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9" r:id="rId1"/>
  </p:sldMasterIdLst>
  <p:sldIdLst>
    <p:sldId id="306" r:id="rId2"/>
    <p:sldId id="302" r:id="rId3"/>
    <p:sldId id="303" r:id="rId4"/>
    <p:sldId id="256" r:id="rId5"/>
    <p:sldId id="258" r:id="rId6"/>
    <p:sldId id="257" r:id="rId7"/>
    <p:sldId id="259" r:id="rId8"/>
    <p:sldId id="272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4" r:id="rId17"/>
    <p:sldId id="267" r:id="rId18"/>
    <p:sldId id="268" r:id="rId19"/>
    <p:sldId id="269" r:id="rId20"/>
    <p:sldId id="270" r:id="rId21"/>
    <p:sldId id="275" r:id="rId22"/>
    <p:sldId id="271" r:id="rId23"/>
    <p:sldId id="276" r:id="rId24"/>
    <p:sldId id="298" r:id="rId25"/>
    <p:sldId id="299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93" r:id="rId34"/>
    <p:sldId id="284" r:id="rId35"/>
    <p:sldId id="285" r:id="rId36"/>
    <p:sldId id="286" r:id="rId37"/>
    <p:sldId id="287" r:id="rId38"/>
    <p:sldId id="288" r:id="rId39"/>
    <p:sldId id="300" r:id="rId40"/>
    <p:sldId id="289" r:id="rId41"/>
    <p:sldId id="290" r:id="rId42"/>
    <p:sldId id="291" r:id="rId43"/>
    <p:sldId id="292" r:id="rId44"/>
    <p:sldId id="294" r:id="rId45"/>
    <p:sldId id="295" r:id="rId46"/>
    <p:sldId id="304" r:id="rId47"/>
    <p:sldId id="305" r:id="rId4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3" autoAdjust="0"/>
    <p:restoredTop sz="94694"/>
  </p:normalViewPr>
  <p:slideViewPr>
    <p:cSldViewPr>
      <p:cViewPr varScale="1">
        <p:scale>
          <a:sx n="121" d="100"/>
          <a:sy n="121" d="100"/>
        </p:scale>
        <p:origin x="191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6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4.xml"/><Relationship Id="rId18" Type="http://schemas.openxmlformats.org/officeDocument/2006/relationships/slide" Target="slides/slide19.xml"/><Relationship Id="rId26" Type="http://schemas.openxmlformats.org/officeDocument/2006/relationships/slide" Target="slides/slide27.xml"/><Relationship Id="rId39" Type="http://schemas.openxmlformats.org/officeDocument/2006/relationships/slide" Target="slides/slide40.xml"/><Relationship Id="rId21" Type="http://schemas.openxmlformats.org/officeDocument/2006/relationships/slide" Target="slides/slide22.xml"/><Relationship Id="rId34" Type="http://schemas.openxmlformats.org/officeDocument/2006/relationships/slide" Target="slides/slide35.xml"/><Relationship Id="rId42" Type="http://schemas.openxmlformats.org/officeDocument/2006/relationships/slide" Target="slides/slide43.xml"/><Relationship Id="rId7" Type="http://schemas.openxmlformats.org/officeDocument/2006/relationships/slide" Target="slides/slide8.xml"/><Relationship Id="rId2" Type="http://schemas.openxmlformats.org/officeDocument/2006/relationships/slide" Target="slides/slide3.xml"/><Relationship Id="rId16" Type="http://schemas.openxmlformats.org/officeDocument/2006/relationships/slide" Target="slides/slide17.xml"/><Relationship Id="rId29" Type="http://schemas.openxmlformats.org/officeDocument/2006/relationships/slide" Target="slides/slide30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24" Type="http://schemas.openxmlformats.org/officeDocument/2006/relationships/slide" Target="slides/slide25.xml"/><Relationship Id="rId32" Type="http://schemas.openxmlformats.org/officeDocument/2006/relationships/slide" Target="slides/slide33.xml"/><Relationship Id="rId37" Type="http://schemas.openxmlformats.org/officeDocument/2006/relationships/slide" Target="slides/slide38.xml"/><Relationship Id="rId40" Type="http://schemas.openxmlformats.org/officeDocument/2006/relationships/slide" Target="slides/slide41.xml"/><Relationship Id="rId45" Type="http://schemas.openxmlformats.org/officeDocument/2006/relationships/slide" Target="slides/slide46.xml"/><Relationship Id="rId5" Type="http://schemas.openxmlformats.org/officeDocument/2006/relationships/slide" Target="slides/slide6.xml"/><Relationship Id="rId15" Type="http://schemas.openxmlformats.org/officeDocument/2006/relationships/slide" Target="slides/slide16.xml"/><Relationship Id="rId23" Type="http://schemas.openxmlformats.org/officeDocument/2006/relationships/slide" Target="slides/slide24.xml"/><Relationship Id="rId28" Type="http://schemas.openxmlformats.org/officeDocument/2006/relationships/slide" Target="slides/slide29.xml"/><Relationship Id="rId36" Type="http://schemas.openxmlformats.org/officeDocument/2006/relationships/slide" Target="slides/slide37.xml"/><Relationship Id="rId10" Type="http://schemas.openxmlformats.org/officeDocument/2006/relationships/slide" Target="slides/slide11.xml"/><Relationship Id="rId19" Type="http://schemas.openxmlformats.org/officeDocument/2006/relationships/slide" Target="slides/slide20.xml"/><Relationship Id="rId31" Type="http://schemas.openxmlformats.org/officeDocument/2006/relationships/slide" Target="slides/slide32.xml"/><Relationship Id="rId44" Type="http://schemas.openxmlformats.org/officeDocument/2006/relationships/slide" Target="slides/slide45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5.xml"/><Relationship Id="rId22" Type="http://schemas.openxmlformats.org/officeDocument/2006/relationships/slide" Target="slides/slide23.xml"/><Relationship Id="rId27" Type="http://schemas.openxmlformats.org/officeDocument/2006/relationships/slide" Target="slides/slide28.xml"/><Relationship Id="rId30" Type="http://schemas.openxmlformats.org/officeDocument/2006/relationships/slide" Target="slides/slide31.xml"/><Relationship Id="rId35" Type="http://schemas.openxmlformats.org/officeDocument/2006/relationships/slide" Target="slides/slide36.xml"/><Relationship Id="rId43" Type="http://schemas.openxmlformats.org/officeDocument/2006/relationships/slide" Target="slides/slide44.xml"/><Relationship Id="rId8" Type="http://schemas.openxmlformats.org/officeDocument/2006/relationships/slide" Target="slides/slide9.xml"/><Relationship Id="rId3" Type="http://schemas.openxmlformats.org/officeDocument/2006/relationships/slide" Target="slides/slide4.xml"/><Relationship Id="rId12" Type="http://schemas.openxmlformats.org/officeDocument/2006/relationships/slide" Target="slides/slide13.xml"/><Relationship Id="rId17" Type="http://schemas.openxmlformats.org/officeDocument/2006/relationships/slide" Target="slides/slide18.xml"/><Relationship Id="rId25" Type="http://schemas.openxmlformats.org/officeDocument/2006/relationships/slide" Target="slides/slide26.xml"/><Relationship Id="rId33" Type="http://schemas.openxmlformats.org/officeDocument/2006/relationships/slide" Target="slides/slide34.xml"/><Relationship Id="rId38" Type="http://schemas.openxmlformats.org/officeDocument/2006/relationships/slide" Target="slides/slide39.xml"/><Relationship Id="rId46" Type="http://schemas.openxmlformats.org/officeDocument/2006/relationships/slide" Target="slides/slide47.xml"/><Relationship Id="rId20" Type="http://schemas.openxmlformats.org/officeDocument/2006/relationships/slide" Target="slides/slide21.xml"/><Relationship Id="rId41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259E6D2-1FFF-DEED-8984-C838D7C48A80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altLang="en-MT" noProof="0"/>
              <a:t>Haga clic para cambiar el estilo de título	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D9EE9BA-7C06-C37C-8220-D2DF1CB47F27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s-ES" altLang="en-MT" noProof="0"/>
              <a:t>Haga clic para modificar el estilo de subtítulo del patrón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C2F7D87E-9A1E-5688-563F-716DB7EA5E20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MT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D67BC610-8E53-9F1E-12A7-B6B051A9E28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MT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1E243611-9FDD-42BF-FADF-5DF79E8B928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DA77352-F50A-DD44-9132-BFF6A6F2FBDF}" type="slidenum">
              <a:rPr lang="es-ES" altLang="en-MT"/>
              <a:pPr/>
              <a:t>‹#›</a:t>
            </a:fld>
            <a:endParaRPr lang="es-ES" altLang="en-MT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09065-B7BB-6416-4BBF-7B190889C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M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E27C48-9E0C-DA02-9E66-A65D9BD27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F870B-B9B1-849B-5CB6-5E040C3A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5DE33-6787-2C3F-5503-157B2466C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D3D90-8C0B-75C6-200D-4006C29E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FB19F-8E2D-E948-9A38-D6EFA43CBD76}" type="slidenum">
              <a:rPr lang="es-ES" altLang="en-MT"/>
              <a:pPr/>
              <a:t>‹#›</a:t>
            </a:fld>
            <a:endParaRPr lang="es-ES" altLang="en-MT"/>
          </a:p>
        </p:txBody>
      </p:sp>
    </p:spTree>
    <p:extLst>
      <p:ext uri="{BB962C8B-B14F-4D97-AF65-F5344CB8AC3E}">
        <p14:creationId xmlns:p14="http://schemas.microsoft.com/office/powerpoint/2010/main" val="2410018580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E446E8-CFB5-C362-99F3-07DDB39A53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M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1C0ABE-8BE4-AD99-5F7D-A4D44853A5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76645-9E64-1D8D-FF5C-6F1659400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68AA7-7437-5735-4C01-1756C558D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DB3D5-1DD6-2E29-0DEF-3735D211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BBAEF-6F41-1F46-A65B-B035C4F25B82}" type="slidenum">
              <a:rPr lang="es-ES" altLang="en-MT"/>
              <a:pPr/>
              <a:t>‹#›</a:t>
            </a:fld>
            <a:endParaRPr lang="es-ES" altLang="en-MT"/>
          </a:p>
        </p:txBody>
      </p:sp>
    </p:spTree>
    <p:extLst>
      <p:ext uri="{BB962C8B-B14F-4D97-AF65-F5344CB8AC3E}">
        <p14:creationId xmlns:p14="http://schemas.microsoft.com/office/powerpoint/2010/main" val="142695197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6C5A6-D582-9FD8-5F81-076581BDB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A99C6-7480-7291-1E00-EB88C3E30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1DECB-8400-36D8-AD5D-AFE6B17E9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C2F53-80ED-C9D2-D4E9-6DFC9A8E2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19DE9-F80F-6BE7-E998-89602E2CE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52206-197B-F046-B2E2-B2669BC01FA0}" type="slidenum">
              <a:rPr lang="es-ES" altLang="en-MT"/>
              <a:pPr/>
              <a:t>‹#›</a:t>
            </a:fld>
            <a:endParaRPr lang="es-ES" altLang="en-MT"/>
          </a:p>
        </p:txBody>
      </p:sp>
    </p:spTree>
    <p:extLst>
      <p:ext uri="{BB962C8B-B14F-4D97-AF65-F5344CB8AC3E}">
        <p14:creationId xmlns:p14="http://schemas.microsoft.com/office/powerpoint/2010/main" val="328920964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51F2B-AC85-25CB-A276-4D8FD4B04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M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593717-2E2E-72F9-4BAA-FD1C83AB4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1ADE3-79FC-066F-E675-92BAED399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51674-8440-CA31-1465-5EB7D9F3D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6B87E-64FA-9EB9-885F-88DF26143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4BC80-CC5F-8445-85AF-36A0AA32EF3E}" type="slidenum">
              <a:rPr lang="es-ES" altLang="en-MT"/>
              <a:pPr/>
              <a:t>‹#›</a:t>
            </a:fld>
            <a:endParaRPr lang="es-ES" altLang="en-MT"/>
          </a:p>
        </p:txBody>
      </p:sp>
    </p:spTree>
    <p:extLst>
      <p:ext uri="{BB962C8B-B14F-4D97-AF65-F5344CB8AC3E}">
        <p14:creationId xmlns:p14="http://schemas.microsoft.com/office/powerpoint/2010/main" val="328494963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DA0CE-8C35-5B6E-D300-C5A251D76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DB7FC-DF15-5FEA-5B94-BAC5F34C15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D73566-835D-212B-E16E-263FE5AC3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B6509-86A1-43F6-F15C-B79E6BF73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M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104E7-43A1-72FF-FFD5-7ACA4B713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M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2CF1AE-BF35-1B7A-0560-F220E6CE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83007-0A6B-AD42-861C-6B24A4CFB56D}" type="slidenum">
              <a:rPr lang="es-ES" altLang="en-MT"/>
              <a:pPr/>
              <a:t>‹#›</a:t>
            </a:fld>
            <a:endParaRPr lang="es-ES" altLang="en-MT"/>
          </a:p>
        </p:txBody>
      </p:sp>
    </p:spTree>
    <p:extLst>
      <p:ext uri="{BB962C8B-B14F-4D97-AF65-F5344CB8AC3E}">
        <p14:creationId xmlns:p14="http://schemas.microsoft.com/office/powerpoint/2010/main" val="1812583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8C153-6EB0-218F-83E1-3FD4A790C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M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50637-8625-63FC-C0A5-183147558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1B6BE4-0E4E-71E1-7789-EAC85CAA4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7E89F4-7BE4-D097-DED1-756997DE67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247DC4-1848-3AAA-96FE-56866D73F0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F95856-57A5-74CC-7A88-5729DFF4F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M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3C039D-DA8E-997C-702A-3E01F54A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M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C0BC20-2C51-B856-83A0-85F38B7EF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633A8-0AB1-7F40-8C78-0E141C880F60}" type="slidenum">
              <a:rPr lang="es-ES" altLang="en-MT"/>
              <a:pPr/>
              <a:t>‹#›</a:t>
            </a:fld>
            <a:endParaRPr lang="es-ES" altLang="en-MT"/>
          </a:p>
        </p:txBody>
      </p:sp>
    </p:spTree>
    <p:extLst>
      <p:ext uri="{BB962C8B-B14F-4D97-AF65-F5344CB8AC3E}">
        <p14:creationId xmlns:p14="http://schemas.microsoft.com/office/powerpoint/2010/main" val="406691190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0A3A3-6609-A39E-5768-1C0AC5B62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M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5385BA-0118-CAEE-C66E-5664EE4A4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M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CC7702-B28B-CB89-93ED-663533E18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M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D46254-9322-CFFF-A36B-0C287BB28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E9103-AF1C-8B40-8CEF-319AD76A678F}" type="slidenum">
              <a:rPr lang="es-ES" altLang="en-MT"/>
              <a:pPr/>
              <a:t>‹#›</a:t>
            </a:fld>
            <a:endParaRPr lang="es-ES" altLang="en-MT"/>
          </a:p>
        </p:txBody>
      </p:sp>
    </p:spTree>
    <p:extLst>
      <p:ext uri="{BB962C8B-B14F-4D97-AF65-F5344CB8AC3E}">
        <p14:creationId xmlns:p14="http://schemas.microsoft.com/office/powerpoint/2010/main" val="362331956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DB82D2-52A0-92B2-B232-A18666C2D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M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7F1C27-D189-12D5-8465-2AFBAC406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M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8B9168-64B4-5DA3-50E1-400FC4ED0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3A0FB-1E81-834D-84C9-6704278B3024}" type="slidenum">
              <a:rPr lang="es-ES" altLang="en-MT"/>
              <a:pPr/>
              <a:t>‹#›</a:t>
            </a:fld>
            <a:endParaRPr lang="es-ES" altLang="en-MT"/>
          </a:p>
        </p:txBody>
      </p:sp>
    </p:spTree>
    <p:extLst>
      <p:ext uri="{BB962C8B-B14F-4D97-AF65-F5344CB8AC3E}">
        <p14:creationId xmlns:p14="http://schemas.microsoft.com/office/powerpoint/2010/main" val="130091589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77A85-9E16-0BD1-726A-4445C7258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B39C3-CAB7-F758-DDD9-176F260D0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CDFC8E-8B5F-A07B-D899-894DE8307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20BBB8-BEFB-3493-192F-96A2F0389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M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AF86BD-8D1D-FE8C-1EE8-377C55B2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M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25CD5F-A914-122C-DDBA-51E2B7553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DB294-FC92-2F4A-8A5F-B2773FF7A9E5}" type="slidenum">
              <a:rPr lang="es-ES" altLang="en-MT"/>
              <a:pPr/>
              <a:t>‹#›</a:t>
            </a:fld>
            <a:endParaRPr lang="es-ES" altLang="en-MT"/>
          </a:p>
        </p:txBody>
      </p:sp>
    </p:spTree>
    <p:extLst>
      <p:ext uri="{BB962C8B-B14F-4D97-AF65-F5344CB8AC3E}">
        <p14:creationId xmlns:p14="http://schemas.microsoft.com/office/powerpoint/2010/main" val="470896407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4B7AC-8E78-FC28-8566-46F8737AA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M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F4ABFD-B72D-0287-18F3-D17648ED79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8DF5BC-E61B-878E-80AD-8A7A3ECCD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D9001A-20A0-BAE3-BBFC-1056B037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M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66131-24A0-ABEE-A99E-8E4B09987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M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E4E61-60F8-A40B-8DC4-798003BBD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D5C9F-E186-9A4D-8BAB-5C26BAEF0AA3}" type="slidenum">
              <a:rPr lang="es-ES" altLang="en-MT"/>
              <a:pPr/>
              <a:t>‹#›</a:t>
            </a:fld>
            <a:endParaRPr lang="es-ES" altLang="en-MT"/>
          </a:p>
        </p:txBody>
      </p:sp>
    </p:spTree>
    <p:extLst>
      <p:ext uri="{BB962C8B-B14F-4D97-AF65-F5344CB8AC3E}">
        <p14:creationId xmlns:p14="http://schemas.microsoft.com/office/powerpoint/2010/main" val="316302433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6F8C960-C436-106E-5558-01AEBBB9CC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MT"/>
              <a:t>Haga clic para cambiar el estilo de título	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6593A3C-9C76-8E25-2FFA-41ABDFB806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MT"/>
              <a:t>Haga clic para modificar el estilo de texto del patrón</a:t>
            </a:r>
          </a:p>
          <a:p>
            <a:pPr lvl="1"/>
            <a:r>
              <a:rPr lang="es-ES" altLang="en-MT"/>
              <a:t>Segundo nivel</a:t>
            </a:r>
          </a:p>
          <a:p>
            <a:pPr lvl="2"/>
            <a:r>
              <a:rPr lang="es-ES" altLang="en-MT"/>
              <a:t>Tercer nivel</a:t>
            </a:r>
          </a:p>
          <a:p>
            <a:pPr lvl="3"/>
            <a:r>
              <a:rPr lang="es-ES" altLang="en-MT"/>
              <a:t>Cuarto nivel</a:t>
            </a:r>
          </a:p>
          <a:p>
            <a:pPr lvl="4"/>
            <a:r>
              <a:rPr lang="es-ES" altLang="en-MT"/>
              <a:t>Quinto nivel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BB4F1B5D-F1B6-0BCC-291A-4A90687E6C0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s-ES" altLang="en-MT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DBCF9320-FC1B-B85A-987A-1B03D1702CA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s-ES" altLang="en-MT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5E64D419-4875-D481-E5EF-80EAF0D63F0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8B596531-25F2-984A-A921-9B42D17BED71}" type="slidenum">
              <a:rPr lang="es-ES" altLang="en-MT"/>
              <a:pPr/>
              <a:t>‹#›</a:t>
            </a:fld>
            <a:endParaRPr lang="es-ES" altLang="en-M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6E07907D-BEA1-11DF-AB49-89A0855C9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867400"/>
            <a:ext cx="1219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T"/>
          </a:p>
        </p:txBody>
      </p:sp>
      <p:sp>
        <p:nvSpPr>
          <p:cNvPr id="59395" name="AutoShape 3">
            <a:extLst>
              <a:ext uri="{FF2B5EF4-FFF2-40B4-BE49-F238E27FC236}">
                <a16:creationId xmlns:a16="http://schemas.microsoft.com/office/drawing/2014/main" id="{9EABE7D6-E700-6D51-99D2-732269904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625"/>
            </a:avLst>
          </a:prstGeom>
          <a:noFill/>
          <a:ln w="57150">
            <a:solidFill>
              <a:srgbClr val="6EB3C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6EB3CE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T"/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FD908715-C5C6-2941-CA30-C8988E70B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es-ES" altLang="en-MT"/>
              <a:t> </a:t>
            </a:r>
            <a:r>
              <a:rPr lang="en-US" altLang="en-MT"/>
              <a:t>Definition of Forgetting:</a:t>
            </a:r>
            <a:endParaRPr lang="es-ES" altLang="en-MT"/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628ED1EA-8E28-99F6-5E0B-52CC1772D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en-US" altLang="en-MT"/>
              <a:t>1. Cessation of memory to be had. </a:t>
            </a:r>
          </a:p>
          <a:p>
            <a:r>
              <a:rPr lang="en-US" altLang="en-MT"/>
              <a:t>2. M. Cessation of affection to be had. </a:t>
            </a:r>
          </a:p>
          <a:p>
            <a:r>
              <a:rPr lang="en-US" altLang="en-MT"/>
              <a:t>3. M. Neglect of something that should be kept in mind</a:t>
            </a:r>
            <a:endParaRPr lang="es-ES" altLang="en-MT"/>
          </a:p>
        </p:txBody>
      </p:sp>
    </p:spTree>
  </p:cSld>
  <p:clrMapOvr>
    <a:masterClrMapping/>
  </p:clrMapOvr>
  <p:transition advTm="0">
    <p:sndAc>
      <p:stSnd loop="1">
        <p:snd r:embed="rId2" name="La Califfa Sarah Brightman - menor511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2EA6FEB9-482E-3A7A-43D0-A985D9EEBA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5627688" cy="3600450"/>
          </a:xfrm>
        </p:spPr>
        <p:txBody>
          <a:bodyPr/>
          <a:lstStyle/>
          <a:p>
            <a:r>
              <a:rPr lang="en-US" altLang="en-MT"/>
              <a:t>I lived the horrors of the Second World War, I could not go to school by the Nazis and had not allowed us to do it secretly</a:t>
            </a:r>
            <a:endParaRPr lang="es-ES" altLang="en-MT"/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C5867BA1-2D85-5471-14FD-37EAB9F7F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96975"/>
            <a:ext cx="2928938" cy="3671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>
            <a:extLst>
              <a:ext uri="{FF2B5EF4-FFF2-40B4-BE49-F238E27FC236}">
                <a16:creationId xmlns:a16="http://schemas.microsoft.com/office/drawing/2014/main" id="{A48B296E-A5F8-F277-E4E3-F30E21938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357563"/>
            <a:ext cx="2914650" cy="330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5F5CAE2-0CEA-E69F-067D-07EB5DE8B6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MT"/>
              <a:t>I surrendered my life to my friend, and everytime I wanted more…</a:t>
            </a:r>
            <a:endParaRPr lang="es-ES" altLang="en-MT"/>
          </a:p>
        </p:txBody>
      </p:sp>
      <p:pic>
        <p:nvPicPr>
          <p:cNvPr id="12293" name="Picture 5">
            <a:extLst>
              <a:ext uri="{FF2B5EF4-FFF2-40B4-BE49-F238E27FC236}">
                <a16:creationId xmlns:a16="http://schemas.microsoft.com/office/drawing/2014/main" id="{A5143740-BF6B-AB1C-84FF-4907392D7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997200"/>
            <a:ext cx="3876675" cy="2809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>
            <a:extLst>
              <a:ext uri="{FF2B5EF4-FFF2-40B4-BE49-F238E27FC236}">
                <a16:creationId xmlns:a16="http://schemas.microsoft.com/office/drawing/2014/main" id="{D0E034BE-CD00-2192-8D74-093B32E88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92375"/>
            <a:ext cx="2655887" cy="414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>
            <a:extLst>
              <a:ext uri="{FF2B5EF4-FFF2-40B4-BE49-F238E27FC236}">
                <a16:creationId xmlns:a16="http://schemas.microsoft.com/office/drawing/2014/main" id="{189F0D24-6042-2282-BAF0-73EAA85EA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474788"/>
            <a:ext cx="45370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en-US" altLang="en-MT"/>
              <a:t>one day, I was appointed to be responsible of your company and then my life and maybe yours has changed.</a:t>
            </a:r>
            <a:endParaRPr lang="es-ES" altLang="en-MT"/>
          </a:p>
        </p:txBody>
      </p:sp>
      <p:pic>
        <p:nvPicPr>
          <p:cNvPr id="13317" name="Picture 5">
            <a:extLst>
              <a:ext uri="{FF2B5EF4-FFF2-40B4-BE49-F238E27FC236}">
                <a16:creationId xmlns:a16="http://schemas.microsoft.com/office/drawing/2014/main" id="{7CB45EFF-4F4A-A0D4-1617-5C5EBCBA5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1412875"/>
            <a:ext cx="4392612" cy="3741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C7C9109-8AF1-E1EE-D161-5CC33796E9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MT"/>
              <a:t>I had to work hard</a:t>
            </a:r>
            <a:endParaRPr lang="es-ES" altLang="en-MT"/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924C39F2-8625-8502-087E-98A681B9D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84313"/>
            <a:ext cx="3313112" cy="2727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5">
            <a:extLst>
              <a:ext uri="{FF2B5EF4-FFF2-40B4-BE49-F238E27FC236}">
                <a16:creationId xmlns:a16="http://schemas.microsoft.com/office/drawing/2014/main" id="{824AD9CC-E0FB-37FA-0F03-046776C5F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8825" y="1598613"/>
            <a:ext cx="4343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MT" sz="3200" b="1"/>
              <a:t>And wise supported </a:t>
            </a:r>
            <a:br>
              <a:rPr lang="en-US" altLang="en-MT" sz="3200" b="1"/>
            </a:br>
            <a:r>
              <a:rPr lang="en-US" altLang="en-MT" sz="3200" b="1"/>
              <a:t>Of all</a:t>
            </a:r>
            <a:endParaRPr lang="es-ES" altLang="en-MT" sz="3200" b="1"/>
          </a:p>
        </p:txBody>
      </p:sp>
      <p:pic>
        <p:nvPicPr>
          <p:cNvPr id="14342" name="Picture 6">
            <a:extLst>
              <a:ext uri="{FF2B5EF4-FFF2-40B4-BE49-F238E27FC236}">
                <a16:creationId xmlns:a16="http://schemas.microsoft.com/office/drawing/2014/main" id="{7A45E7CC-40D6-5767-EC29-82DE4D5AA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733675"/>
            <a:ext cx="4010025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Text Box 7">
            <a:extLst>
              <a:ext uri="{FF2B5EF4-FFF2-40B4-BE49-F238E27FC236}">
                <a16:creationId xmlns:a16="http://schemas.microsoft.com/office/drawing/2014/main" id="{7BFFF6AE-5CCB-D252-701F-C44A1ADE7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4424363"/>
            <a:ext cx="29273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MT" sz="3600"/>
              <a:t>It had to use </a:t>
            </a:r>
            <a:br>
              <a:rPr lang="en-US" altLang="en-MT" sz="3600"/>
            </a:br>
            <a:r>
              <a:rPr lang="en-US" altLang="en-MT" sz="3600"/>
              <a:t>All the tools </a:t>
            </a:r>
            <a:br>
              <a:rPr lang="en-US" altLang="en-MT" sz="3600"/>
            </a:br>
            <a:r>
              <a:rPr lang="en-US" altLang="en-MT" sz="3600"/>
              <a:t>In my scope</a:t>
            </a:r>
            <a:endParaRPr lang="es-ES" altLang="en-MT" sz="3600"/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883381B-C80C-B5DD-B04F-BF842236BA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MT" sz="4000"/>
              <a:t>There were people who believed that I was not a normal person </a:t>
            </a:r>
            <a:br>
              <a:rPr lang="en-US" altLang="en-MT" sz="4000"/>
            </a:br>
            <a:r>
              <a:rPr lang="en-US" altLang="en-MT" sz="4000"/>
              <a:t>and wrong</a:t>
            </a:r>
            <a:endParaRPr lang="es-ES" altLang="en-MT" sz="4000"/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E3A6125A-0200-683B-4351-A77A6736D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989138"/>
            <a:ext cx="3527425" cy="436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857EC47-1F43-A1EB-9B05-8E386425BA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MT"/>
              <a:t>I made some friends…</a:t>
            </a:r>
            <a:endParaRPr lang="es-ES" altLang="en-MT"/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EDD5DF54-E5D1-EBC0-056B-C3BDF70E5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2"/>
          <a:stretch>
            <a:fillRect/>
          </a:stretch>
        </p:blipFill>
        <p:spPr bwMode="auto">
          <a:xfrm>
            <a:off x="2484438" y="1700213"/>
            <a:ext cx="4392612" cy="4537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>
            <a:extLst>
              <a:ext uri="{FF2B5EF4-FFF2-40B4-BE49-F238E27FC236}">
                <a16:creationId xmlns:a16="http://schemas.microsoft.com/office/drawing/2014/main" id="{A16E4866-6066-373C-5124-4A5D70F05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25538"/>
            <a:ext cx="6048375" cy="476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Rectangle 2">
            <a:extLst>
              <a:ext uri="{FF2B5EF4-FFF2-40B4-BE49-F238E27FC236}">
                <a16:creationId xmlns:a16="http://schemas.microsoft.com/office/drawing/2014/main" id="{C12412C2-26C9-0CE5-8BE1-D8B623824A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4076700"/>
            <a:ext cx="8229600" cy="1371600"/>
          </a:xfrm>
        </p:spPr>
        <p:txBody>
          <a:bodyPr/>
          <a:lstStyle/>
          <a:p>
            <a:r>
              <a:rPr lang="en-US" altLang="en-MT" b="1">
                <a:solidFill>
                  <a:srgbClr val="FF0000"/>
                </a:solidFill>
              </a:rPr>
              <a:t>Only a few…</a:t>
            </a:r>
            <a:endParaRPr lang="es-ES" altLang="en-MT" b="1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9892F9E-E156-0E86-76B8-17A0C4AAE6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MT"/>
              <a:t>Sometime I fell ..</a:t>
            </a:r>
            <a:endParaRPr lang="es-ES" altLang="en-MT"/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1B2A9200-6279-F404-0AB6-1390CE48A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700213"/>
            <a:ext cx="6192838" cy="4686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37663E8-033D-E966-290A-48AAB851FD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MT"/>
              <a:t>But with love, i stand up</a:t>
            </a:r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D748B918-7BBE-23B0-F1A3-DD6920CC6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33600"/>
            <a:ext cx="2519362" cy="1871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 Box 5">
            <a:extLst>
              <a:ext uri="{FF2B5EF4-FFF2-40B4-BE49-F238E27FC236}">
                <a16:creationId xmlns:a16="http://schemas.microsoft.com/office/drawing/2014/main" id="{520525E1-64E5-50AC-CF45-10270D6D1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2260600"/>
            <a:ext cx="3005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MT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And forgive</a:t>
            </a:r>
            <a:endParaRPr lang="es-ES" altLang="en-MT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8438" name="Picture 6">
            <a:extLst>
              <a:ext uri="{FF2B5EF4-FFF2-40B4-BE49-F238E27FC236}">
                <a16:creationId xmlns:a16="http://schemas.microsoft.com/office/drawing/2014/main" id="{280E64E5-174F-4180-C384-27443C58D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068638"/>
            <a:ext cx="4629150" cy="3619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B250845-1F1B-76D5-A8D4-3E2135CFBC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848600" cy="936625"/>
          </a:xfrm>
        </p:spPr>
        <p:txBody>
          <a:bodyPr/>
          <a:lstStyle/>
          <a:p>
            <a:r>
              <a:rPr lang="en-US" altLang="en-MT"/>
              <a:t>I realized that i was not lonely</a:t>
            </a:r>
            <a:endParaRPr lang="es-ES" altLang="en-MT"/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E310D79F-E5C4-2BB8-C457-159EE8BCA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84313"/>
            <a:ext cx="3657600" cy="457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Text Box 5">
            <a:extLst>
              <a:ext uri="{FF2B5EF4-FFF2-40B4-BE49-F238E27FC236}">
                <a16:creationId xmlns:a16="http://schemas.microsoft.com/office/drawing/2014/main" id="{37B1A6FA-33D6-5C72-4C11-8C80AA853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89138"/>
            <a:ext cx="3743325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MT" sz="4400"/>
              <a:t>there were people who shared my love For</a:t>
            </a:r>
          </a:p>
          <a:p>
            <a:pPr algn="ctr"/>
            <a:r>
              <a:rPr lang="en-US" altLang="en-MT" sz="4400"/>
              <a:t> other people</a:t>
            </a:r>
            <a:endParaRPr lang="es-ES" altLang="en-MT" sz="4400"/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C078F8DB-2152-7064-F441-F714231F00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MT"/>
              <a:t>Now I am going to ask you a question:</a:t>
            </a:r>
            <a:endParaRPr lang="es-ES" altLang="en-MT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D847945B-3A90-8181-B2CA-93E43497EB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s-ES" altLang="en-MT" sz="8000"/>
              <a:t>¿ did u forget me?</a:t>
            </a: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FC43B4F-EC3E-ED54-5617-4334AE58CE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MT"/>
              <a:t>And my love for children</a:t>
            </a:r>
            <a:endParaRPr lang="es-ES" altLang="en-MT"/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EC556392-B590-FCBE-0BE1-70F550E60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00213"/>
            <a:ext cx="3240088" cy="225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>
            <a:extLst>
              <a:ext uri="{FF2B5EF4-FFF2-40B4-BE49-F238E27FC236}">
                <a16:creationId xmlns:a16="http://schemas.microsoft.com/office/drawing/2014/main" id="{F6DDE27A-8AA3-D7C7-EB8C-689DAEED0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276475"/>
            <a:ext cx="3905250" cy="2981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>
            <a:extLst>
              <a:ext uri="{FF2B5EF4-FFF2-40B4-BE49-F238E27FC236}">
                <a16:creationId xmlns:a16="http://schemas.microsoft.com/office/drawing/2014/main" id="{7DF2736A-0F3B-F3D1-7F11-29DC36BFB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05263"/>
            <a:ext cx="3743325" cy="264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34205A1-FF84-EB37-7C98-0C7C5D3EFC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MT"/>
              <a:t>And for young people, who I was searching so many times,</a:t>
            </a:r>
            <a:br>
              <a:rPr lang="en-US" altLang="en-MT"/>
            </a:br>
            <a:r>
              <a:rPr lang="en-US" altLang="en-MT"/>
              <a:t>At the end they came to me</a:t>
            </a:r>
            <a:endParaRPr lang="es-ES" altLang="en-MT"/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4F42A9E8-3DDB-4189-89A4-1689B66E1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276475"/>
            <a:ext cx="3409950" cy="4176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2B2788E-3F00-150D-310E-4D1F555BCE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MT"/>
              <a:t>I traveled and I knew you</a:t>
            </a:r>
            <a:endParaRPr lang="es-ES" altLang="en-MT"/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7ECD0562-A27F-0270-B65B-C1EBA8114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557338"/>
            <a:ext cx="5184775" cy="423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2C58BCA-3F08-5864-EB34-8F79D27C96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MT"/>
              <a:t>We were together many times</a:t>
            </a:r>
            <a:endParaRPr lang="es-ES" altLang="en-MT"/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68E95A6F-3B70-2020-0F73-C723ED218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773238"/>
            <a:ext cx="3711575" cy="4452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2248B491-5866-F514-49AF-21DDAE98FB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MT"/>
              <a:t>I realized that it was Mexican!</a:t>
            </a:r>
            <a:endParaRPr lang="es-ES" altLang="en-MT"/>
          </a:p>
        </p:txBody>
      </p:sp>
      <p:pic>
        <p:nvPicPr>
          <p:cNvPr id="50180" name="Picture 4">
            <a:extLst>
              <a:ext uri="{FF2B5EF4-FFF2-40B4-BE49-F238E27FC236}">
                <a16:creationId xmlns:a16="http://schemas.microsoft.com/office/drawing/2014/main" id="{3E2C2FBC-3FF7-D6BC-6F22-CA7BFA1C3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773238"/>
            <a:ext cx="3900487" cy="4679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B7ED55D6-4C93-507B-CAE9-A4C40C476A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371600"/>
          </a:xfrm>
        </p:spPr>
        <p:txBody>
          <a:bodyPr/>
          <a:lstStyle/>
          <a:p>
            <a:r>
              <a:rPr lang="es-ES" altLang="en-MT" sz="4000"/>
              <a:t>I would like to identify myself </a:t>
            </a:r>
            <a:br>
              <a:rPr lang="es-ES" altLang="en-MT" sz="4000"/>
            </a:br>
            <a:r>
              <a:rPr lang="es-ES" altLang="en-MT" sz="4000"/>
              <a:t>with you</a:t>
            </a:r>
          </a:p>
        </p:txBody>
      </p:sp>
      <p:pic>
        <p:nvPicPr>
          <p:cNvPr id="51204" name="Picture 4">
            <a:extLst>
              <a:ext uri="{FF2B5EF4-FFF2-40B4-BE49-F238E27FC236}">
                <a16:creationId xmlns:a16="http://schemas.microsoft.com/office/drawing/2014/main" id="{85C8E9B2-90E7-ECC1-03B1-E1C12428B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63" y="1724025"/>
            <a:ext cx="3822700" cy="4729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304FFB72-2603-C2DC-07C0-A3BCBB8233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MT"/>
              <a:t>But the time is over…</a:t>
            </a:r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id="{CDD6DEED-7572-6584-9951-CE2805BE2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916113"/>
            <a:ext cx="3171825" cy="3805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C2D4740-A70C-F999-7473-01CCCD2BEA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8893175" cy="1371600"/>
          </a:xfrm>
        </p:spPr>
        <p:txBody>
          <a:bodyPr/>
          <a:lstStyle/>
          <a:p>
            <a:r>
              <a:rPr lang="en-US" altLang="en-MT"/>
              <a:t>I would have liked to continue with you but it is time to see my friend</a:t>
            </a:r>
            <a:endParaRPr lang="es-ES" altLang="en-MT"/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id="{580BC218-920F-9773-C7C4-9A319EF3F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349500"/>
            <a:ext cx="24193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Text Box 5">
            <a:extLst>
              <a:ext uri="{FF2B5EF4-FFF2-40B4-BE49-F238E27FC236}">
                <a16:creationId xmlns:a16="http://schemas.microsoft.com/office/drawing/2014/main" id="{10035550-2BA2-CE4E-1EDE-9ED054F26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661025"/>
            <a:ext cx="8439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MT" sz="3600"/>
              <a:t>And say, THE MISSION ACCOMPLISHED!</a:t>
            </a:r>
            <a:endParaRPr lang="es-ES" altLang="en-MT" sz="3600"/>
          </a:p>
        </p:txBody>
      </p:sp>
      <p:pic>
        <p:nvPicPr>
          <p:cNvPr id="28678" name="Picture 6">
            <a:extLst>
              <a:ext uri="{FF2B5EF4-FFF2-40B4-BE49-F238E27FC236}">
                <a16:creationId xmlns:a16="http://schemas.microsoft.com/office/drawing/2014/main" id="{B7436C58-4C30-87A3-CB91-F39ED4BB4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205038"/>
            <a:ext cx="3251200" cy="334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3649E660-4783-0738-E454-6483E21740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MT" sz="4000"/>
              <a:t>I have seen people </a:t>
            </a:r>
            <a:br>
              <a:rPr lang="es-ES" altLang="en-MT" sz="4000"/>
            </a:br>
            <a:r>
              <a:rPr lang="es-ES" altLang="en-MT" sz="4000"/>
              <a:t>shed tears for me</a:t>
            </a:r>
          </a:p>
        </p:txBody>
      </p:sp>
      <p:pic>
        <p:nvPicPr>
          <p:cNvPr id="29700" name="Picture 4">
            <a:extLst>
              <a:ext uri="{FF2B5EF4-FFF2-40B4-BE49-F238E27FC236}">
                <a16:creationId xmlns:a16="http://schemas.microsoft.com/office/drawing/2014/main" id="{C7184675-8E5E-2857-E5C7-9A1FD1F3B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44675"/>
            <a:ext cx="3311525" cy="247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>
            <a:extLst>
              <a:ext uri="{FF2B5EF4-FFF2-40B4-BE49-F238E27FC236}">
                <a16:creationId xmlns:a16="http://schemas.microsoft.com/office/drawing/2014/main" id="{0B0FF7DC-92F9-3291-97E0-EFDF48B7D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675"/>
            <a:ext cx="3876675" cy="2533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6594E302-7680-D23D-253E-77960B339A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371600"/>
          </a:xfrm>
        </p:spPr>
        <p:txBody>
          <a:bodyPr/>
          <a:lstStyle/>
          <a:p>
            <a:r>
              <a:rPr lang="es-ES" altLang="en-MT"/>
              <a:t>I have seen them very sad</a:t>
            </a:r>
          </a:p>
        </p:txBody>
      </p:sp>
      <p:pic>
        <p:nvPicPr>
          <p:cNvPr id="30724" name="Picture 4">
            <a:extLst>
              <a:ext uri="{FF2B5EF4-FFF2-40B4-BE49-F238E27FC236}">
                <a16:creationId xmlns:a16="http://schemas.microsoft.com/office/drawing/2014/main" id="{730A553B-3903-9A50-DAFA-9776F66DB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4032250" cy="29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5">
            <a:extLst>
              <a:ext uri="{FF2B5EF4-FFF2-40B4-BE49-F238E27FC236}">
                <a16:creationId xmlns:a16="http://schemas.microsoft.com/office/drawing/2014/main" id="{3E148DB8-171B-B4F0-7747-D9C2C9736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644900"/>
            <a:ext cx="3876675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>
            <a:extLst>
              <a:ext uri="{FF2B5EF4-FFF2-40B4-BE49-F238E27FC236}">
                <a16:creationId xmlns:a16="http://schemas.microsoft.com/office/drawing/2014/main" id="{77014EF0-A4F1-605D-61E5-EFB5D2DC48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MT" sz="5400"/>
              <a:t>If you did, I m going to remember u who I was</a:t>
            </a:r>
            <a:endParaRPr lang="es-ES" altLang="en-MT" sz="5400"/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81E3198-53EF-EFC2-D4E4-3DE9928BD9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371600"/>
          </a:xfrm>
        </p:spPr>
        <p:txBody>
          <a:bodyPr/>
          <a:lstStyle/>
          <a:p>
            <a:r>
              <a:rPr lang="es-ES" altLang="en-MT" sz="4000"/>
              <a:t>I have seen them suffering for me</a:t>
            </a:r>
          </a:p>
        </p:txBody>
      </p:sp>
      <p:pic>
        <p:nvPicPr>
          <p:cNvPr id="31748" name="Picture 4">
            <a:extLst>
              <a:ext uri="{FF2B5EF4-FFF2-40B4-BE49-F238E27FC236}">
                <a16:creationId xmlns:a16="http://schemas.microsoft.com/office/drawing/2014/main" id="{ACFE31C4-08D3-73CE-C457-C2057C320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855788"/>
            <a:ext cx="4537075" cy="366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B990004B-FBA2-1D6C-5CD4-3A7424EBB2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MT"/>
              <a:t>Don’t feel that u are walking alone, cause I never did!</a:t>
            </a:r>
            <a:endParaRPr lang="es-ES" altLang="en-MT"/>
          </a:p>
        </p:txBody>
      </p:sp>
      <p:pic>
        <p:nvPicPr>
          <p:cNvPr id="32773" name="Picture 5">
            <a:extLst>
              <a:ext uri="{FF2B5EF4-FFF2-40B4-BE49-F238E27FC236}">
                <a16:creationId xmlns:a16="http://schemas.microsoft.com/office/drawing/2014/main" id="{33660B7B-E693-3E7A-E002-166EB0E49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2143125"/>
            <a:ext cx="3471863" cy="4165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EF33A89B-B435-CAAD-5A16-8198377B26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MT"/>
              <a:t>I asked for you</a:t>
            </a:r>
            <a:endParaRPr lang="es-ES" altLang="en-MT"/>
          </a:p>
        </p:txBody>
      </p:sp>
      <p:pic>
        <p:nvPicPr>
          <p:cNvPr id="33796" name="Picture 4">
            <a:extLst>
              <a:ext uri="{FF2B5EF4-FFF2-40B4-BE49-F238E27FC236}">
                <a16:creationId xmlns:a16="http://schemas.microsoft.com/office/drawing/2014/main" id="{7A953933-89DE-3F4D-E9D5-B650DE0CF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916113"/>
            <a:ext cx="3471862" cy="4165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DDFD213F-9B0A-364D-8AB3-F751527035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MT"/>
              <a:t>And for your sins</a:t>
            </a:r>
            <a:endParaRPr lang="es-ES" altLang="en-MT"/>
          </a:p>
        </p:txBody>
      </p:sp>
      <p:pic>
        <p:nvPicPr>
          <p:cNvPr id="44036" name="Picture 4">
            <a:extLst>
              <a:ext uri="{FF2B5EF4-FFF2-40B4-BE49-F238E27FC236}">
                <a16:creationId xmlns:a16="http://schemas.microsoft.com/office/drawing/2014/main" id="{9F62B488-9A25-E46A-DACE-39FE7E881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844675"/>
            <a:ext cx="3300412" cy="3960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6C4B22D9-AE05-2D98-BE85-00B08AE694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371600"/>
          </a:xfrm>
        </p:spPr>
        <p:txBody>
          <a:bodyPr/>
          <a:lstStyle/>
          <a:p>
            <a:r>
              <a:rPr lang="es-ES" altLang="en-MT"/>
              <a:t>Keep praying to God</a:t>
            </a:r>
          </a:p>
        </p:txBody>
      </p:sp>
      <p:pic>
        <p:nvPicPr>
          <p:cNvPr id="34820" name="Picture 4">
            <a:extLst>
              <a:ext uri="{FF2B5EF4-FFF2-40B4-BE49-F238E27FC236}">
                <a16:creationId xmlns:a16="http://schemas.microsoft.com/office/drawing/2014/main" id="{DE14CBB8-187A-6322-7FD9-980002E77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2205038"/>
            <a:ext cx="4392613" cy="353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48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>
            <a:extLst>
              <a:ext uri="{FF2B5EF4-FFF2-40B4-BE49-F238E27FC236}">
                <a16:creationId xmlns:a16="http://schemas.microsoft.com/office/drawing/2014/main" id="{E8EB640B-EFC9-E25E-6AD6-600F73954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773238"/>
            <a:ext cx="3770312" cy="4524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2" name="Rectangle 2">
            <a:extLst>
              <a:ext uri="{FF2B5EF4-FFF2-40B4-BE49-F238E27FC236}">
                <a16:creationId xmlns:a16="http://schemas.microsoft.com/office/drawing/2014/main" id="{15779DA1-81AE-91AD-BF59-DCF550608E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-315913"/>
            <a:ext cx="8229600" cy="1371601"/>
          </a:xfrm>
        </p:spPr>
        <p:txBody>
          <a:bodyPr/>
          <a:lstStyle/>
          <a:p>
            <a:r>
              <a:rPr lang="es-ES" altLang="en-MT">
                <a:solidFill>
                  <a:srgbClr val="00CC99"/>
                </a:solidFill>
              </a:rPr>
              <a:t>Hand it strongly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58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F6021D1A-5E3A-ECA8-ECF7-09BA0780B3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435975" cy="1371600"/>
          </a:xfrm>
        </p:spPr>
        <p:txBody>
          <a:bodyPr/>
          <a:lstStyle/>
          <a:p>
            <a:r>
              <a:rPr lang="en-US" altLang="en-MT"/>
              <a:t>See his Greatness, compared to the smallness of the problems</a:t>
            </a:r>
            <a:endParaRPr lang="es-ES" altLang="en-MT"/>
          </a:p>
        </p:txBody>
      </p:sp>
      <p:pic>
        <p:nvPicPr>
          <p:cNvPr id="36868" name="Picture 4">
            <a:extLst>
              <a:ext uri="{FF2B5EF4-FFF2-40B4-BE49-F238E27FC236}">
                <a16:creationId xmlns:a16="http://schemas.microsoft.com/office/drawing/2014/main" id="{687E4E5F-E376-386F-B686-176F76DB7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989138"/>
            <a:ext cx="554355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26DC78CA-61D1-355B-3144-553136ACE8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MT"/>
              <a:t>And thanks for being with me!!!</a:t>
            </a:r>
            <a:endParaRPr lang="es-ES" altLang="en-MT"/>
          </a:p>
        </p:txBody>
      </p:sp>
      <p:pic>
        <p:nvPicPr>
          <p:cNvPr id="37893" name="Picture 5">
            <a:extLst>
              <a:ext uri="{FF2B5EF4-FFF2-40B4-BE49-F238E27FC236}">
                <a16:creationId xmlns:a16="http://schemas.microsoft.com/office/drawing/2014/main" id="{9C23B86B-8ED6-ACC6-010C-4A4B70ADD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916113"/>
            <a:ext cx="5184775" cy="3349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6D626FC3-4188-FCBD-02B3-35120576E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MT" sz="4000"/>
              <a:t>Thanks for proving how much you need me !!!!!!</a:t>
            </a:r>
          </a:p>
        </p:txBody>
      </p:sp>
      <p:pic>
        <p:nvPicPr>
          <p:cNvPr id="38916" name="Picture 4">
            <a:extLst>
              <a:ext uri="{FF2B5EF4-FFF2-40B4-BE49-F238E27FC236}">
                <a16:creationId xmlns:a16="http://schemas.microsoft.com/office/drawing/2014/main" id="{ECC80590-A365-5537-94C8-5B870C0BC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133600"/>
            <a:ext cx="5899150" cy="3638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05DE593E-209B-3FD0-2156-465E21CDE5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MT"/>
              <a:t>Also i need you</a:t>
            </a:r>
          </a:p>
        </p:txBody>
      </p:sp>
      <p:pic>
        <p:nvPicPr>
          <p:cNvPr id="52228" name="Picture 4">
            <a:extLst>
              <a:ext uri="{FF2B5EF4-FFF2-40B4-BE49-F238E27FC236}">
                <a16:creationId xmlns:a16="http://schemas.microsoft.com/office/drawing/2014/main" id="{736BF44A-EED1-F403-3F31-5D8CE24FD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844675"/>
            <a:ext cx="5803900" cy="41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5F782EF-DF9F-C320-A78E-3AFF2FAA574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188913"/>
            <a:ext cx="7772400" cy="1828800"/>
          </a:xfrm>
        </p:spPr>
        <p:txBody>
          <a:bodyPr/>
          <a:lstStyle/>
          <a:p>
            <a:pPr algn="l"/>
            <a:r>
              <a:rPr lang="es-ES" altLang="en-MT"/>
              <a:t>¡ </a:t>
            </a:r>
            <a:r>
              <a:rPr lang="en-US" altLang="en-MT"/>
              <a:t>Hello, I am Lolek! And this is my story</a:t>
            </a:r>
            <a:endParaRPr lang="es-ES" altLang="en-MT"/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6FA43911-F993-681E-88FE-4165E5039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484313"/>
            <a:ext cx="3500438" cy="4873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Text Box 6">
            <a:extLst>
              <a:ext uri="{FF2B5EF4-FFF2-40B4-BE49-F238E27FC236}">
                <a16:creationId xmlns:a16="http://schemas.microsoft.com/office/drawing/2014/main" id="{387B14F6-B989-0B1A-0C92-A4B7AC1E5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997200"/>
            <a:ext cx="4176713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MT" sz="3600"/>
              <a:t>I was born on 18 May Wadowaice, </a:t>
            </a:r>
            <a:br>
              <a:rPr lang="en-US" altLang="en-MT" sz="3600"/>
            </a:br>
            <a:r>
              <a:rPr lang="en-US" altLang="en-MT" sz="3600"/>
              <a:t>Poland</a:t>
            </a:r>
            <a:endParaRPr lang="es-ES" altLang="en-MT" sz="3600"/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50F84AD2-9B08-9B91-17BA-C9FA1286BA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371600"/>
          </a:xfrm>
        </p:spPr>
        <p:txBody>
          <a:bodyPr/>
          <a:lstStyle/>
          <a:p>
            <a:r>
              <a:rPr lang="es-ES" altLang="en-MT"/>
              <a:t>And I will be watching you</a:t>
            </a:r>
          </a:p>
        </p:txBody>
      </p:sp>
      <p:pic>
        <p:nvPicPr>
          <p:cNvPr id="39940" name="Picture 4">
            <a:extLst>
              <a:ext uri="{FF2B5EF4-FFF2-40B4-BE49-F238E27FC236}">
                <a16:creationId xmlns:a16="http://schemas.microsoft.com/office/drawing/2014/main" id="{E2E6C7C4-05EC-8620-D300-3C1117E45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341438"/>
            <a:ext cx="3362325" cy="473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CF9094B0-FF26-F180-9E17-53B716D373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371600"/>
          </a:xfrm>
        </p:spPr>
        <p:txBody>
          <a:bodyPr/>
          <a:lstStyle/>
          <a:p>
            <a:r>
              <a:rPr lang="es-ES" altLang="en-MT"/>
              <a:t>I will never forget you</a:t>
            </a:r>
          </a:p>
        </p:txBody>
      </p:sp>
      <p:pic>
        <p:nvPicPr>
          <p:cNvPr id="40964" name="Picture 4">
            <a:extLst>
              <a:ext uri="{FF2B5EF4-FFF2-40B4-BE49-F238E27FC236}">
                <a16:creationId xmlns:a16="http://schemas.microsoft.com/office/drawing/2014/main" id="{012BE1CD-2F2B-E573-6453-C530FB1B3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636713"/>
            <a:ext cx="511175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9BB8FEF9-8570-3DCD-2552-BB8A833344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371600"/>
          </a:xfrm>
        </p:spPr>
        <p:txBody>
          <a:bodyPr/>
          <a:lstStyle/>
          <a:p>
            <a:r>
              <a:rPr lang="en-US" altLang="en-MT"/>
              <a:t>Remember me smiling !!!!!</a:t>
            </a:r>
            <a:endParaRPr lang="es-ES" altLang="en-MT"/>
          </a:p>
        </p:txBody>
      </p:sp>
      <p:pic>
        <p:nvPicPr>
          <p:cNvPr id="41988" name="Picture 4">
            <a:extLst>
              <a:ext uri="{FF2B5EF4-FFF2-40B4-BE49-F238E27FC236}">
                <a16:creationId xmlns:a16="http://schemas.microsoft.com/office/drawing/2014/main" id="{7A282B59-413C-E226-34D6-1A22FCA47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96975"/>
            <a:ext cx="6913562" cy="50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619D9C7B-08F3-1B2A-30D4-1ED647887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MT"/>
              <a:t>Help my brother, who will continue with the work of Christ</a:t>
            </a:r>
            <a:endParaRPr lang="es-ES" altLang="en-MT"/>
          </a:p>
        </p:txBody>
      </p:sp>
      <p:pic>
        <p:nvPicPr>
          <p:cNvPr id="43012" name="Picture 4">
            <a:extLst>
              <a:ext uri="{FF2B5EF4-FFF2-40B4-BE49-F238E27FC236}">
                <a16:creationId xmlns:a16="http://schemas.microsoft.com/office/drawing/2014/main" id="{CD131FB2-6FDA-0E76-0E1C-503E5DC8A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773238"/>
            <a:ext cx="5111750" cy="4260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A53862E7-5644-9F7F-5C69-5675319F3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r>
              <a:rPr lang="en-US" altLang="en-MT" sz="4000"/>
              <a:t>And that they will not forget something</a:t>
            </a:r>
            <a:endParaRPr lang="es-ES" altLang="en-MT" sz="4000"/>
          </a:p>
        </p:txBody>
      </p:sp>
      <p:pic>
        <p:nvPicPr>
          <p:cNvPr id="45061" name="Picture 5">
            <a:extLst>
              <a:ext uri="{FF2B5EF4-FFF2-40B4-BE49-F238E27FC236}">
                <a16:creationId xmlns:a16="http://schemas.microsoft.com/office/drawing/2014/main" id="{B6B1DC38-8B88-0EAF-2601-D5344E204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420938"/>
            <a:ext cx="3240087" cy="3384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50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D3E2D97B-5798-1B55-C859-0601A51F0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650" y="2492375"/>
            <a:ext cx="8229600" cy="1371600"/>
          </a:xfrm>
        </p:spPr>
        <p:txBody>
          <a:bodyPr/>
          <a:lstStyle/>
          <a:p>
            <a:r>
              <a:rPr lang="es-ES" altLang="en-MT"/>
              <a:t>¡¡¡</a:t>
            </a:r>
            <a:r>
              <a:rPr lang="en-US" altLang="en-MT"/>
              <a:t>What I would like but I am not going, I will leave but I am with you until the end of time!</a:t>
            </a:r>
            <a:r>
              <a:rPr lang="es-ES" altLang="en-MT"/>
              <a:t>!!!!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>
            <a:extLst>
              <a:ext uri="{FF2B5EF4-FFF2-40B4-BE49-F238E27FC236}">
                <a16:creationId xmlns:a16="http://schemas.microsoft.com/office/drawing/2014/main" id="{EA29CF1D-6270-1B30-1FED-EEDB14A55A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1148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s-ES" altLang="en-MT" sz="6600"/>
              <a:t>Jean Paul II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s-ES" altLang="en-MT" sz="6600"/>
              <a:t>2nd </a:t>
            </a:r>
            <a:r>
              <a:rPr lang="en-US" altLang="en-MT" sz="6600"/>
              <a:t>Anniversary of his meeting with God</a:t>
            </a:r>
            <a:endParaRPr lang="es-ES" altLang="en-MT" sz="6600"/>
          </a:p>
        </p:txBody>
      </p:sp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B387142C-B2BE-B81E-EF43-749E9ED3EF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-315913"/>
            <a:ext cx="8229600" cy="1371601"/>
          </a:xfrm>
        </p:spPr>
        <p:txBody>
          <a:bodyPr/>
          <a:lstStyle/>
          <a:p>
            <a:r>
              <a:rPr lang="es-ES" altLang="en-MT"/>
              <a:t>Please pass this e-mail.</a:t>
            </a:r>
          </a:p>
        </p:txBody>
      </p:sp>
      <p:pic>
        <p:nvPicPr>
          <p:cNvPr id="57348" name="Picture 4">
            <a:extLst>
              <a:ext uri="{FF2B5EF4-FFF2-40B4-BE49-F238E27FC236}">
                <a16:creationId xmlns:a16="http://schemas.microsoft.com/office/drawing/2014/main" id="{7D140D35-9F34-A7E1-E98A-C738DE5BE1D2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836613"/>
            <a:ext cx="7632700" cy="5184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autoRev="1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autoRev="1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>
            <a:extLst>
              <a:ext uri="{FF2B5EF4-FFF2-40B4-BE49-F238E27FC236}">
                <a16:creationId xmlns:a16="http://schemas.microsoft.com/office/drawing/2014/main" id="{23612572-C50C-7321-5983-469B0D995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36613"/>
            <a:ext cx="3324225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Rectangle 5">
            <a:extLst>
              <a:ext uri="{FF2B5EF4-FFF2-40B4-BE49-F238E27FC236}">
                <a16:creationId xmlns:a16="http://schemas.microsoft.com/office/drawing/2014/main" id="{F09A062B-7BB7-330A-D53D-FC9068457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1557338"/>
            <a:ext cx="4240212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en-US" altLang="en-MT"/>
              <a:t>She is my mom, Emilia was called, she went with God, but gave me the best gift, </a:t>
            </a:r>
            <a:br>
              <a:rPr lang="en-US" altLang="en-MT"/>
            </a:br>
            <a:r>
              <a:rPr lang="en-US" altLang="en-MT"/>
              <a:t>Life</a:t>
            </a:r>
            <a:endParaRPr lang="es-ES" altLang="en-MT"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>
            <a:extLst>
              <a:ext uri="{FF2B5EF4-FFF2-40B4-BE49-F238E27FC236}">
                <a16:creationId xmlns:a16="http://schemas.microsoft.com/office/drawing/2014/main" id="{39E842AC-E47C-D2F6-E4E5-D1CE1A4E8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76250"/>
            <a:ext cx="4514850" cy="3810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Text Box 7">
            <a:extLst>
              <a:ext uri="{FF2B5EF4-FFF2-40B4-BE49-F238E27FC236}">
                <a16:creationId xmlns:a16="http://schemas.microsoft.com/office/drawing/2014/main" id="{737EDD8B-2E6F-E8AE-B198-15FAC01F0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4797425"/>
            <a:ext cx="76327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MT" sz="3200" b="1"/>
              <a:t>My parents left me very soon </a:t>
            </a:r>
            <a:br>
              <a:rPr lang="en-US" altLang="en-MT" sz="3200" b="1"/>
            </a:br>
            <a:r>
              <a:rPr lang="en-US" altLang="en-MT" sz="3200" b="1"/>
              <a:t>  And I had to walk alone; good that </a:t>
            </a:r>
            <a:br>
              <a:rPr lang="en-US" altLang="en-MT" sz="3200" b="1"/>
            </a:br>
            <a:r>
              <a:rPr lang="en-US" altLang="en-MT" sz="3200" b="1"/>
              <a:t>I thought I would but ...</a:t>
            </a:r>
            <a:endParaRPr lang="es-ES" altLang="en-MT" sz="3200" b="1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A4685BC3-7CC6-96E9-3BBF-C1095C26E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981200"/>
            <a:ext cx="82296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MT"/>
              <a:t>I met my best </a:t>
            </a:r>
            <a:br>
              <a:rPr lang="en-US" altLang="en-MT"/>
            </a:br>
            <a:r>
              <a:rPr lang="en-US" altLang="en-MT"/>
              <a:t>Friends at 8 years </a:t>
            </a:r>
            <a:br>
              <a:rPr lang="en-US" altLang="en-MT"/>
            </a:br>
            <a:r>
              <a:rPr lang="en-US" altLang="en-MT"/>
              <a:t>And you know… </a:t>
            </a:r>
            <a:br>
              <a:rPr lang="en-US" altLang="en-MT"/>
            </a:br>
            <a:r>
              <a:rPr lang="en-US" altLang="en-MT"/>
              <a:t>… I never neglect!</a:t>
            </a:r>
            <a:endParaRPr lang="es-ES" altLang="en-MT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E5C77E6F-B270-58D0-437E-73E8ED54E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4813"/>
            <a:ext cx="3609975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E674488-9F47-234C-DB06-2ACF3E9A34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MT"/>
              <a:t>I was a joyful young, I liked soccer, swimming and was a very good student</a:t>
            </a:r>
            <a:endParaRPr lang="es-ES" altLang="en-MT"/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5A6781D5-39B7-90F5-F682-23D6ECACE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89138"/>
            <a:ext cx="1905000" cy="267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>
            <a:extLst>
              <a:ext uri="{FF2B5EF4-FFF2-40B4-BE49-F238E27FC236}">
                <a16:creationId xmlns:a16="http://schemas.microsoft.com/office/drawing/2014/main" id="{2441A294-D8C3-4610-1F06-AA1772093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060575"/>
            <a:ext cx="3614737" cy="3614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4" name="Oval 6">
            <a:extLst>
              <a:ext uri="{FF2B5EF4-FFF2-40B4-BE49-F238E27FC236}">
                <a16:creationId xmlns:a16="http://schemas.microsoft.com/office/drawing/2014/main" id="{BD5CC321-3933-42A7-D6A8-835DE5F88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2492375"/>
            <a:ext cx="1296988" cy="936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T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EF1E0611-D906-8004-3E38-6D2257EFEE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43438" y="1341438"/>
            <a:ext cx="4043362" cy="4114800"/>
          </a:xfrm>
        </p:spPr>
        <p:txBody>
          <a:bodyPr/>
          <a:lstStyle/>
          <a:p>
            <a:r>
              <a:rPr lang="en-US" altLang="en-MT"/>
              <a:t>When I grew up I liked to do theatre, but my friends insisted I continue much they know and convinced me…</a:t>
            </a:r>
            <a:endParaRPr lang="es-ES" altLang="en-MT"/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8D6354AC-3CB8-1DEC-88EB-2A7E045EE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3687763" cy="482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5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3|3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4.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8|3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3|4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6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5"/>
</p:tagLst>
</file>

<file path=ppt/theme/theme1.xml><?xml version="1.0" encoding="utf-8"?>
<a:theme xmlns:a="http://schemas.openxmlformats.org/drawingml/2006/main" name="Textura">
  <a:themeElements>
    <a:clrScheme name="Textura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extura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a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</TotalTime>
  <Words>576</Words>
  <Application>Microsoft Macintosh PowerPoint</Application>
  <PresentationFormat>On-screen Show (4:3)</PresentationFormat>
  <Paragraphs>59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Tahoma</vt:lpstr>
      <vt:lpstr>Wingdings</vt:lpstr>
      <vt:lpstr>Textura</vt:lpstr>
      <vt:lpstr>PowerPoint Presentation</vt:lpstr>
      <vt:lpstr>Now I am going to ask you a question:</vt:lpstr>
      <vt:lpstr>PowerPoint Presentation</vt:lpstr>
      <vt:lpstr>¡ Hello, I am Lolek! And this is my story</vt:lpstr>
      <vt:lpstr>PowerPoint Presentation</vt:lpstr>
      <vt:lpstr>PowerPoint Presentation</vt:lpstr>
      <vt:lpstr>PowerPoint Presentation</vt:lpstr>
      <vt:lpstr>I was a joyful young, I liked soccer, swimming and was a very good student</vt:lpstr>
      <vt:lpstr>PowerPoint Presentation</vt:lpstr>
      <vt:lpstr>PowerPoint Presentation</vt:lpstr>
      <vt:lpstr>I surrendered my life to my friend, and everytime I wanted more…</vt:lpstr>
      <vt:lpstr>PowerPoint Presentation</vt:lpstr>
      <vt:lpstr>I had to work hard</vt:lpstr>
      <vt:lpstr>There were people who believed that I was not a normal person  and wrong</vt:lpstr>
      <vt:lpstr>I made some friends…</vt:lpstr>
      <vt:lpstr>Only a few…</vt:lpstr>
      <vt:lpstr>Sometime I fell ..</vt:lpstr>
      <vt:lpstr>But with love, i stand up</vt:lpstr>
      <vt:lpstr>I realized that i was not lonely</vt:lpstr>
      <vt:lpstr>And my love for children</vt:lpstr>
      <vt:lpstr>And for young people, who I was searching so many times, At the end they came to me</vt:lpstr>
      <vt:lpstr>I traveled and I knew you</vt:lpstr>
      <vt:lpstr>We were together many times</vt:lpstr>
      <vt:lpstr>I realized that it was Mexican!</vt:lpstr>
      <vt:lpstr>I would like to identify myself  with you</vt:lpstr>
      <vt:lpstr>But the time is over…</vt:lpstr>
      <vt:lpstr>I would have liked to continue with you but it is time to see my friend</vt:lpstr>
      <vt:lpstr>I have seen people  shed tears for me</vt:lpstr>
      <vt:lpstr>I have seen them very sad</vt:lpstr>
      <vt:lpstr>I have seen them suffering for me</vt:lpstr>
      <vt:lpstr>Don’t feel that u are walking alone, cause I never did!</vt:lpstr>
      <vt:lpstr>I asked for you</vt:lpstr>
      <vt:lpstr>And for your sins</vt:lpstr>
      <vt:lpstr>Keep praying to God</vt:lpstr>
      <vt:lpstr>Hand it strongly</vt:lpstr>
      <vt:lpstr>See his Greatness, compared to the smallness of the problems</vt:lpstr>
      <vt:lpstr>And thanks for being with me!!!</vt:lpstr>
      <vt:lpstr>Thanks for proving how much you need me !!!!!!</vt:lpstr>
      <vt:lpstr>Also i need you</vt:lpstr>
      <vt:lpstr>And I will be watching you</vt:lpstr>
      <vt:lpstr>I will never forget you</vt:lpstr>
      <vt:lpstr>Remember me smiling !!!!!</vt:lpstr>
      <vt:lpstr>Help my brother, who will continue with the work of Christ</vt:lpstr>
      <vt:lpstr>And that they will not forget something</vt:lpstr>
      <vt:lpstr>¡¡¡What I would like but I am not going, I will leave but I am with you until the end of time!!!!!</vt:lpstr>
      <vt:lpstr>PowerPoint Presentation</vt:lpstr>
      <vt:lpstr>Please pass this e-mail.</vt:lpstr>
    </vt:vector>
  </TitlesOfParts>
  <Company>Congreso del Estado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¡Hola soy Lolek!</dc:title>
  <dc:creator>Dip. José Antonio Vanegas Méndez</dc:creator>
  <cp:lastModifiedBy>Sultana Carl Mario Rev</cp:lastModifiedBy>
  <cp:revision>65</cp:revision>
  <dcterms:created xsi:type="dcterms:W3CDTF">2005-04-27T17:36:25Z</dcterms:created>
  <dcterms:modified xsi:type="dcterms:W3CDTF">2023-04-17T17:36:26Z</dcterms:modified>
</cp:coreProperties>
</file>