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6" r:id="rId4"/>
    <p:sldId id="265" r:id="rId5"/>
    <p:sldId id="264" r:id="rId6"/>
    <p:sldId id="263" r:id="rId7"/>
    <p:sldId id="268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2168" y="1674674"/>
            <a:ext cx="51250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t-MT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mt-MT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.5</a:t>
            </a:r>
            <a:endParaRPr lang="mt-MT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mt-M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Ġrajjiet </a:t>
            </a:r>
          </a:p>
          <a:p>
            <a:pPr algn="ctr"/>
            <a:r>
              <a:rPr lang="mt-M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mill-Evanġelju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14413"/>
            <a:ext cx="85725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46" y="453510"/>
            <a:ext cx="7948707" cy="595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20" y="393973"/>
            <a:ext cx="5064159" cy="607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522" y="869680"/>
            <a:ext cx="7145878" cy="50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813" y="819150"/>
            <a:ext cx="7536373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92696"/>
            <a:ext cx="6696744" cy="502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820" y="375313"/>
            <a:ext cx="7050360" cy="610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59" y="438708"/>
            <a:ext cx="7993281" cy="598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3" y="381000"/>
            <a:ext cx="51339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</dc:creator>
  <cp:lastModifiedBy>Seclap</cp:lastModifiedBy>
  <cp:revision>9</cp:revision>
  <dcterms:created xsi:type="dcterms:W3CDTF">2012-05-22T13:18:00Z</dcterms:created>
  <dcterms:modified xsi:type="dcterms:W3CDTF">2012-10-24T08:44:01Z</dcterms:modified>
</cp:coreProperties>
</file>