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6" r:id="rId4"/>
    <p:sldId id="265" r:id="rId5"/>
    <p:sldId id="264" r:id="rId6"/>
    <p:sldId id="263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40E1-9011-4052-A059-B82F64F85C53}" type="datetimeFigureOut">
              <a:rPr lang="en-GB" smtClean="0"/>
              <a:pPr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8EDE-67AB-4DA4-B504-2FAA170F6F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8679" y="1674674"/>
            <a:ext cx="65120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mt-MT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.2</a:t>
            </a:r>
            <a:endParaRPr lang="mt-MT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mt-M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modi differenti</a:t>
            </a:r>
          </a:p>
          <a:p>
            <a:pPr algn="ctr"/>
            <a:r>
              <a:rPr lang="mt-M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Ta’ komunikazzjoni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012556"/>
            <a:ext cx="7064881" cy="464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320" y="36934"/>
            <a:ext cx="4507360" cy="682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88990"/>
            <a:ext cx="7200800" cy="47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88024" y="59492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800" b="1" dirty="0" smtClean="0"/>
              <a:t>Lingwa Braille</a:t>
            </a:r>
            <a:endParaRPr lang="en-GB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17244"/>
            <a:ext cx="6408712" cy="447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388" y="980728"/>
            <a:ext cx="5586612" cy="371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118" y="980728"/>
            <a:ext cx="6195764" cy="41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83949"/>
            <a:ext cx="6840760" cy="514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29779"/>
            <a:ext cx="6657304" cy="44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72441"/>
            <a:ext cx="5082877" cy="378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</dc:creator>
  <cp:lastModifiedBy>Seclap</cp:lastModifiedBy>
  <cp:revision>9</cp:revision>
  <dcterms:created xsi:type="dcterms:W3CDTF">2012-05-22T13:18:00Z</dcterms:created>
  <dcterms:modified xsi:type="dcterms:W3CDTF">2012-10-24T08:38:06Z</dcterms:modified>
</cp:coreProperties>
</file>