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6" r:id="rId4"/>
    <p:sldId id="265" r:id="rId5"/>
    <p:sldId id="264" r:id="rId6"/>
    <p:sldId id="269" r:id="rId7"/>
    <p:sldId id="268" r:id="rId8"/>
    <p:sldId id="267" r:id="rId9"/>
    <p:sldId id="271" r:id="rId10"/>
    <p:sldId id="270" r:id="rId11"/>
    <p:sldId id="273" r:id="rId12"/>
    <p:sldId id="272" r:id="rId13"/>
    <p:sldId id="26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C40E1-9011-4052-A059-B82F64F85C53}" type="datetimeFigureOut">
              <a:rPr lang="en-GB" smtClean="0"/>
              <a:pPr/>
              <a:t>30/05/2012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F8EDE-67AB-4DA4-B504-2FAA170F6FA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050" y="1674674"/>
            <a:ext cx="68193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t-M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1.5</a:t>
            </a:r>
          </a:p>
          <a:p>
            <a:pPr algn="ctr"/>
            <a:r>
              <a:rPr lang="mt-M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Ġrajjiet Ewlenin</a:t>
            </a:r>
          </a:p>
          <a:p>
            <a:pPr algn="ctr"/>
            <a:r>
              <a:rPr lang="mt-M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Tat-Testment il-Ġdid</a:t>
            </a:r>
          </a:p>
          <a:p>
            <a:pPr algn="ctr"/>
            <a:r>
              <a:rPr lang="mt-M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 sal-lum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10" y="404664"/>
            <a:ext cx="8130138" cy="514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1540" y="566124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50 jum wara l-qawmien ta’ Ġesù mill-mewt, jinżel l-Ispirtu s-Santu fuq il-Knisja u tixxerred ma’ kullimkien.</a:t>
            </a:r>
            <a:endParaRPr lang="en-GB" sz="2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606187" cy="56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594928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San </a:t>
            </a:r>
            <a:r>
              <a:rPr lang="mt-MT" sz="2800" b="1" dirty="0" smtClean="0"/>
              <a:t>Pawl jikkonverti u jsir nisrani u jmur f’ħafna pajjiżi jxandar lil Ġesù.</a:t>
            </a:r>
            <a:endParaRPr lang="en-GB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768" y="620688"/>
            <a:ext cx="8748464" cy="531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587727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L-Imperaturi jibdew jaħqru lill-insara u ħafna jinqatlu bħala m</a:t>
            </a:r>
            <a:r>
              <a:rPr lang="mt-MT" sz="2800" b="1" dirty="0" smtClean="0"/>
              <a:t>artri.</a:t>
            </a:r>
            <a:endParaRPr lang="en-GB" sz="2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414908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San Martin jgħin lill-fqir</a:t>
            </a:r>
            <a:endParaRPr lang="en-GB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2659"/>
            <a:ext cx="3384376" cy="61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570" y="260648"/>
            <a:ext cx="4116859" cy="53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87824" y="594928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San Franġisk t’Assisi</a:t>
            </a:r>
            <a:endParaRPr lang="en-GB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1"/>
            <a:ext cx="4464496" cy="600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56176" y="42930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Papa San Piju V</a:t>
            </a:r>
          </a:p>
          <a:p>
            <a:r>
              <a:rPr lang="mt-MT" sz="2800" b="1" dirty="0" smtClean="0"/>
              <a:t>1504 - 1572</a:t>
            </a:r>
            <a:endParaRPr lang="en-GB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4692" t="29266" r="23323" b="24946"/>
          <a:stretch>
            <a:fillRect/>
          </a:stretch>
        </p:blipFill>
        <p:spPr bwMode="auto">
          <a:xfrm>
            <a:off x="1115616" y="423566"/>
            <a:ext cx="4536504" cy="601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40152" y="4797152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San Ġorġ Preca</a:t>
            </a:r>
          </a:p>
          <a:p>
            <a:r>
              <a:rPr lang="mt-MT" sz="2800" b="1" dirty="0" smtClean="0"/>
              <a:t>1880 - 1962</a:t>
            </a:r>
            <a:endParaRPr lang="en-GB" sz="2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19650"/>
            <a:ext cx="7721302" cy="450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5903893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 b="1" dirty="0" smtClean="0"/>
              <a:t>Papa Benedittu XVI</a:t>
            </a:r>
          </a:p>
          <a:p>
            <a:r>
              <a:rPr lang="mt-MT" sz="2800" b="1" dirty="0" smtClean="0"/>
              <a:t>Laħaq papa fl-2005</a:t>
            </a:r>
            <a:endParaRPr lang="en-GB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5390"/>
            <a:ext cx="4751610" cy="646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20072" y="3789040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L-Anġlu Gabriel iħabbar lil Żakkarija bit-twelid ta’ ibnu Ġwanni l-Battista.</a:t>
            </a:r>
            <a:endParaRPr lang="en-GB"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6914"/>
            <a:ext cx="6120680" cy="604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2905780"/>
            <a:ext cx="1800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L-Anġlu Gabriel iħabbar lil Marija li kellha tkun Omm Alla.</a:t>
            </a:r>
            <a:endParaRPr lang="en-GB" sz="2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602128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jitwieled f’Betlehem.</a:t>
            </a:r>
            <a:endParaRPr lang="en-GB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55703"/>
            <a:ext cx="7848872" cy="529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616530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ta’ 12-il sena jipriedka fit-tempju.</a:t>
            </a:r>
            <a:endParaRPr lang="en-GB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056783" cy="562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877272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ta’ madwar 30 sena jitgħammed minn Ġwanni l-Battista.</a:t>
            </a:r>
            <a:endParaRPr lang="en-GB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929512" cy="610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616530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jippriedka u jgħallem fuq is-saltna t’Alla.</a:t>
            </a:r>
            <a:endParaRPr lang="en-GB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565" y="188640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616530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jfejjaq u jgħin lil kulħadd.</a:t>
            </a:r>
            <a:endParaRPr lang="en-GB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064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6093296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t-MT" sz="2800" b="1" dirty="0" smtClean="0"/>
              <a:t>Ġesù ta’ madwar 33 jinqatel b’mod inġust.</a:t>
            </a:r>
            <a:endParaRPr lang="en-GB" sz="2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148</Words>
  <Application>Microsoft Office PowerPoint</Application>
  <PresentationFormat>On-screen Show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</dc:creator>
  <cp:lastModifiedBy>Brian</cp:lastModifiedBy>
  <cp:revision>12</cp:revision>
  <dcterms:created xsi:type="dcterms:W3CDTF">2012-05-22T13:18:00Z</dcterms:created>
  <dcterms:modified xsi:type="dcterms:W3CDTF">2012-05-30T21:03:09Z</dcterms:modified>
</cp:coreProperties>
</file>