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027D24-E936-4EBE-BB2A-AD4C433A893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1377D2-0508-46C2-AEFA-5C3A3AB47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990600"/>
            <a:ext cx="823975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Ragħaj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tajjeb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jagħti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ħajtu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għan-nagħaġ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tiegħu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GB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28600" y="0"/>
            <a:ext cx="8424101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Ġesu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`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jiddeskrivi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lilu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nnifsu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bħala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l-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bieb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tan-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nagħaġ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 r-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Ragħaj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it-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Tajjeb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0" y="304800"/>
            <a:ext cx="904286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Xi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ħadd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li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jkun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mikri</a:t>
            </a:r>
            <a:endParaRPr kumimoji="0" lang="en-GB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biex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jieħu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ħsieb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in-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nagħaġ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jasal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li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jaqbeż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għan-nagħaġ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meta dawn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jiġu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attakkati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mill-</a:t>
            </a:r>
            <a:r>
              <a:rPr kumimoji="0" lang="en-GB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ilpup</a:t>
            </a:r>
            <a:r>
              <a: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381000"/>
            <a:ext cx="93859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In-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nagħaġ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jagħrfu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lir-ragħaj</a:t>
            </a:r>
            <a:endParaRPr kumimoji="0" lang="en-GB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tagħhom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minn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leħnu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GB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533400"/>
            <a:ext cx="92592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Ġesu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` ma 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jafx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eżatt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min 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huma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n-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nagħaġ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tiegħu</a:t>
            </a:r>
            <a:r>
              <a:rPr kumimoji="0" lang="en-GB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457200"/>
            <a:ext cx="916949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Ġesu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`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sfurzat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biex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66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agħti</a:t>
            </a:r>
            <a:r>
              <a:rPr lang="en-GB" sz="66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ħajtu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għan-nagħaġ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tiegħu</a:t>
            </a:r>
            <a:r>
              <a: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GB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67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Charmaine</dc:creator>
  <cp:lastModifiedBy>Gov_User</cp:lastModifiedBy>
  <cp:revision>3</cp:revision>
  <dcterms:created xsi:type="dcterms:W3CDTF">2013-05-26T12:43:13Z</dcterms:created>
  <dcterms:modified xsi:type="dcterms:W3CDTF">2014-01-20T14:06:45Z</dcterms:modified>
</cp:coreProperties>
</file>