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475640-3811-4E34-8CD8-0B76D614689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421D69-E312-466B-AAC8-26DE1F4800E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mt/url?sa=i&amp;rct=j&amp;q=holy+mary+with+elizabeth&amp;source=images&amp;cd=&amp;cad=rja&amp;docid=E8OH-iiNeTHEhM&amp;tbnid=93peaidvBPiLhM:&amp;ved=0CAUQjRw&amp;url=http://www.episcopalnet.org/Saints/July2Visitation.html&amp;ei=EiI7Ud3JL8esPYLTgNAD&amp;psig=AFQjCNF6hTqw1NnQZtZTdVFVxi2FqFewOA&amp;ust=13629161378886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ngel &amp; mar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6264696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rc_mi" descr="VisitationOfTheBV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60648"/>
            <a:ext cx="5192811" cy="617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bonec008\Desktop\wedding_in_cana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0107" y="332656"/>
            <a:ext cx="5263785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Christ's followers were utterly disappointed at His crucifixion because they did not fully understand the nature of Christ's kingdom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394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Gov_User</dc:creator>
  <cp:lastModifiedBy>Gov_User</cp:lastModifiedBy>
  <cp:revision>2</cp:revision>
  <dcterms:created xsi:type="dcterms:W3CDTF">2014-01-23T07:58:58Z</dcterms:created>
  <dcterms:modified xsi:type="dcterms:W3CDTF">2014-01-23T08:04:26Z</dcterms:modified>
</cp:coreProperties>
</file>