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4ECC-11CC-4450-BE36-0A70F8E4301C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7B35D-062C-4F9F-BE21-F8B991B84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onec008\Desktop\Pentecos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Charmaine</dc:creator>
  <cp:lastModifiedBy>Gov_User</cp:lastModifiedBy>
  <cp:revision>2</cp:revision>
  <dcterms:created xsi:type="dcterms:W3CDTF">2013-05-26T12:58:37Z</dcterms:created>
  <dcterms:modified xsi:type="dcterms:W3CDTF">2014-01-22T13:38:21Z</dcterms:modified>
</cp:coreProperties>
</file>