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75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EFB9B-99C8-4D17-8C4B-6E9D2652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D3514-954C-48C4-B0B6-5EAE01031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59A17-1073-4BAB-BF23-21A0E2F56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7EC5-B1C1-44A2-B21B-EBE4C957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779DE-2FEF-42FC-AC59-379FE685D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1B569-80A3-4F0F-BEF5-5E6BBAAD5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EC8A-91D3-4D7E-96C8-C9FBF5ECE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9ED9-56BF-4F3D-AD7E-1ACBF044B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6318-AE61-4676-8048-20C914577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8110C-0565-45FB-8B26-89C74E8D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A06BE-EEC5-4FE4-8E32-93671D646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356F4CA-EEE2-4B8B-8D6A-75408716D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65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5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5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5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65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65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mt-MT"/>
              <a:t>San Massimiljan Kolbe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mt-MT" u="sng"/>
              <a:t>Il-Hajja tieghu</a:t>
            </a:r>
            <a:endParaRPr lang="en-US" u="sng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mt-MT" dirty="0"/>
          </a:p>
          <a:p>
            <a:pPr eaLnBrk="1" hangingPunct="1">
              <a:defRPr/>
            </a:pPr>
            <a:r>
              <a:rPr lang="mt-MT" dirty="0"/>
              <a:t>Kien saċerdot konventwal.</a:t>
            </a:r>
          </a:p>
          <a:p>
            <a:pPr eaLnBrk="1" hangingPunct="1">
              <a:defRPr/>
            </a:pPr>
            <a:r>
              <a:rPr lang="mt-MT" dirty="0"/>
              <a:t>Meta kiber daħal mal-Minuri Konventwali tal-Polonja.</a:t>
            </a:r>
          </a:p>
          <a:p>
            <a:pPr eaLnBrk="1" hangingPunct="1">
              <a:defRPr/>
            </a:pPr>
            <a:r>
              <a:rPr lang="mt-MT" dirty="0"/>
              <a:t>Minħabba l-mard li kellu wara li sar saċerdot, la seta’ jgħallem, la jippriedka u lanqas jitkellem fit-tul. Għalhekk beda jxandar permezz tal-kitba.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mt-MT" u="sng"/>
              <a:t>Fl-1941</a:t>
            </a:r>
            <a:endParaRPr lang="en-US" u="sng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mt-MT" dirty="0"/>
              <a:t>Fl-1941 Patri Massimiljan, flimkien ma’ xi patrijiet oħra kien arrestat min-Nazi.</a:t>
            </a:r>
          </a:p>
          <a:p>
            <a:pPr eaLnBrk="1" hangingPunct="1">
              <a:defRPr/>
            </a:pPr>
            <a:r>
              <a:rPr lang="mt-MT" dirty="0"/>
              <a:t>Fil-kamp tal-konċentrament kien imġiegħel jaħdem bla mistrieħ.</a:t>
            </a:r>
          </a:p>
          <a:p>
            <a:pPr eaLnBrk="1" hangingPunct="1">
              <a:defRPr/>
            </a:pPr>
            <a:r>
              <a:rPr lang="mt-MT" dirty="0"/>
              <a:t>Kien saħansitra mqabbad iġorr il-katavri tal-ħafna priġunieri li kienu jmutu kuljum.</a:t>
            </a:r>
          </a:p>
          <a:p>
            <a:pPr eaLnBrk="1" hangingPunct="1">
              <a:defRPr/>
            </a:pPr>
            <a:r>
              <a:rPr lang="mt-MT" dirty="0"/>
              <a:t>In-numru ta’ Massimiljan kien 16670.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defRPr/>
            </a:pPr>
            <a:r>
              <a:rPr lang="mt-MT" dirty="0"/>
              <a:t>Ġara li wieħed mill-priġunieri li kien fl-istess kamp miegħu, irnexxielu jaħrab. Bħala kastig għal dan, għaxar priġunieri intgħażlu biex  imutu bil-guħ u l-għatx fiċ-ċella tal-mewt. Fost dawn li ntgħazlu kien hemm missier ta’ familja, li beda jgħajjat u jibki biex jinħeles.</a:t>
            </a:r>
          </a:p>
          <a:p>
            <a:pPr eaLnBrk="1" hangingPunct="1">
              <a:defRPr/>
            </a:pPr>
            <a:r>
              <a:rPr lang="mt-MT" dirty="0"/>
              <a:t>Dak il-ħin Patri Massimiljan resaq ’il quddiem u offra li jieħu post dak li-missier. Dan il-ġest qatt ma kien seħħ bħalu qabel fil-kamp.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mt-MT" dirty="0"/>
              <a:t>Il-Kmandant aċċetta. Massimiljan u d-disgħa l-oħra ttieħdu fiċ-ċella tal-mewt. Wieħed wara l-ieħor bdew imutu bil-ġuħ u l-għatx. Patri Kolbe kien jagħmlilhom kuraġġ u jistedinhom jitolbu.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mt-MT" dirty="0"/>
              <a:t>Wara ftit kien baqa’ ftit biss ħajjin. Il-Kmandant, li ried ibattal il-post, ordna li tingħatalhom titqiba bil-velenu biex imutu bla dewmien.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mt-MT" dirty="0"/>
              <a:t>Wara ftit kienu mejta kollha fosthom Patri Massimiljan. Kienet lejliet il-festa ta’ Santa Marija, l-14 ta’ Awissu. L-aħħar kelmiet tiegħu kienu ta’ tifħir lill-Madona li tant kien iobb matul ħajtu.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58</TotalTime>
  <Words>250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Wingdings</vt:lpstr>
      <vt:lpstr>Stream</vt:lpstr>
      <vt:lpstr>San Massimiljan Kolbe</vt:lpstr>
      <vt:lpstr>Il-Hajja tieghu</vt:lpstr>
      <vt:lpstr>Fl-1941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Massimiljan Kolbe</dc:title>
  <dc:creator>Vince</dc:creator>
  <cp:lastModifiedBy>CARL-MARIO SULTANA</cp:lastModifiedBy>
  <cp:revision>6</cp:revision>
  <dcterms:created xsi:type="dcterms:W3CDTF">2008-03-28T07:54:56Z</dcterms:created>
  <dcterms:modified xsi:type="dcterms:W3CDTF">2022-12-11T18:19:05Z</dcterms:modified>
</cp:coreProperties>
</file>