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63519-053F-4AE2-A25A-1C145F92F4DE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CF7A-0338-4A8D-B853-90E765FEB5F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>
            <a:noAutofit/>
          </a:bodyPr>
          <a:lstStyle/>
          <a:p>
            <a:r>
              <a:rPr lang="en-GB" sz="9600" b="1" dirty="0" smtClean="0">
                <a:solidFill>
                  <a:srgbClr val="FF0000"/>
                </a:solidFill>
              </a:rPr>
              <a:t>PA</a:t>
            </a:r>
            <a:r>
              <a:rPr lang="mt-MT" sz="9600" b="1" dirty="0" smtClean="0">
                <a:solidFill>
                  <a:srgbClr val="FF0000"/>
                </a:solidFill>
              </a:rPr>
              <a:t>ĊI</a:t>
            </a:r>
            <a:endParaRPr lang="en-GB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26" name="AutoShape 2" descr="data:image/jpeg;base64,/9j/4AAQSkZJRgABAQAAAQABAAD/2wCEAAkGBhQSERQUExQWFBQVFxoXFxcXFx4eGBgYGhgYFxwcGxcdHCYeHxwjHB8XHy8gIycqLCwsGB4xNTAqNSYrLCkBCQoKDgwOGg8PGSkiHyQtLCwvKSwsLCwsLSwsLCksKSksLCwtLCwsLCwsLCwsLCksLCwsLCwpLCwsLCwvLCwsLP/AABEIAOEA4QMBIgACEQEDEQH/xAAcAAABBQEBAQAAAAAAAAAAAAAAAQIEBQYDBwj/xABEEAACAQMDAgQEBAMGBAQGAwABAhEAAyEEEjEFQQYiUWETMnGBQpGh8AexwRQjYnLR4RUzUvGCksLSQ1SDk6KyFhdz/8QAGgEBAAMBAQEAAAAAAAAAAAAAAAECAwQFBv/EAC8RAAICAQMDAgUDBAMAAAAAAAABAhEDEiExBEFRYXETIjKR8EKBoRQksdEjUsH/2gAMAwEAAhEDEQA/APD9uP5UlKKQ0AppKWjigACkFE0ooBKUUk0pH50AUlOmkmgFFNoinAYmc+lAIBRFFOBkAZxQAWMAcD6Zz78n9+tNpzOTySY4/l/ID8qaBQCkZ9IpPWkpYPFAJTneSff0EfoKC+I7c0kUAMKevEQCScHMiJ4ExmR27fWudKGMzOaAUrxHf2/ft+dAb+vb+vNAc/8AakNABpVP1jvmkmlVePf1oBFoJoaO3FJFAO+EfQ0UyigFoooAoApYpBSmgAnikiui3BEFQcgzkGPQZiD9JxXOgFjFJGKU0u8xGfzx6f0H5UAhNEVfdA8F39WfKu1O7tgf716L03wFodGofUOLjRPm4+ydx9atVclb8HlfTOi3rzD4VprkHIg7foTjH3rUaH+E+qePiFLQ+u4/pj9a9X6Z1O08ragKkA4CquOPSrO26t8pDe4Mj86i12JpnmWm/g7b/wDiXnb/ACqB/Oak3f4ZaK0u64XA9WeP5CtzfvvuIS20ATuYQD7DPP1FQ/7Jc3FmO5TwjKCQfYzA+01Dk+xNIydr+HGhdQyByGEg7zkfcVH1P8KtOfla6v3B/wDTW0TezH5QB+a+5zxTtVpy6lVbaSI3DkUtijzDW/wqYf8ALvA+zLH6gn+VZ7qHgvVWube4Duhn9Of0r125evWgAbIugECbdyW2+uxwM+wJqP1DWrbk3VKp/wBeePcRiPr680B4g1siQRBHYiKbFev67pGm1QkFHxyCCc/TIrHdb8Bvbk2iWHp/vUgyMUGn3rDI0MCpHqKZUAJoOTQDQaACaApopwXMDPv9KAbSUs05TGRHBGQDyI7j/cUAyKKKKAUHj0pKUxRQBGf9/wCtPDCDjPbiPecenHpTO379aUDHI5H9e/75oBQnrjE/WkKQSJBg8j+lNipnS+mPfuLbtAsxP7/ftRJvZBujjptO1xgqgsx4Ar1Dwj/DFUK3NUJbkJOPuOTH5e9O6PobWiIt6cDUas5e4BKWh3jif6/QGtP0jTizN6+5a4wIO4ksPUx8oE8AD7mttOlbGf1ckjrPWE0doFLYfzBdqxgkhQPQCSBHr71V3OsWbt9VYr8UFl3ADykA4J5yR8oz+dR+vkP8ZFeAotsRtLXNxcMqgASHjA92P1qB0rRPYvf2hy1+44h7R5tiQVJcwCQo+skdq5pyqSRok3wafw/0OzauOVY3X4ZyMSQN0LJE+vfsa0dsCcQfpVP0vUW7lok22t3P8x9TEd+wOFj3qNe1L2xt3Y7QwwOMY5/f0rrUTRQvg1DoCMjPaagjpoHLt808/p6kVmb/AF64vLAtwNpkkRMTMD94FS/DV/V3xce4PJMJuwe0/b0nNTHIpOkU9C/vaaREiK4iyAcLnvFVeh+LqLL/ABHa0zMdvwt3lVDtglwCSWknA7Yjmq6r/EC3p2W2kaiBDMriRGMwOZ5irtpbkXRpHsAZzNU3XkLWnQ22uBlIIUwc45n+VQtJ4ru3V+IlklTJAkZA5PMz2iKpdd/EF/iMAkIBIIgtj1nEH9nuauSI1IxfUtGLWU+NaKT88bpxiVAMce3f1qHpvEmoRt3xXPeC0g/UGZrW3/FVjUODqNPEYW4XYhcGW+GMT3+sfbF3rNtzFsEGTz8pH17ff0rSEvO5BqDrLOrQ70hlG5o5A4LKRJgYkHj3GazfV+gtZ8y+e2eGHvxI/rx/Kuej1b2XBBBzxP2OR6jGO1XGk6uUZVI3WrjEQSDILQCBEjEDPOatKNEmXNOj3xOR3+vpV717oITdcsztBIdO6Ef07/TORVAKoSDCPekNE0poBdlIRmnpBYbiQJEkCTHGFkSfaR9abEc/z/c0AyilmigFoWg0EfegEpZpZ/pSRQHXS6VrjBFEkmBW46V0/Zbe3ZYDaAb1378A/wDROIGXI9OafpejNlBj+9ujv+FDj6y2ftPqK1vh67ZK/CvtstAl7jKcuwhASeQoyQsYia64w0RvuY3qfoanwVpLSWlZbnmgm4uJLH8TRmOQPaqrx54mKWZtqoJfarvBMRJIU9wfUQPrxddc6gujtltNpjcK2/KVtsVg8FmH4cz6815N/ab2s1Ae7N2CJAEKqyBACwEUEjAj+tZtfK8jNPETQeDvj5dmMKWba+BvO3zseWaDGeBxWu/4uVRmZlRAY3nO9ipJ3QJI57iJ9cVVaHQ7X1O6djXdw5C7htxjmA23nsa7aLStcLQZtWTvK7JG5jcCsQYYxtMDjv7DxXmd6mejDFtSNV0rrCvbRYTcRBWCnHnJIYhtoBEn29KsT0Wxc4dPNyABMjmPb8xXmvU+kfC1ASA24jaFgeUt3IIjyz3BkAHkVorY2qDt+GYgiST7e/771b+o0patzNYnJutjWabwzYUT85BET7f196mai9bRCWMBAZjt+WZ/1rFX+qspk3WJ2Hhj5ZwOPqayQ1bvcHwzvUEzPb1J7zJ571suoj+lHNkTgW3iTqr6glPktDIAYgk8AEjtEmPU+1ZG5oFVyLaAloMzwciFWCT3q71TnJz5R5s/v0moNi/dVt6iGmUiDkZyO3bt+Kqtyk9zg1Sbtms8IdEe1Zf4m/zmRaMeUZ9IEmf5VA6j0i+si28SS5tbbZdV58qkw3fPOKtOi+K2uWzbueW7tJVhADH0zw3HeD+lY3o9y2mtFzUM7hZY7ju86gnDBiBng8EgzHA7McVJbdjqTVbC9e6J8XTq2xbbqOY2tcjBHllSxIbHqOfXHDTpDZIYCVB74z2ifavTuo+L9Hq7ItO7W3eRARiUJP8AhxO6PWRPrWH6109bFvZKs2CGxuO4AzA/CQZBOefTPVjj2aDKXS39jh/+nj6wa7a0omoVrRLqpVhuxmZKntzORjNTfFy2FvbLCbQgAY7ywYwDOeD6j1qN0rpPxILEgbSwgE8Ejt7jtn2qWtrBY9X6k1rUk/NuHmHcgkkA9pXsapup6EQLqDyNyBwDP8vbsccRMnxGxGoIcAkBcbSgjaDG05H/AHpOla+CbbQbbjhuASPX0J/LB9ZwcS5TR+/3+8UhFd9ZptjRmDxPMTEH3BkVxiqAWPbP7NNmilBHpQE7+32v/l1/+4//ALqKgTRQC0pH3ptOkzQCbqsuh6IO+5vkTzN7+gHuTVaTNaPT2jbton4n87/fj8hJ/Kt8ENUvYyySpV5Jtl97liwk+vH4ZH0A3AD0Ueor1DwX0rQHKw9xFX4iGIBMGYziZEz2rCdE6fafeHO1iB8MLm4STPE9h3I7TMEV6703wjasKhjzFVDloloH4veQDj0rXPJcEwRc6oLcRkCBkIghvlI4II7iKpbOo0rWjYTYQ4a3st24tiOcbQNo7mrEaC+xAtlUtjJLCe/EfT9T7Z4XPCy5LlX85cqF2qSYyYaSeOTHtXLtRqYLwJqlu22S7dVW3C3bQ4DwWkW1LYYwTAPc+tIdFt1L/wBkuNZJCh8llmWJU4MrEEekxjiqDqt1ATrbSBbem10LbQw22AWkTySrZJHJjvGls9X0Vu6z3DeZryg2UgwEJJkuCZGAGGCCGFebkw/Pt6/n2OqOWkr9Cw0XRGW6qOFj4Z7cOGOM/hg4+ueBMltAUeWHbjEes5/eKr799mUXAuQu7zE4jcJBnBklc8Ax6g2pV7+ntPcm2dqyFMAz2kiePwzgyO1cjgrtnWsjSpFD1+wnljdueMCR9I7/AG9qgaQi3bbcfNJVRyfrJ7en1rl17xPaRgEVrjo0bgSAMbYkESBxIxn0qNo/GNtoF22BAiV7GfTJ9cT/AEr0sXQ5XG6PHzZk5tolfB3pCgDjnmR/MVzu6MIjFwAANxJOY5z7YqRY1l3WamNKQogtDMoYgEAnHmgEjHJpdDfa6uos3CovLK74kKpJk7SIJER6Qfz6JdPoW79zjaZnuq9QgOgEHgg459fT9zWcuJtZkRlgH5l4YDuCROTHpXXq+nuW7o+IDuEmX3ecSRvAbzZIJGBUSCR2k/y59K9fFjjGK0l0qI5tnkGDPNJebc0glmMSSSTPv39Kki1tWSR7jkRUdrfmxx+81ZpF0RtQ0sSe5n9mtN4K2i4mcksYichQQIiJ+bv3P1rP3reY5j+Va7wbd0llLly47G7bBZVjymSF8mMtkDJ4P1rnyr5TSLKfxfrPiX5dQW2cjEiTtJycgYI7xWe3wcVZda1wvXN0QIgesSc/rUC0QJJEmMD3OJ+3P5VhppFrO95g6lZyCSB9p/UY+wqvmu9y4Z3Tk5+9JftZBHDDcP5H8iDWElRJxoopRVSRtFFFAdAIORPtTZpBRQEzpml+JdRc5I/IVpb+nEtc7hgACPbiZjEfkDVP4etwXaYgRPoWMY94q0uXQCCAwPGQOQ3f19Pqtd/Tqoe5zTdy9jUeD9eg1dtZHnZQzepYFZlvqB6wce/tmus7rWJmMTg8ivFOh+HzeUfAcDUfFBUNEKpG4kwJkRMDt+vsuqO5Y3AORx7gCR6xNY561bG+PgyydSCXfj6m862rJlbe45bbGFxIieed/sDVd1z+MAF3+4FtrIVfmJDGTJyAc8CIME96p+sKXuC29xAsOD82IA3PAI85J2d/m3cGs+Onf2hymlAhT5g7YIVdq4JnicnJJY4wBKjBLVPj+CPmbqIai5ozce4HcJftMu0AAJcfgsVRVhWhoAnvjCmo6JcOwKVHxNNc3oc+cE+dWzn1BA9QeRU3/wDrjW+lv/zj/Su+n8N6m0wRbDbgCwIAbcRmQV45GARxWb+BmbUZpv3XYmcMsI24tfsavwv1l7/xLbBLu4ljkmHBndgg5mZBM7hia7afxOuka7auAXFKo4IMYCt5dpJBcFYkHuvoZrfCXTL9ti7ADzGUkCJOT68TGe/52HVujPfNyLaIGQoBukjkhpP4pJn6iO9eLcNVSZ2P4jxqUItswvT+nXNTdCW9u66zETJj8WIBMdh6mK2mh/hBduAG6wsDbMfOWf0YY2xIGJmDxR4a0j6PUW7j6e2fKSdjN/dsAUVpMoCwc8wuD8sTWq8T9QOo0zW7F7+9JA3gTtE/T6rI9ecV9Bk6q94P5fJwrFp2kt/BiTe/4K4V9Nbu6gzcFze21VaVCpI4GSZkmcxisza8U3Gv27lwjeAQxCiXQn5TAEkCAs8BQKk+IvDNywEa5ee6zSuRwAJ+bcTyYANc+j6xLcBkSBGYyfXcTO4zB9MHFXjpzY9cVqvuY5dUbi0/bh/yS9V0su2qYOCYFwIjB0NvbtIiNpZRuODE8dpyWq0zW2iCAcruEEryPY4gyPUesV7H1fw1YN1jaIJCwWBg78HMARIYHuI+kHEdS8C6gFnS4t8YDBY3gYJAU+UkexBPpWePrMMXok6fr+f5EOk6jW5JXEx/OMwPy74NR3afc1odN4cvalttq0bZVfOLjRuMjIlRiYxnipI/hprPS3/5x/pWmTqsMXUpr7m8MGWStRZjwSaRmgRPJn/SrzrvhTUaRVe8F2sdsq05ic/UT+VUeBPr29PvVozjkWqDtESjKDqSo53DXOnn1rpbtY/XP1H9M/f6VSSJRb6bQ2WsDeVttOGI5xOfbj9Kh9U0mxSkQ1sg4Mgq4GR7Tt/8xpHQ3GsxkkRHbykgmc9hJNT+o6IBlRHLhkYEHkH8vWDHqDXJJFzNrHeftRGKSiaoBKKKKAdSRSxSCgNX4a09s2LhckedSvqYIEcZJB+k5PFd5Wdvpc+Zu8AzPpBk88kfa8/hP0G3qbltbjFVU/E+rC5aAX7yw+pFJ448Ivpr11trfD+JJuADZ5vMYE+swMcEfT0ISSqPoc1N2/Vj/A3iRLGpU3Tttw88yGMbTj3HJmJxFbTV+PLKXlRSWh5kjkNIO0gcZH5GsHe8Kg21fT3fjMd3lja0AEzszBPAWZk++KjRo6BjvCMJDIxhjxI2HPfmPUdqnRCbsspOOxd+JbTs6PbKHd/eTMGbgVsA/MAcELMEHAqn6Sn99ZmSBcQfLt/GDz3In8o+lcxqL/CswUmQqyPbgfcHFO0N531FncSxFxMn/MoqZKoP2EX8yNr47RmuaVVJBZnAImQZtwcVp+jPctIm+4HuLIZlPMMywfeBmc5rI/xGU7tMVncDcgjmf7vj7VceF9du0vxHG3nczGA238XoB2+xr52cf7CElynt55Z7UX/eTi+Gt/sje9e6bZt2Va3bVSzA7o8xBVjlufT8hWc1/hu7dtrct3YBDeTAMggAgxPbue+PZ/8A/NrOpVdPbJZk8xbEEINkiDgZ4OYIPqBluqeMTY1Ztvam0oEssfEJKhhEkCJKjPvVpY5vqWlG3p4uu5mnD+nVulqJLpce2NPfDOVUOwW5tL7ZElT5jHmkR70nh9re5xat7Iyzbgd3O3z9x6dsk1nOreKCdXZv2WCEWwGDiYlnJkFSCdjcgT5sVZa/rdldC9yyHUXLnw9zQGdhkkBeBEjHck1rPBkjhS3V7V7v8ZyLS82u70737LYsPFtoXdHvGdhDZxidrfTn9KwAsMXVQp3MVUD3YjbiK3HgrWC/pHtltxUlCckwwkc/f8qkaiwBc0alZYMTuHEKpCj3Ij6Vp0PUPDHJia+m2vtf/hbqo/Elin/2pfvdMma7qI04UbrYI2bhAkgsqlgg9gRn1HO003q50+lu29RuFsXrTs4LElohhCzBJLH8sHJnG/xGEapSe9tY+zOKz/UNfcvBN5L7F2ifbP8AKPyrXp+lWTp1b+rn9xnzPHndfp4NB0zxjd1GvtcIj3Au2ATs5AJPeRMiPmPapH8TeotbuWlUgbkJn8XzdjyKzvhLRP8A2vT3NhCC8qlvw7iCQJ9YExW98UeJBpriqRag2i4LozEkMBtG0Yx64rDNFYuqgsUU6T2+5tifxOnm5yq3z9jCP1TU3dGLVxfi23ugWnY7nDpkqAJYyCAJ4k/bjf8AA2pWBsLOylvh/jCghZIPaT68CfWLjq3jJb9u0EKrdS824LKIyAgidwyGgYPBia0qdas2A2psj4ilmOoVmm+pjJ83ZTAKjED7jsxSlFfTptvY5cqTf1XstzynSaX+8CurHnycFiBgewnB7812TTF2c3DtAkkrBzxgSBGIGYGB3rt1vrHxdS99Jtl5wD2I24I7FcEfX1iq3U6tn+YzAjiP5V1O3uYo723a2RI3oZjafWQYxg+x9K76e+zX0YnIuB/qCQTx6gfzqrUcc1eDSl1S65AVSqse5GWEziYjA7EVzTVF0UOts7Ljr/0sw/IkVyUiDIk9s1J6o03rhHBYn/eopI9KxJG0UUUB1cDEEk98fyznEZx+k0zdH3oFJQG48Fa5rRsOpgr8RgecoNwx3zBj2rR6H+JD21tqR8ZGQFxfUEbywYtJknO72z9Zyng/XC2Edl3qpuBlmJDWmnMGKh3l3NHJ8qyPYBcD3Ar0YxUkr8I5U2r92emdN6tor29rDvpHKDyt/wAsO3lG0AmVnBUDMKOacfEFi6yoiKtwtBO0E/i86mQu7A78vyQteW3mYMMHHlOP3ma7/EJywCiMYPfy8c1LwryW1npN7pwt22uPZUWwylDccrcdt0CdrbQrSfIAZyTgUp0+mVwAi/ELKzxqNxBYgjbCElAQvkJEk+xrB9Q6ve1EfFus4kQCfKMGNo4UAEiBGDFdPDxVLvxGtPdVYICkgBtw2sSO09j61lkxNQb7+EaQktSPTOr2Q4UG0LsHcATAWIBcv+EAHsCc+gNPurpBp51EfABAWyjFfiiRs24WV4JAMCAZIrK9d8TWLybXtXN/mXytBQblye2Sq+UzEZg1QdU1q3GtQHVFG0FiD2UTuB8wAHA+3OfP6Po6hH4kWmvy1vX8Hb1XU3N6JWn+eLNvpdZom1qporItqtpi7hyd0lYG1iSI83MHj2rD+O7pXW3YYidkxjHw0HapvQOv2dPdY/CZrjHaHBjah2425nImrfXdW0zTfOlS9xLyD5gB5SGHIEeo+tWayY+peRQbVVyv9lU4TwKDkk7vv/oxuo6WU0yahiAHcooI+YAEl/p2961NzqyaO3ptM9q1cPwhcdrvyoz7m4CMZORx6V3+G3Urlm6toNYt7lNovBZmkAg4ESFwDODirPxH/DnU6mb3wRYdVl910HeMACflUqATgZ3czSTlmlGOZbbt78dktnfH+SFpxKTxPfZe/l/nggeFfFiXb/whYt2S6kykZK5gwo7bjWkPT7Ny+ruWV7QJEN5eDBYRIEmO4+lea9Lf+wahmv2GuMhhCrRtYSGk8GQQIPr71o7XUH6kSNJbNq+gEO17b5ZJjGOeCe9ZS6Zwztwi9LVN3593Zf42vCtTWpO1+UWPjHw8dSiMgl0xGPMrR6kcHP51nOk+Hm82+0Ns7YLAFiMkAA5iO39Kv/DfiYkmzq4sXF+GE3T59wAzyQWJ3cRB9qtus3LluBbty7OqkgSVDMF3AAQTnGYmJ9KyjPqenxvBptdnYzxw5/8Ak1afKop+j9P23CrBYtONo3AhGYIwUA9z5h6iBnuZ3XOh2r7q9y3vKIQJJ2kNIiB3HM/lTAgOoMW/iXFO5tjbVDztBI7uFGT6RjubHr95bCy4W4ZHkV4M8CZgcmud/EWRSSulz7iDh8GUNVW738behl9P4TsWV3sAwQCZXO4sCAJByJ4g+hkVU9TNzTaZ0sKnw95IuBv7xQQAcYGYie3tNajrWsR7O0ylsqHJ48rKSMckzIgTwZ981dRymyCymRNwGYPOPoFxBjPtXXhyZFvP7HNljGFKDvbd+phdXc3OWO2TBO0QJjOBj3MRk1FitT/ZbbiGXHA2iCozEY9Rkmaouo9NayYYciQfUHg16WPPGe3cxTIxdQIGTMz7YjH505+oNsKcDcCB2GIn6mB+tcFFFuN2eM/v86iaNEc7rGT7x/IU2feluHNNArmZYSiliigHUk5opQYNAXXh+95bgOYKvE8j5Tn6E1ZWLmAgJDMwKzhZUEgf59xIBxED1xRdBv7bwB4cFD/4hFWdwmTM7hx+f65mvQwu4I5pbSZJ1dtWYlQyEgeVsndtG4EwOWkjvmudi4SNimFcgE9uY+3uatrmnF1VCKFwSzTJZtzQd2JgkLJzm3PNQLQZbjJenBgj8QIMHt9fXitkyGjpq+nvuIUSqyFhSBc2lUZhOTnJ9PpXSxeu2QUMFW3DyvE52z6QCMSOxxUjRXzI3DKwRbIhGBYFoLYkjjHJ4xUXV6u23mUt8UiCu3yqd07gZz6xAjM1CsHW1pt43AlywYMvAuEKX2mDMER6GZjia42deWAVgo2iNpG3A3GD/wBRHGckYz2nWrIJY4Abd5N5B2hd3mIkjbtP0kEz3kat7aW/nAZPlRgA0+UoW2kqyxI3gn5uwJqre5NFTb0t1viMikbSRx5lkxAPrwv3NSOl9KuXZ07D4e47hvUgkrghJgAncZkgQPepb+KLmoUL8Q24M7VheD3AABBHYcZwRUfUdLu3iGZt5WATBMAiSQFmQAJxn69lt87DY3Wk0tvpOnDLcS7fZiggkg7mHlCjCsAuT22g+oPLqn8Q796y3w7htWxcZQSF3MoWMGfm3SQB2A+/mT6Il4SWYTkDtjJXkYOST37d5XS7Ss217hAzAjHAPM7RIkSeO8AyM3iXL3L6+yLjXeIrt1FssGa2DLWg0KeFQSp8x4zzBHoauPDfW9TbtXLWmsKr3Cu1oHl2DzeYyOzc8SczT+rLoktA2lSxqeWEFWAO3aedo+YEhT6+lJf8Tf8ACi+lti3fBhhcuDKkjMqOYyQPf61TlUkTw92XXT9Lprty2upC3tc2+YG1FIG/zBckAd++JHo7xBr1soCWghh8PA822QoKxhd3mHuscipHSNYAl+4rC4XZAjwAxFwMV+XyyuZA7tGIrA9Y6gz3RvDgFmNsAwbY4gbjwdqmGAggnBJrhyzLcGp6Hdtooi4Xbcu/JkBmVj+U9uc8RUfxDqH/ALWA7B3YKx807VKmNq7cZjEZ3dzmqBNUj7YDW5CAOTJjdlmIgkfMBAkBQJqV/aN7JbZ2FhWIAdiYBAGCucGDAnMYNc+pcIxb7Gg6B05X06XAzKYuF17i3ugYk4BVoJySMcGcp13qAuNuG5VyDuIJzGcDHp+cVM6ZdUWNYrOy2wy7GUyXP94FQgcqRLZxg1w6d01bgNy58n4VVsYOQJyY4n61L+ai7dpIpL2oJIjAx/rj+c+/2q013TzrECIIFnufecD98kCoXVU8h2T5SCM4iY/9uPvT06g62XBH94zje3c7d+APST9z9KRel6i0fCMvf6Q9uS4IA5P7/lUDbJJPPP7+01ttTdCaceX5QzOJ5YmBMzn/AFP3xbwAxznCzzBPP5TXVDK5ps0cdPJG3UTSUtQA2UUQKKAXdSA0CgigHW2yDMEZ/cVptQ+9UuDlhMe/Dfrn/wAVZktIHr+4q56Bc3g2e87rf17j7ia6ennT0vuY5V+outJ1MNKCADmGnBgqMr3jHcNmeBHGy5D7HgCRLt2YgH5pxHqZwPtUG2xB2xxM4yBEmRzj+Y9hUnQuquGZNyHcrANB4kkSIj2PocjkdumilnfVaZ7MrcRwM8duDzEHlTzGRXS21iG3Mt4kehUggiCpAyfm5iZ44JedbaVfKb4UKTEgcmJ2lz5eRIg9jMiqu9qEYqIIMSTgkk+okRwOMmfYUuxR3+IBDKpXudpAYAgiN3+U5wJ7zmuF4yZiB/h4A+g7U1rBmUG6BJ9fft6/r6U+DPyyT9R3/XMipsqFpOSOR+oqz6dqmQlVIRgJ2kkBozJbt2wcfTg1KCckfl+/3FdVbaysCUYGVMRBwfm9RioluSjSW7zrcLbPhs0+VllHBJBUNxzx9xPcxn6cfKILSQMJByFIYECSCN/myMR+GadpPF1+1aNtHlYkQoO0wQcyJ5gyTgDkYpzeL7ptxv2D8O1YXJBYQCQCe0AROCJrKpItsJbsXLlxg7LJXcPMu4gD1CxBA3bh39TTet2Gu37YALm7a229zSdwkHnMyDAgciBVU3X9jK6sNwaeTKkSP+kYM993ufmnivUsjkAXBdBHYwNwj0IAz7Ce9TpZJvOmdPvaXT7AwAuW1uICIAZztbeRmV9z+PjtWZusZVWUBlP2mZkSP3j729q86P8AEF7dp7s5PlBwds54G6CCSIiflgP6508YdTEBySAYYkAriYGd+f8ANMxXkdRjae79TSUU42uxVaLUS4TIQH5ZjtPp2AkjPB9at+o69G0ttdvnY/EV9qKAJAYAKSTBUETHzE9hWV0u4XAWONsEz2meZ4nv6itP0xtP8hGLqkXCT5lYZlG7Ak8QePUVhFdjKip0vTxF1WBYbQwjknmSZwu0zP04k0mi0m4m2pAbaY3GAYEwDIzwPvH01/QtULFj4nwlMoFDZPxIX4ihhOO04wVGc1n7MF1YKQ3/ADG4gzMhR6MSAB/i/LSlHknS3VEPRaI2mZ7oKBXZVWJ3XBBiCcAHaCfU/U1w1q/IAfmZonkxGSffJn61JW27MTcMtJc/5sAA/WP0nvXG9dUOpJG1VABnvJ3H7KR9MelYTnqlSO/FjqNsqOu64BPhLmefoIg/Uwf09azd5+Af3/tFS+pXt913HG7H0GBFQOa74x0Rowk9TsWKaBQaKECzRSbqKAUilIoUUkUAqgQc9sY5yMfln7V0s6llZWBPliI7RXGlpwDdvojqNOdXp8smL9sZMGPNHBUwJ/y+xqlD7SCwPw3BiDPmggfUqSOcwRTPB3iZtFfFwZUkB0Mw6H5gfbA/QjivR+o+CdPqrB1GilrDQ1y0oBuW2z5kGMiZKcOBgggAejjzpr5jDTvRhl1Dgbtk7gSQY7YlSZIcEAwMj70+wd2VBaYhSDJMCCHADT7yAJ70zU2rmlcLuDoRIKtKXQYhl/LgjcpmR2qR0u+kNDM7FtgSBv2wWLKJAmAR35mOw2cdrRJxuWV3AMDbbtuHfPcQAQPxmPXHaabJx5luAj5JBysEjapM4KwYAmcRNdbb2lB2pswVZgJ3TBKMpEKTEExAbj0Jb1wQQLeNkQCNp2CASsSASRKsDJ5yZFabIH6Dw2bkFYRudjfOOTM98RxJ5xIzcaPp95Ia7bV1IHnUFgIHqoMZiSfXtzVXputC2274bATBY3tx3LIEnMDnI249eQzqPie/B+Hdf6BYuKuVjeFmBIIn5ZEGCZppk3ROxqv+BI4DgWRuAkXAApwPLLMCQD5SVzMCMVG6l05CVANncR8ougKwlh5Qeck+WDHGYgZpPF2pgi6iPgBiWZbmFgedHBDR7Tg45mNf8QACGsQGyRcLMpg8KRHl4gMDEDMCDGiVk2i2v9OQrta3a3g/hiSBAMMCF5nMZyDmqh+hhmAZTbEeXGJiYJ7/AF7+uaj6vr6Ooi2yMoBBFwtkdlDZ9O5OB6V1t+LIWPN/h2tH3KmYJ5xMRFW+ZEEW7qYsLZfIV3IIJ8sgfaDW08PXze0qOt1PioRuWflKsQu4HMEBWngyRya861OuDsTH17H8xTrGvVcjcGHBVipB4MMO1ZZ8XxI0nTL456Xvweh6/wAPoqq7gJtAUFW8hmCJO0yTxP8ApVfpL/wmFtxJYkA7YgCMH/Fk49qt/AvW7mq0903iLnwXtKGYDcVJJIfHm2whBOe3eo/jm0if8tyCxVGWR5iUDBsdyIERywrxppxk4yOl4oyjqjsL/wAWa3bC3AYRi1vYQsbskmQZE/1rlptdvLvgTJMf0JyBz+ftiut3cLu4lY7xt9v3+tdzp9zfDtDcJwF74bE5AETnj86zm21RGFaZbnM3f7toHJkdmJyDP3rM9Z6mADbUSzDaTzAnMe5P6fWrzrCPv+Au03GBwpnbxieAZHvis31fRDTEKWDXzliOF+5ySfXHH564MLi9Ui+bLqVIprgjE/X2/wC1cyKDRNdTdnOOQwfT3/Sm0tJFAFFEUUAqj9P+1FFAoAApZ9v9qP3+/wBaJoBBWv8AAHjhtDeG6TabysO4nuBIn6fy5GS7f7fvNJH75mpjKiGrPoTXeHdH1RWFllS8wN1VLELd7F0cCcE+YFdwPzKJlvI/EHR7+jvG3dRlZDCkrggdx2MSCPr6RNb0Xrr2SP7xk2EOjKSGV+JUj2nnkSK9h6L/ABK02stpZ6nbRhI2ahV8m7IllGbbZyR5TJwBXbiyOKuO68dzN80zzLQ6M6h0Dk+ZgoYmAJBPmxMQJmOOYqd1jw3f0m1XHlMQyXP7tuRM8xEe2feth1/+GOo07nUaBzdsnzp8CBdSZygUgMIPC8jt62XTddd1VoC09i4yiL+nddr7pgyjDBIBxt+55q0s/ePBKj5PP+laBnAVdNfukg+W3dlZJgYAnIPqOa7ajw7qVdp0W1MDbvUMJz8pYjJHAEYFTz4qfQaprbWX04zCiQIyAwBJUrxxj61eafrmo1jAwNo+a5aUg7Yadu6SGIPacH6Qc5c9hSMg/h/UAANpUQNMTcIOAQdw3Hk/TIYfSNd0F22T/cWioiR5vv5iQQTjHNbvSWHt22krdLgsW3b7cAMYnccwqg4kTOayvVesIUl5KbmVAoCI5BAngyvJMnnGYwWRsijL3dao3B7CZ42xK59eT+fpUW6bRM2yyg/huCYx/wBS85nt6VM6heRsqCBPqc++TPp7YFQTbzMf1/XmtPUizk+ncZIwRIM4P0PfvXENVl07WNbMJDBsMjgFG4MEHv781o+meEkvavT3LakaW8zEK2ShtwLlsnvDGATyKwnm0l0rNb4O0y6XQW9wh783HnMjadoM+xAj/WKoOpalr96QgVVkJPpO4tzySQZirDrvVC7/ABJkb3UJ6IPwiOCYmf8AEONpFQrXUltKSwXPKiQqiMZ5455JyZkzXhObbbb3Z6M2kklwRhpSZjCg5Zgds8gYEyfQZqZpRd/s1xbJQMQcid5JIgAyQoz2JIj1M1n9f4r/ALQxULKgRbtqNqT3PrAGSTk4ptvxEdLZid+pYHBytgH/ANZ9O3B7iunFia+ZnG2dr1+309SFPxdU4yxPyzzj69+9Y+/qC7FmMsxkk8k0l66WJZjJbJPemit2VEpwXMGm0TQBFBNEUCgEortsPpRUWTQ0N7Dg/qKDj8sZ/n/pTRSzUkCpz6fX/YUtwicYHp/Om7aULigEA/Kn3Y/CCM9zOPrA/ZoYieDtzAJE9+THr7Uw0Am6pOk1zWjKn6g5B+oqOVxOPzz+VA5z/L9ipTa3RDV8novg3+Jb6fyq4RTzauSbRP8AhPKH95r1Wxe03UQraiwouRC3UOTwfLdEEwYMSSCOxr5kmrPo/ifUaUzZusv+GZU/VTg/cVdzvnkhJo+htd4UZwbd029Xa/B8e3Lr6/3qwR/P3qq0nht9I/xbFpk2iPhW7ge1cEg8NDgjOIn35nGdD/jWyY1Fon/FaaP/AMGx+RArb9N/itorv/xwP8F5dp/8w8p/OlvsTaOmltq13Uzaa0XRIXZkFgVdhA82SDvzxPbHly+Frt0kBGuLpvh2Sqg5LAu5BPb4jMfoRgCvctF1uzeAKPbJ7bXVo+hU1j/HGovIHfSWy11gq3HXcWIE/h2bTAJEgzmrwm0w0jKaT+G6lLm+4VNtQ8FJlWLAM0TztYhBkCJyaoNR1D+zJctCzbuI2FvOobBEAqcgHkiT34xn0nwlY1Ny2LmoUK5GCS4Yj/EhGOBjvAqz/wCD2bdz4gVUMQdqjaR2nFJTfDI0njljSWLptCwrtc8u5NrElpySQCI4yCIHINeraPoj2NNbsWWDOu9jefs7eYlU9ziPwie5p+q8T6WyDuvW09tyyT67Rn9KwviL+IyEkWr11gOBbUp92uM0n7JWMrkWWxdde6IbSKFIIRSAzhpLE7iQqgn2zH1rz9rat5tTcYW4kAQpb0AXJP1gjPIqs1viC65nc2cyzlj+bHH2quLyZJJJ5PeqKEU7rclybJ93qoEiyotjjcB5yP8AMSSPt6VXUGnbzESYGQJwCYk/oPyFWuyBKSl3YpKAKBRRQAaVjSRQDQBSU6igAU4j2x9aRe8/s05T6ifr/rQDaRhSk/b+tDRmgF794/WKQH3p20gT29fcz/ofyoU88Gcf7+tAczTu3P2pIoVvagAGgil/ZpGGcZ9P+1AJFLSlDExiSJ7SM80goBVcjgxUm11e8vy3rg+jsP61Gc/b6e2KSptkUTn65qP/AJi6f/qN/rUW9rHb5nZvqxP865Cg0tigoooNQSBFBoomgA0UUUApNJRQKAUCkBpeKKASaJoFBoBZopPvRQBTn5P770UUA78I+p/9NJc5P1/rRRQCetD/ANBRRQCNyaSiigFHH796UcD7/wBKKKgElv8AkD//AEb/APVajJ3+lFFSBDSGiigHWvmH1plFFAPfj7n+lNNFFAJTmpaKAZSiiigH/hH1P8hTKSigClNFFABooooBKKKKA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hQSERQUExQWFBQVFxoXFxcXFx4eGBgYGhgYFxwcGxcdHCYeHxwjHB8XHy8gIycqLCwsGB4xNTAqNSYrLCkBCQoKDgwOGg8PGSkiHyQtLCwvKSwsLCwsLSwsLCksKSksLCwtLCwsLCwsLCwsLCksLCwsLCwpLCwsLCwvLCwsLP/AABEIAOEA4QMBIgACEQEDEQH/xAAcAAABBQEBAQAAAAAAAAAAAAAAAQIEBQYDBwj/xABEEAACAQMDAgQEBAMGBAQGAwABAhEAAyEEEjEFQQYiUWETMnGBQpGh8AexwRQjYnLR4RUzUvGCksLSQ1SDk6KyFhdz/8QAGgEBAAMBAQEAAAAAAAAAAAAAAAECAwQFBv/EAC8RAAICAQMDAgUDBAMAAAAAAAABAhEDEiExBEFRYXETIjKR8EKBoRQksdEjUsH/2gAMAwEAAhEDEQA/APD9uP5UlKKQ0AppKWjigACkFE0ooBKUUk0pH50AUlOmkmgFFNoinAYmc+lAIBRFFOBkAZxQAWMAcD6Zz78n9+tNpzOTySY4/l/ID8qaBQCkZ9IpPWkpYPFAJTneSff0EfoKC+I7c0kUAMKevEQCScHMiJ4ExmR27fWudKGMzOaAUrxHf2/ft+dAb+vb+vNAc/8AakNABpVP1jvmkmlVePf1oBFoJoaO3FJFAO+EfQ0UyigFoooAoApYpBSmgAnikiui3BEFQcgzkGPQZiD9JxXOgFjFJGKU0u8xGfzx6f0H5UAhNEVfdA8F39WfKu1O7tgf716L03wFodGofUOLjRPm4+ydx9atVclb8HlfTOi3rzD4VprkHIg7foTjH3rUaH+E+qePiFLQ+u4/pj9a9X6Z1O08ragKkA4CquOPSrO26t8pDe4Mj86i12JpnmWm/g7b/wDiXnb/ACqB/Oak3f4ZaK0u64XA9WeP5CtzfvvuIS20ATuYQD7DPP1FQ/7Jc3FmO5TwjKCQfYzA+01Dk+xNIydr+HGhdQyByGEg7zkfcVH1P8KtOfla6v3B/wDTW0TezH5QB+a+5zxTtVpy6lVbaSI3DkUtijzDW/wqYf8ALvA+zLH6gn+VZ7qHgvVWube4Duhn9Of0r125evWgAbIugECbdyW2+uxwM+wJqP1DWrbk3VKp/wBeePcRiPr680B4g1siQRBHYiKbFev67pGm1QkFHxyCCc/TIrHdb8Bvbk2iWHp/vUgyMUGn3rDI0MCpHqKZUAJoOTQDQaACaApopwXMDPv9KAbSUs05TGRHBGQDyI7j/cUAyKKKKAUHj0pKUxRQBGf9/wCtPDCDjPbiPecenHpTO379aUDHI5H9e/75oBQnrjE/WkKQSJBg8j+lNipnS+mPfuLbtAsxP7/ftRJvZBujjptO1xgqgsx4Ar1Dwj/DFUK3NUJbkJOPuOTH5e9O6PobWiIt6cDUas5e4BKWh3jif6/QGtP0jTizN6+5a4wIO4ksPUx8oE8AD7mttOlbGf1ckjrPWE0doFLYfzBdqxgkhQPQCSBHr71V3OsWbt9VYr8UFl3ADykA4J5yR8oz+dR+vkP8ZFeAotsRtLXNxcMqgASHjA92P1qB0rRPYvf2hy1+44h7R5tiQVJcwCQo+skdq5pyqSRok3wafw/0OzauOVY3X4ZyMSQN0LJE+vfsa0dsCcQfpVP0vUW7lok22t3P8x9TEd+wOFj3qNe1L2xt3Y7QwwOMY5/f0rrUTRQvg1DoCMjPaagjpoHLt808/p6kVmb/AF64vLAtwNpkkRMTMD94FS/DV/V3xce4PJMJuwe0/b0nNTHIpOkU9C/vaaREiK4iyAcLnvFVeh+LqLL/ABHa0zMdvwt3lVDtglwCSWknA7Yjmq6r/EC3p2W2kaiBDMriRGMwOZ5irtpbkXRpHsAZzNU3XkLWnQ22uBlIIUwc45n+VQtJ4ru3V+IlklTJAkZA5PMz2iKpdd/EF/iMAkIBIIgtj1nEH9nuauSI1IxfUtGLWU+NaKT88bpxiVAMce3f1qHpvEmoRt3xXPeC0g/UGZrW3/FVjUODqNPEYW4XYhcGW+GMT3+sfbF3rNtzFsEGTz8pH17ff0rSEvO5BqDrLOrQ70hlG5o5A4LKRJgYkHj3GazfV+gtZ8y+e2eGHvxI/rx/Kuej1b2XBBBzxP2OR6jGO1XGk6uUZVI3WrjEQSDILQCBEjEDPOatKNEmXNOj3xOR3+vpV717oITdcsztBIdO6Ef07/TORVAKoSDCPekNE0poBdlIRmnpBYbiQJEkCTHGFkSfaR9abEc/z/c0AyilmigFoWg0EfegEpZpZ/pSRQHXS6VrjBFEkmBW46V0/Zbe3ZYDaAb1378A/wDROIGXI9OafpejNlBj+9ujv+FDj6y2ftPqK1vh67ZK/CvtstAl7jKcuwhASeQoyQsYia64w0RvuY3qfoanwVpLSWlZbnmgm4uJLH8TRmOQPaqrx54mKWZtqoJfarvBMRJIU9wfUQPrxddc6gujtltNpjcK2/KVtsVg8FmH4cz6815N/ab2s1Ae7N2CJAEKqyBACwEUEjAj+tZtfK8jNPETQeDvj5dmMKWba+BvO3zseWaDGeBxWu/4uVRmZlRAY3nO9ipJ3QJI57iJ9cVVaHQ7X1O6djXdw5C7htxjmA23nsa7aLStcLQZtWTvK7JG5jcCsQYYxtMDjv7DxXmd6mejDFtSNV0rrCvbRYTcRBWCnHnJIYhtoBEn29KsT0Wxc4dPNyABMjmPb8xXmvU+kfC1ASA24jaFgeUt3IIjyz3BkAHkVorY2qDt+GYgiST7e/771b+o0patzNYnJutjWabwzYUT85BET7f196mai9bRCWMBAZjt+WZ/1rFX+qspk3WJ2Hhj5ZwOPqayQ1bvcHwzvUEzPb1J7zJ571suoj+lHNkTgW3iTqr6glPktDIAYgk8AEjtEmPU+1ZG5oFVyLaAloMzwciFWCT3q71TnJz5R5s/v0moNi/dVt6iGmUiDkZyO3bt+Kqtyk9zg1Sbtms8IdEe1Zf4m/zmRaMeUZ9IEmf5VA6j0i+si28SS5tbbZdV58qkw3fPOKtOi+K2uWzbueW7tJVhADH0zw3HeD+lY3o9y2mtFzUM7hZY7ju86gnDBiBng8EgzHA7McVJbdjqTVbC9e6J8XTq2xbbqOY2tcjBHllSxIbHqOfXHDTpDZIYCVB74z2ifavTuo+L9Hq7ItO7W3eRARiUJP8AhxO6PWRPrWH6109bFvZKs2CGxuO4AzA/CQZBOefTPVjj2aDKXS39jh/+nj6wa7a0omoVrRLqpVhuxmZKntzORjNTfFy2FvbLCbQgAY7ywYwDOeD6j1qN0rpPxILEgbSwgE8Ejt7jtn2qWtrBY9X6k1rUk/NuHmHcgkkA9pXsapup6EQLqDyNyBwDP8vbsccRMnxGxGoIcAkBcbSgjaDG05H/AHpOla+CbbQbbjhuASPX0J/LB9ZwcS5TR+/3+8UhFd9ZptjRmDxPMTEH3BkVxiqAWPbP7NNmilBHpQE7+32v/l1/+4//ALqKgTRQC0pH3ptOkzQCbqsuh6IO+5vkTzN7+gHuTVaTNaPT2jbton4n87/fj8hJ/Kt8ENUvYyySpV5Jtl97liwk+vH4ZH0A3AD0Ueor1DwX0rQHKw9xFX4iGIBMGYziZEz2rCdE6fafeHO1iB8MLm4STPE9h3I7TMEV6703wjasKhjzFVDloloH4veQDj0rXPJcEwRc6oLcRkCBkIghvlI4II7iKpbOo0rWjYTYQ4a3st24tiOcbQNo7mrEaC+xAtlUtjJLCe/EfT9T7Z4XPCy5LlX85cqF2qSYyYaSeOTHtXLtRqYLwJqlu22S7dVW3C3bQ4DwWkW1LYYwTAPc+tIdFt1L/wBkuNZJCh8llmWJU4MrEEekxjiqDqt1ATrbSBbem10LbQw22AWkTySrZJHJjvGls9X0Vu6z3DeZryg2UgwEJJkuCZGAGGCCGFebkw/Pt6/n2OqOWkr9Cw0XRGW6qOFj4Z7cOGOM/hg4+ueBMltAUeWHbjEes5/eKr799mUXAuQu7zE4jcJBnBklc8Ax6g2pV7+ntPcm2dqyFMAz2kiePwzgyO1cjgrtnWsjSpFD1+wnljdueMCR9I7/AG9qgaQi3bbcfNJVRyfrJ7en1rl17xPaRgEVrjo0bgSAMbYkESBxIxn0qNo/GNtoF22BAiV7GfTJ9cT/AEr0sXQ5XG6PHzZk5tolfB3pCgDjnmR/MVzu6MIjFwAANxJOY5z7YqRY1l3WamNKQogtDMoYgEAnHmgEjHJpdDfa6uos3CovLK74kKpJk7SIJER6Qfz6JdPoW79zjaZnuq9QgOgEHgg459fT9zWcuJtZkRlgH5l4YDuCROTHpXXq+nuW7o+IDuEmX3ecSRvAbzZIJGBUSCR2k/y59K9fFjjGK0l0qI5tnkGDPNJebc0glmMSSSTPv39Kki1tWSR7jkRUdrfmxx+81ZpF0RtQ0sSe5n9mtN4K2i4mcksYichQQIiJ+bv3P1rP3reY5j+Va7wbd0llLly47G7bBZVjymSF8mMtkDJ4P1rnyr5TSLKfxfrPiX5dQW2cjEiTtJycgYI7xWe3wcVZda1wvXN0QIgesSc/rUC0QJJEmMD3OJ+3P5VhppFrO95g6lZyCSB9p/UY+wqvmu9y4Z3Tk5+9JftZBHDDcP5H8iDWElRJxoopRVSRtFFFAdAIORPtTZpBRQEzpml+JdRc5I/IVpb+nEtc7hgACPbiZjEfkDVP4etwXaYgRPoWMY94q0uXQCCAwPGQOQ3f19Pqtd/Tqoe5zTdy9jUeD9eg1dtZHnZQzepYFZlvqB6wce/tmus7rWJmMTg8ivFOh+HzeUfAcDUfFBUNEKpG4kwJkRMDt+vsuqO5Y3AORx7gCR6xNY561bG+PgyydSCXfj6m862rJlbe45bbGFxIieed/sDVd1z+MAF3+4FtrIVfmJDGTJyAc8CIME96p+sKXuC29xAsOD82IA3PAI85J2d/m3cGs+Onf2hymlAhT5g7YIVdq4JnicnJJY4wBKjBLVPj+CPmbqIai5ozce4HcJftMu0AAJcfgsVRVhWhoAnvjCmo6JcOwKVHxNNc3oc+cE+dWzn1BA9QeRU3/wDrjW+lv/zj/Su+n8N6m0wRbDbgCwIAbcRmQV45GARxWb+BmbUZpv3XYmcMsI24tfsavwv1l7/xLbBLu4ljkmHBndgg5mZBM7hia7afxOuka7auAXFKo4IMYCt5dpJBcFYkHuvoZrfCXTL9ti7ADzGUkCJOT68TGe/52HVujPfNyLaIGQoBukjkhpP4pJn6iO9eLcNVSZ2P4jxqUItswvT+nXNTdCW9u66zETJj8WIBMdh6mK2mh/hBduAG6wsDbMfOWf0YY2xIGJmDxR4a0j6PUW7j6e2fKSdjN/dsAUVpMoCwc8wuD8sTWq8T9QOo0zW7F7+9JA3gTtE/T6rI9ecV9Bk6q94P5fJwrFp2kt/BiTe/4K4V9Nbu6gzcFze21VaVCpI4GSZkmcxisza8U3Gv27lwjeAQxCiXQn5TAEkCAs8BQKk+IvDNywEa5ee6zSuRwAJ+bcTyYANc+j6xLcBkSBGYyfXcTO4zB9MHFXjpzY9cVqvuY5dUbi0/bh/yS9V0su2qYOCYFwIjB0NvbtIiNpZRuODE8dpyWq0zW2iCAcruEEryPY4gyPUesV7H1fw1YN1jaIJCwWBg78HMARIYHuI+kHEdS8C6gFnS4t8YDBY3gYJAU+UkexBPpWePrMMXok6fr+f5EOk6jW5JXEx/OMwPy74NR3afc1odN4cvalttq0bZVfOLjRuMjIlRiYxnipI/hprPS3/5x/pWmTqsMXUpr7m8MGWStRZjwSaRmgRPJn/SrzrvhTUaRVe8F2sdsq05ic/UT+VUeBPr29PvVozjkWqDtESjKDqSo53DXOnn1rpbtY/XP1H9M/f6VSSJRb6bQ2WsDeVttOGI5xOfbj9Kh9U0mxSkQ1sg4Mgq4GR7Tt/8xpHQ3GsxkkRHbykgmc9hJNT+o6IBlRHLhkYEHkH8vWDHqDXJJFzNrHeftRGKSiaoBKKKKAdSRSxSCgNX4a09s2LhckedSvqYIEcZJB+k5PFd5Wdvpc+Zu8AzPpBk88kfa8/hP0G3qbltbjFVU/E+rC5aAX7yw+pFJ448Ivpr11trfD+JJuADZ5vMYE+swMcEfT0ISSqPoc1N2/Vj/A3iRLGpU3Tttw88yGMbTj3HJmJxFbTV+PLKXlRSWh5kjkNIO0gcZH5GsHe8Kg21fT3fjMd3lja0AEzszBPAWZk++KjRo6BjvCMJDIxhjxI2HPfmPUdqnRCbsspOOxd+JbTs6PbKHd/eTMGbgVsA/MAcELMEHAqn6Sn99ZmSBcQfLt/GDz3In8o+lcxqL/CswUmQqyPbgfcHFO0N531FncSxFxMn/MoqZKoP2EX8yNr47RmuaVVJBZnAImQZtwcVp+jPctIm+4HuLIZlPMMywfeBmc5rI/xGU7tMVncDcgjmf7vj7VceF9du0vxHG3nczGA238XoB2+xr52cf7CElynt55Z7UX/eTi+Gt/sje9e6bZt2Va3bVSzA7o8xBVjlufT8hWc1/hu7dtrct3YBDeTAMggAgxPbue+PZ/8A/NrOpVdPbJZk8xbEEINkiDgZ4OYIPqBluqeMTY1Ztvam0oEssfEJKhhEkCJKjPvVpY5vqWlG3p4uu5mnD+nVulqJLpce2NPfDOVUOwW5tL7ZElT5jHmkR70nh9re5xat7Iyzbgd3O3z9x6dsk1nOreKCdXZv2WCEWwGDiYlnJkFSCdjcgT5sVZa/rdldC9yyHUXLnw9zQGdhkkBeBEjHck1rPBkjhS3V7V7v8ZyLS82u70737LYsPFtoXdHvGdhDZxidrfTn9KwAsMXVQp3MVUD3YjbiK3HgrWC/pHtltxUlCckwwkc/f8qkaiwBc0alZYMTuHEKpCj3Ij6Vp0PUPDHJia+m2vtf/hbqo/Elin/2pfvdMma7qI04UbrYI2bhAkgsqlgg9gRn1HO003q50+lu29RuFsXrTs4LElohhCzBJLH8sHJnG/xGEapSe9tY+zOKz/UNfcvBN5L7F2ifbP8AKPyrXp+lWTp1b+rn9xnzPHndfp4NB0zxjd1GvtcIj3Au2ATs5AJPeRMiPmPapH8TeotbuWlUgbkJn8XzdjyKzvhLRP8A2vT3NhCC8qlvw7iCQJ9YExW98UeJBpriqRag2i4LozEkMBtG0Yx64rDNFYuqgsUU6T2+5tifxOnm5yq3z9jCP1TU3dGLVxfi23ugWnY7nDpkqAJYyCAJ4k/bjf8AA2pWBsLOylvh/jCghZIPaT68CfWLjq3jJb9u0EKrdS824LKIyAgidwyGgYPBia0qdas2A2psj4ilmOoVmm+pjJ83ZTAKjED7jsxSlFfTptvY5cqTf1XstzynSaX+8CurHnycFiBgewnB7812TTF2c3DtAkkrBzxgSBGIGYGB3rt1vrHxdS99Jtl5wD2I24I7FcEfX1iq3U6tn+YzAjiP5V1O3uYo723a2RI3oZjafWQYxg+x9K76e+zX0YnIuB/qCQTx6gfzqrUcc1eDSl1S65AVSqse5GWEziYjA7EVzTVF0UOts7Ljr/0sw/IkVyUiDIk9s1J6o03rhHBYn/eopI9KxJG0UUUB1cDEEk98fyznEZx+k0zdH3oFJQG48Fa5rRsOpgr8RgecoNwx3zBj2rR6H+JD21tqR8ZGQFxfUEbywYtJknO72z9Zyng/XC2Edl3qpuBlmJDWmnMGKh3l3NHJ8qyPYBcD3Ar0YxUkr8I5U2r92emdN6tor29rDvpHKDyt/wAsO3lG0AmVnBUDMKOacfEFi6yoiKtwtBO0E/i86mQu7A78vyQteW3mYMMHHlOP3ma7/EJywCiMYPfy8c1LwryW1npN7pwt22uPZUWwylDccrcdt0CdrbQrSfIAZyTgUp0+mVwAi/ELKzxqNxBYgjbCElAQvkJEk+xrB9Q6ve1EfFus4kQCfKMGNo4UAEiBGDFdPDxVLvxGtPdVYICkgBtw2sSO09j61lkxNQb7+EaQktSPTOr2Q4UG0LsHcATAWIBcv+EAHsCc+gNPurpBp51EfABAWyjFfiiRs24WV4JAMCAZIrK9d8TWLybXtXN/mXytBQblye2Sq+UzEZg1QdU1q3GtQHVFG0FiD2UTuB8wAHA+3OfP6Po6hH4kWmvy1vX8Hb1XU3N6JWn+eLNvpdZom1qporItqtpi7hyd0lYG1iSI83MHj2rD+O7pXW3YYidkxjHw0HapvQOv2dPdY/CZrjHaHBjah2425nImrfXdW0zTfOlS9xLyD5gB5SGHIEeo+tWayY+peRQbVVyv9lU4TwKDkk7vv/oxuo6WU0yahiAHcooI+YAEl/p2961NzqyaO3ptM9q1cPwhcdrvyoz7m4CMZORx6V3+G3Urlm6toNYt7lNovBZmkAg4ESFwDODirPxH/DnU6mb3wRYdVl910HeMACflUqATgZ3czSTlmlGOZbbt78dktnfH+SFpxKTxPfZe/l/nggeFfFiXb/whYt2S6kykZK5gwo7bjWkPT7Ny+ruWV7QJEN5eDBYRIEmO4+lea9Lf+wahmv2GuMhhCrRtYSGk8GQQIPr71o7XUH6kSNJbNq+gEO17b5ZJjGOeCe9ZS6Zwztwi9LVN3593Zf42vCtTWpO1+UWPjHw8dSiMgl0xGPMrR6kcHP51nOk+Hm82+0Ns7YLAFiMkAA5iO39Kv/DfiYkmzq4sXF+GE3T59wAzyQWJ3cRB9qtus3LluBbty7OqkgSVDMF3AAQTnGYmJ9KyjPqenxvBptdnYzxw5/8Ak1afKop+j9P23CrBYtONo3AhGYIwUA9z5h6iBnuZ3XOh2r7q9y3vKIQJJ2kNIiB3HM/lTAgOoMW/iXFO5tjbVDztBI7uFGT6RjubHr95bCy4W4ZHkV4M8CZgcmud/EWRSSulz7iDh8GUNVW738behl9P4TsWV3sAwQCZXO4sCAJByJ4g+hkVU9TNzTaZ0sKnw95IuBv7xQQAcYGYie3tNajrWsR7O0ylsqHJ48rKSMckzIgTwZ981dRymyCymRNwGYPOPoFxBjPtXXhyZFvP7HNljGFKDvbd+phdXc3OWO2TBO0QJjOBj3MRk1FitT/ZbbiGXHA2iCozEY9Rkmaouo9NayYYciQfUHg16WPPGe3cxTIxdQIGTMz7YjH505+oNsKcDcCB2GIn6mB+tcFFFuN2eM/v86iaNEc7rGT7x/IU2feluHNNArmZYSiliigHUk5opQYNAXXh+95bgOYKvE8j5Tn6E1ZWLmAgJDMwKzhZUEgf59xIBxED1xRdBv7bwB4cFD/4hFWdwmTM7hx+f65mvQwu4I5pbSZJ1dtWYlQyEgeVsndtG4EwOWkjvmudi4SNimFcgE9uY+3uatrmnF1VCKFwSzTJZtzQd2JgkLJzm3PNQLQZbjJenBgj8QIMHt9fXitkyGjpq+nvuIUSqyFhSBc2lUZhOTnJ9PpXSxeu2QUMFW3DyvE52z6QCMSOxxUjRXzI3DKwRbIhGBYFoLYkjjHJ4xUXV6u23mUt8UiCu3yqd07gZz6xAjM1CsHW1pt43AlywYMvAuEKX2mDMER6GZjia42deWAVgo2iNpG3A3GD/wBRHGckYz2nWrIJY4Abd5N5B2hd3mIkjbtP0kEz3kat7aW/nAZPlRgA0+UoW2kqyxI3gn5uwJqre5NFTb0t1viMikbSRx5lkxAPrwv3NSOl9KuXZ07D4e47hvUgkrghJgAncZkgQPepb+KLmoUL8Q24M7VheD3AABBHYcZwRUfUdLu3iGZt5WATBMAiSQFmQAJxn69lt87DY3Wk0tvpOnDLcS7fZiggkg7mHlCjCsAuT22g+oPLqn8Q796y3w7htWxcZQSF3MoWMGfm3SQB2A+/mT6Il4SWYTkDtjJXkYOST37d5XS7Ss217hAzAjHAPM7RIkSeO8AyM3iXL3L6+yLjXeIrt1FssGa2DLWg0KeFQSp8x4zzBHoauPDfW9TbtXLWmsKr3Cu1oHl2DzeYyOzc8SczT+rLoktA2lSxqeWEFWAO3aedo+YEhT6+lJf8Tf8ACi+lti3fBhhcuDKkjMqOYyQPf61TlUkTw92XXT9Lprty2upC3tc2+YG1FIG/zBckAd++JHo7xBr1soCWghh8PA822QoKxhd3mHuscipHSNYAl+4rC4XZAjwAxFwMV+XyyuZA7tGIrA9Y6gz3RvDgFmNsAwbY4gbjwdqmGAggnBJrhyzLcGp6Hdtooi4Xbcu/JkBmVj+U9uc8RUfxDqH/ALWA7B3YKx807VKmNq7cZjEZ3dzmqBNUj7YDW5CAOTJjdlmIgkfMBAkBQJqV/aN7JbZ2FhWIAdiYBAGCucGDAnMYNc+pcIxb7Gg6B05X06XAzKYuF17i3ugYk4BVoJySMcGcp13qAuNuG5VyDuIJzGcDHp+cVM6ZdUWNYrOy2wy7GUyXP94FQgcqRLZxg1w6d01bgNy58n4VVsYOQJyY4n61L+ai7dpIpL2oJIjAx/rj+c+/2q013TzrECIIFnufecD98kCoXVU8h2T5SCM4iY/9uPvT06g62XBH94zje3c7d+APST9z9KRel6i0fCMvf6Q9uS4IA5P7/lUDbJJPPP7+01ttTdCaceX5QzOJ5YmBMzn/AFP3xbwAxznCzzBPP5TXVDK5ps0cdPJG3UTSUtQA2UUQKKAXdSA0CgigHW2yDMEZ/cVptQ+9UuDlhMe/Dfrn/wAVZktIHr+4q56Bc3g2e87rf17j7ia6ennT0vuY5V+outJ1MNKCADmGnBgqMr3jHcNmeBHGy5D7HgCRLt2YgH5pxHqZwPtUG2xB2xxM4yBEmRzj+Y9hUnQuquGZNyHcrANB4kkSIj2PocjkdumilnfVaZ7MrcRwM8duDzEHlTzGRXS21iG3Mt4kehUggiCpAyfm5iZ44JedbaVfKb4UKTEgcmJ2lz5eRIg9jMiqu9qEYqIIMSTgkk+okRwOMmfYUuxR3+IBDKpXudpAYAgiN3+U5wJ7zmuF4yZiB/h4A+g7U1rBmUG6BJ9fft6/r6U+DPyyT9R3/XMipsqFpOSOR+oqz6dqmQlVIRgJ2kkBozJbt2wcfTg1KCckfl+/3FdVbaysCUYGVMRBwfm9RioluSjSW7zrcLbPhs0+VllHBJBUNxzx9xPcxn6cfKILSQMJByFIYECSCN/myMR+GadpPF1+1aNtHlYkQoO0wQcyJ5gyTgDkYpzeL7ptxv2D8O1YXJBYQCQCe0AROCJrKpItsJbsXLlxg7LJXcPMu4gD1CxBA3bh39TTet2Gu37YALm7a229zSdwkHnMyDAgciBVU3X9jK6sNwaeTKkSP+kYM993ufmnivUsjkAXBdBHYwNwj0IAz7Ce9TpZJvOmdPvaXT7AwAuW1uICIAZztbeRmV9z+PjtWZusZVWUBlP2mZkSP3j729q86P8AEF7dp7s5PlBwds54G6CCSIiflgP6508YdTEBySAYYkAriYGd+f8ANMxXkdRjae79TSUU42uxVaLUS4TIQH5ZjtPp2AkjPB9at+o69G0ttdvnY/EV9qKAJAYAKSTBUETHzE9hWV0u4XAWONsEz2meZ4nv6itP0xtP8hGLqkXCT5lYZlG7Ak8QePUVhFdjKip0vTxF1WBYbQwjknmSZwu0zP04k0mi0m4m2pAbaY3GAYEwDIzwPvH01/QtULFj4nwlMoFDZPxIX4ihhOO04wVGc1n7MF1YKQ3/ADG4gzMhR6MSAB/i/LSlHknS3VEPRaI2mZ7oKBXZVWJ3XBBiCcAHaCfU/U1w1q/IAfmZonkxGSffJn61JW27MTcMtJc/5sAA/WP0nvXG9dUOpJG1VABnvJ3H7KR9MelYTnqlSO/FjqNsqOu64BPhLmefoIg/Uwf09azd5+Af3/tFS+pXt913HG7H0GBFQOa74x0Rowk9TsWKaBQaKECzRSbqKAUilIoUUkUAqgQc9sY5yMfln7V0s6llZWBPliI7RXGlpwDdvojqNOdXp8smL9sZMGPNHBUwJ/y+xqlD7SCwPw3BiDPmggfUqSOcwRTPB3iZtFfFwZUkB0Mw6H5gfbA/QjivR+o+CdPqrB1GilrDQ1y0oBuW2z5kGMiZKcOBgggAejjzpr5jDTvRhl1Dgbtk7gSQY7YlSZIcEAwMj70+wd2VBaYhSDJMCCHADT7yAJ70zU2rmlcLuDoRIKtKXQYhl/LgjcpmR2qR0u+kNDM7FtgSBv2wWLKJAmAR35mOw2cdrRJxuWV3AMDbbtuHfPcQAQPxmPXHaabJx5luAj5JBysEjapM4KwYAmcRNdbb2lB2pswVZgJ3TBKMpEKTEExAbj0Jb1wQQLeNkQCNp2CASsSASRKsDJ5yZFabIH6Dw2bkFYRudjfOOTM98RxJ5xIzcaPp95Ia7bV1IHnUFgIHqoMZiSfXtzVXputC2274bATBY3tx3LIEnMDnI249eQzqPie/B+Hdf6BYuKuVjeFmBIIn5ZEGCZppk3ROxqv+BI4DgWRuAkXAApwPLLMCQD5SVzMCMVG6l05CVANncR8ougKwlh5Qeck+WDHGYgZpPF2pgi6iPgBiWZbmFgedHBDR7Tg45mNf8QACGsQGyRcLMpg8KRHl4gMDEDMCDGiVk2i2v9OQrta3a3g/hiSBAMMCF5nMZyDmqh+hhmAZTbEeXGJiYJ7/AF7+uaj6vr6Ooi2yMoBBFwtkdlDZ9O5OB6V1t+LIWPN/h2tH3KmYJ5xMRFW+ZEEW7qYsLZfIV3IIJ8sgfaDW08PXze0qOt1PioRuWflKsQu4HMEBWngyRya861OuDsTH17H8xTrGvVcjcGHBVipB4MMO1ZZ8XxI0nTL456Xvweh6/wAPoqq7gJtAUFW8hmCJO0yTxP8ApVfpL/wmFtxJYkA7YgCMH/Fk49qt/AvW7mq0903iLnwXtKGYDcVJJIfHm2whBOe3eo/jm0if8tyCxVGWR5iUDBsdyIERywrxppxk4yOl4oyjqjsL/wAWa3bC3AYRi1vYQsbskmQZE/1rlptdvLvgTJMf0JyBz+ftiut3cLu4lY7xt9v3+tdzp9zfDtDcJwF74bE5AETnj86zm21RGFaZbnM3f7toHJkdmJyDP3rM9Z6mADbUSzDaTzAnMe5P6fWrzrCPv+Au03GBwpnbxieAZHvis31fRDTEKWDXzliOF+5ySfXHH564MLi9Ui+bLqVIprgjE/X2/wC1cyKDRNdTdnOOQwfT3/Sm0tJFAFFEUUAqj9P+1FFAoAApZ9v9qP3+/wBaJoBBWv8AAHjhtDeG6TabysO4nuBIn6fy5GS7f7fvNJH75mpjKiGrPoTXeHdH1RWFllS8wN1VLELd7F0cCcE+YFdwPzKJlvI/EHR7+jvG3dRlZDCkrggdx2MSCPr6RNb0Xrr2SP7xk2EOjKSGV+JUj2nnkSK9h6L/ABK02stpZ6nbRhI2ahV8m7IllGbbZyR5TJwBXbiyOKuO68dzN80zzLQ6M6h0Dk+ZgoYmAJBPmxMQJmOOYqd1jw3f0m1XHlMQyXP7tuRM8xEe2feth1/+GOo07nUaBzdsnzp8CBdSZygUgMIPC8jt62XTddd1VoC09i4yiL+nddr7pgyjDBIBxt+55q0s/ePBKj5PP+laBnAVdNfukg+W3dlZJgYAnIPqOa7ajw7qVdp0W1MDbvUMJz8pYjJHAEYFTz4qfQaprbWX04zCiQIyAwBJUrxxj61eafrmo1jAwNo+a5aUg7Yadu6SGIPacH6Qc5c9hSMg/h/UAANpUQNMTcIOAQdw3Hk/TIYfSNd0F22T/cWioiR5vv5iQQTjHNbvSWHt22krdLgsW3b7cAMYnccwqg4kTOayvVesIUl5KbmVAoCI5BAngyvJMnnGYwWRsijL3dao3B7CZ42xK59eT+fpUW6bRM2yyg/huCYx/wBS85nt6VM6heRsqCBPqc++TPp7YFQTbzMf1/XmtPUizk+ncZIwRIM4P0PfvXENVl07WNbMJDBsMjgFG4MEHv781o+meEkvavT3LakaW8zEK2ShtwLlsnvDGATyKwnm0l0rNb4O0y6XQW9wh783HnMjadoM+xAj/WKoOpalr96QgVVkJPpO4tzySQZirDrvVC7/ABJkb3UJ6IPwiOCYmf8AEONpFQrXUltKSwXPKiQqiMZ5455JyZkzXhObbbb3Z6M2kklwRhpSZjCg5Zgds8gYEyfQZqZpRd/s1xbJQMQcid5JIgAyQoz2JIj1M1n9f4r/ALQxULKgRbtqNqT3PrAGSTk4ptvxEdLZid+pYHBytgH/ANZ9O3B7iunFia+ZnG2dr1+309SFPxdU4yxPyzzj69+9Y+/qC7FmMsxkk8k0l66WJZjJbJPemit2VEpwXMGm0TQBFBNEUCgEortsPpRUWTQ0N7Dg/qKDj8sZ/n/pTRSzUkCpz6fX/YUtwicYHp/Om7aULigEA/Kn3Y/CCM9zOPrA/ZoYieDtzAJE9+THr7Uw0Am6pOk1zWjKn6g5B+oqOVxOPzz+VA5z/L9ipTa3RDV8novg3+Jb6fyq4RTzauSbRP8AhPKH95r1Wxe03UQraiwouRC3UOTwfLdEEwYMSSCOxr5kmrPo/ifUaUzZusv+GZU/VTg/cVdzvnkhJo+htd4UZwbd029Xa/B8e3Lr6/3qwR/P3qq0nht9I/xbFpk2iPhW7ge1cEg8NDgjOIn35nGdD/jWyY1Fon/FaaP/AMGx+RArb9N/itorv/xwP8F5dp/8w8p/OlvsTaOmltq13Uzaa0XRIXZkFgVdhA82SDvzxPbHly+Frt0kBGuLpvh2Sqg5LAu5BPb4jMfoRgCvctF1uzeAKPbJ7bXVo+hU1j/HGovIHfSWy11gq3HXcWIE/h2bTAJEgzmrwm0w0jKaT+G6lLm+4VNtQ8FJlWLAM0TztYhBkCJyaoNR1D+zJctCzbuI2FvOobBEAqcgHkiT34xn0nwlY1Ny2LmoUK5GCS4Yj/EhGOBjvAqz/wCD2bdz4gVUMQdqjaR2nFJTfDI0njljSWLptCwrtc8u5NrElpySQCI4yCIHINeraPoj2NNbsWWDOu9jefs7eYlU9ziPwie5p+q8T6WyDuvW09tyyT67Rn9KwviL+IyEkWr11gOBbUp92uM0n7JWMrkWWxdde6IbSKFIIRSAzhpLE7iQqgn2zH1rz9rat5tTcYW4kAQpb0AXJP1gjPIqs1viC65nc2cyzlj+bHH2quLyZJJJ5PeqKEU7rclybJ93qoEiyotjjcB5yP8AMSSPt6VXUGnbzESYGQJwCYk/oPyFWuyBKSl3YpKAKBRRQAaVjSRQDQBSU6igAU4j2x9aRe8/s05T6ifr/rQDaRhSk/b+tDRmgF794/WKQH3p20gT29fcz/ofyoU88Gcf7+tAczTu3P2pIoVvagAGgil/ZpGGcZ9P+1AJFLSlDExiSJ7SM80goBVcjgxUm11e8vy3rg+jsP61Gc/b6e2KSptkUTn65qP/AJi6f/qN/rUW9rHb5nZvqxP865Cg0tigoooNQSBFBoomgA0UUUApNJRQKAUCkBpeKKASaJoFBoBZopPvRQBTn5P770UUA78I+p/9NJc5P1/rRRQCetD/ANBRRQCNyaSiigFHH796UcD7/wBKKKgElv8AkD//AEb/APVajJ3+lFFSBDSGiigHWvmH1plFFAPfj7n+lNNFFAJTmpaKAZSiiigH/hH1P8hTKSigClNFFABooooBKKKKA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025408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PAĊI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PAĊI</dc:title>
  <dc:creator>Gov_User</dc:creator>
  <cp:lastModifiedBy>Gov_User</cp:lastModifiedBy>
  <cp:revision>2</cp:revision>
  <dcterms:created xsi:type="dcterms:W3CDTF">2013-10-18T12:00:40Z</dcterms:created>
  <dcterms:modified xsi:type="dcterms:W3CDTF">2013-10-18T12:09:48Z</dcterms:modified>
</cp:coreProperties>
</file>