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7" r:id="rId2"/>
    <p:sldId id="261" r:id="rId3"/>
    <p:sldId id="281" r:id="rId4"/>
    <p:sldId id="260" r:id="rId5"/>
    <p:sldId id="278" r:id="rId6"/>
    <p:sldId id="274" r:id="rId7"/>
    <p:sldId id="279" r:id="rId8"/>
    <p:sldId id="257" r:id="rId9"/>
    <p:sldId id="263" r:id="rId10"/>
    <p:sldId id="258" r:id="rId11"/>
    <p:sldId id="256" r:id="rId12"/>
    <p:sldId id="271" r:id="rId13"/>
    <p:sldId id="269" r:id="rId14"/>
    <p:sldId id="266" r:id="rId15"/>
    <p:sldId id="280" r:id="rId16"/>
    <p:sldId id="267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266E5-2584-574A-AD1E-47ADAE439066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B5FB2-D214-B748-8E60-54C8392C5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5FB2-D214-B748-8E60-54C8392C56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6797-3622-524F-93F5-4141C64CC0FD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90F3-AB2B-D449-AB7E-8C9B0C80E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458" y="0"/>
            <a:ext cx="93649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454439261_891b330967_z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109" y="0"/>
            <a:ext cx="6690335" cy="68857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0001898-21-20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3" y="0"/>
            <a:ext cx="9191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uce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" r="-109"/>
          <a:stretch>
            <a:fillRect/>
          </a:stretch>
        </p:blipFill>
        <p:spPr>
          <a:xfrm>
            <a:off x="0" y="0"/>
            <a:ext cx="9144000" cy="69007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_christmas_day_truce_of_191_hi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" r="373"/>
          <a:stretch>
            <a:fillRect/>
          </a:stretch>
        </p:blipFill>
        <p:spPr>
          <a:xfrm>
            <a:off x="-8516" y="508223"/>
            <a:ext cx="9152516" cy="585152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istmas_truce_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"/>
          <a:stretch>
            <a:fillRect/>
          </a:stretch>
        </p:blipFill>
        <p:spPr>
          <a:xfrm>
            <a:off x="-487896" y="0"/>
            <a:ext cx="9428572" cy="687294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lum contras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34"/>
          <a:stretch>
            <a:fillRect/>
          </a:stretch>
        </p:blipFill>
        <p:spPr>
          <a:xfrm>
            <a:off x="0" y="274638"/>
            <a:ext cx="4522478" cy="606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39930" y="274638"/>
            <a:ext cx="4504070" cy="60624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istmastruce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589" y="817544"/>
            <a:ext cx="9293705" cy="55955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.S._Cemetery__Omaha_Beach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512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ticle-0-04DB3DC30000044D-416_634x56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>
            <a:fillRect/>
          </a:stretch>
        </p:blipFill>
        <p:spPr>
          <a:xfrm>
            <a:off x="0" y="0"/>
            <a:ext cx="9144000" cy="82614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rg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>
            <a:fillRect/>
          </a:stretch>
        </p:blipFill>
        <p:spPr>
          <a:xfrm>
            <a:off x="-14968" y="-17342"/>
            <a:ext cx="9158968" cy="69777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cgO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67689" y="14968"/>
            <a:ext cx="10326287" cy="68430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02" y="1"/>
            <a:ext cx="5339619" cy="69239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wi-bbc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8"/>
          <a:stretch>
            <a:fillRect/>
          </a:stretch>
        </p:blipFill>
        <p:spPr>
          <a:xfrm>
            <a:off x="0" y="-186817"/>
            <a:ext cx="9766432" cy="71068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466850"/>
            <a:ext cx="25400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14-christmas-truce-wwi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" r="893"/>
          <a:stretch>
            <a:fillRect/>
          </a:stretch>
        </p:blipFill>
        <p:spPr>
          <a:xfrm>
            <a:off x="-1" y="0"/>
            <a:ext cx="9386685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istmas Miracle of 19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8970" y="0"/>
            <a:ext cx="10717032" cy="6858000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UILI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</Words>
  <Application>Microsoft Office PowerPoint</Application>
  <PresentationFormat>On-screen Show (4:3)</PresentationFormat>
  <Paragraphs>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User</cp:lastModifiedBy>
  <cp:revision>4</cp:revision>
  <dcterms:created xsi:type="dcterms:W3CDTF">2012-12-18T09:32:15Z</dcterms:created>
  <dcterms:modified xsi:type="dcterms:W3CDTF">2013-10-13T15:24:20Z</dcterms:modified>
</cp:coreProperties>
</file>