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7EA9F9-7C3A-4442-96D2-68E7C6F1D368}" type="datetimeFigureOut">
              <a:rPr lang="en-US" smtClean="0"/>
              <a:pPr/>
              <a:t>2/5/23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7E998D-2E41-4A65-9365-01B1441FD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t-MT" dirty="0">
                <a:latin typeface="Arial" pitchFamily="34" charset="0"/>
                <a:cs typeface="Arial" pitchFamily="34" charset="0"/>
              </a:rPr>
              <a:t>Kap 10: Infaħħru ‘l Alla f’talbna</a:t>
            </a:r>
          </a:p>
          <a:p>
            <a:r>
              <a:rPr lang="mt-MT" dirty="0">
                <a:latin typeface="Arial" pitchFamily="34" charset="0"/>
                <a:cs typeface="Arial" pitchFamily="34" charset="0"/>
              </a:rPr>
              <a:t>Lezzjoni 9: Is-Sagramenti f’Ħajjitna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t-MT" dirty="0"/>
              <a:t>Is-Seba’ Sagramenti</a:t>
            </a:r>
            <a:endParaRPr lang="en-US" dirty="0"/>
          </a:p>
        </p:txBody>
      </p:sp>
      <p:pic>
        <p:nvPicPr>
          <p:cNvPr id="8194" name="Picture 2" descr="http://www.americancatholic.org/features/gfx/articles/Sacra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7272808" cy="2361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Il-Qrar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Għalkemm Alla jkun diġà jaf in-nuqqasijiet tagħna, fil-qrar aħna naħsbu f’dak li nkunu għamilna u nagħtu kelma lil Alla li se nippruvaw inkunu aħjar.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ainglkiss.com/sacraments/a6rlg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971600" cy="1053940"/>
          </a:xfrm>
          <a:prstGeom prst="rect">
            <a:avLst/>
          </a:prstGeom>
          <a:noFill/>
        </p:spPr>
      </p:pic>
      <p:pic>
        <p:nvPicPr>
          <p:cNvPr id="24578" name="Picture 2" descr="http://ourladyofhal.files.wordpress.com/2011/02/penan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0839" y="1412776"/>
            <a:ext cx="469316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Il-Qrar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Huwa importanti li aħna jiddispjaċina tassew ta’ dnubietna biex nirċievu l-maħfra t’Alla. Fil-qrar Ġesù jagħtina l-grazzja tiegħu biex inkunu nistgħu ngħidu le quddiem il-ħażin.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ainglkiss.com/sacraments/a6rlg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971600" cy="1053940"/>
          </a:xfrm>
          <a:prstGeom prst="rect">
            <a:avLst/>
          </a:prstGeom>
          <a:noFill/>
        </p:spPr>
      </p:pic>
      <p:pic>
        <p:nvPicPr>
          <p:cNvPr id="23554" name="Picture 2" descr="http://www.stalbert.org/stalbert/media_files/religiousclipart/reconciliation-for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1340768"/>
            <a:ext cx="4218949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Il-Griżma tal-Isqof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Fil-griżma tal-isqof, l-Ispirtu s-Santi jinżel fina b’qawwa speċjali biex jgħinna ngħixu aħjar il-fidi tagħna.</a:t>
            </a:r>
          </a:p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Permezz ta’ dan is-sagrament aħna nsiru membri kbar tal-Knisja.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www.ainglkiss.com/sacraments/confirm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970420" cy="1080120"/>
          </a:xfrm>
          <a:prstGeom prst="rect">
            <a:avLst/>
          </a:prstGeom>
          <a:noFill/>
        </p:spPr>
      </p:pic>
      <p:pic>
        <p:nvPicPr>
          <p:cNvPr id="22532" name="Picture 4" descr="http://www.stviatorparish.org/uploads/images/CONFIRM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32" y="1574032"/>
            <a:ext cx="4921868" cy="5283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Il-Griżma tal-Isqof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Fil-griżma tal-isqof, l-Isqof iqiegħed idejh fuq rasna u jidilkilna moħħna biż-żejt u l-balzmu.</a:t>
            </a:r>
          </a:p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Hu jgħidilna: </a:t>
            </a:r>
            <a:r>
              <a:rPr lang="mt-MT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“Ħu s-siġill tad-don tal-Ispirtu s-Santu.”</a:t>
            </a:r>
            <a:endParaRPr lang="en-US" sz="3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www.ainglkiss.com/sacraments/confirm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008111" cy="1122072"/>
          </a:xfrm>
          <a:prstGeom prst="rect">
            <a:avLst/>
          </a:prstGeom>
          <a:noFill/>
        </p:spPr>
      </p:pic>
      <p:pic>
        <p:nvPicPr>
          <p:cNvPr id="27650" name="Picture 2" descr="http://jimmyakin.com/wp-content/uploads/confir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705225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Il-Griżma tal-Isqof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Fil-griżma tal-isqof, l-Ispirtu s-Santu jagħtina s-seba’ doni tiegħu – huwa f’idejna imbagħad biex nużawhom biex nikbru fil-fidi tagħna.</a:t>
            </a:r>
            <a:endParaRPr lang="en-US" sz="3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www.ainglkiss.com/sacraments/confirm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008111" cy="1122072"/>
          </a:xfrm>
          <a:prstGeom prst="rect">
            <a:avLst/>
          </a:prstGeom>
          <a:noFill/>
        </p:spPr>
      </p:pic>
      <p:pic>
        <p:nvPicPr>
          <p:cNvPr id="26626" name="Picture 2" descr="http://langedeleternel.l.a.pic.centerblog.net/5oe5y6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1340768"/>
            <a:ext cx="3882169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L-Ewkaristija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Fl-Ewkaristija, Ġesù baqa’ magħna taħt ix-xbihat tal-ħobż u tal-inbid. </a:t>
            </a:r>
          </a:p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Waqt il-quddiesa, permezz tal-Ispirtu s-Santu u għat-talba tal-qassis, il-ħobż u l-inbid isiru l-Ġisem u d-Demm ta’ Kristu.</a:t>
            </a:r>
            <a:endParaRPr lang="en-US" sz="3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www.ainglkiss.com/sacraments/relig0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5086"/>
            <a:ext cx="720080" cy="1024115"/>
          </a:xfrm>
          <a:prstGeom prst="rect">
            <a:avLst/>
          </a:prstGeom>
          <a:noFill/>
        </p:spPr>
      </p:pic>
      <p:pic>
        <p:nvPicPr>
          <p:cNvPr id="25604" name="Picture 4" descr="http://sacramentzofinitiation.weebly.com/uploads/1/3/2/2/13224037/918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L-Ewkaristija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Ġesù Ewkaristija jiġi fina fit-tqarbin. Permezz tat-tqarbin aħna ningħaqdu ħaġa waħda ma’ Ġesù u bejnietna.</a:t>
            </a:r>
          </a:p>
          <a:p>
            <a:pPr>
              <a:buNone/>
            </a:pPr>
            <a:r>
              <a:rPr lang="mt-MT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Għandna nfittxu li nirċievu dan is-sagrament kuljum.</a:t>
            </a:r>
            <a:endParaRPr lang="en-US" sz="3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www.ainglkiss.com/sacraments/relig0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5086"/>
            <a:ext cx="720080" cy="1024115"/>
          </a:xfrm>
          <a:prstGeom prst="rect">
            <a:avLst/>
          </a:prstGeom>
          <a:noFill/>
        </p:spPr>
      </p:pic>
      <p:pic>
        <p:nvPicPr>
          <p:cNvPr id="29698" name="Picture 2" descr="http://www.stpaulsnundah.com/uploads/6/9/2/3/6923082/8988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403244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  Iż-Żwieġ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Fiż-żwieġ, raġel u mara jwiegħdu lil xulxin li huma ser iħobbu lil xulxin tul ħajjithom kollha. Huma wkoll iwiegħdu li jgħinu lil xulxin kemm fit-tajjeb kif ukoll fil-problemi.</a:t>
            </a:r>
            <a:endParaRPr lang="en-US" sz="3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www.ainglkiss.com/sacraments/bar018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19200" cy="1123950"/>
          </a:xfrm>
          <a:prstGeom prst="rect">
            <a:avLst/>
          </a:prstGeom>
          <a:noFill/>
        </p:spPr>
      </p:pic>
      <p:pic>
        <p:nvPicPr>
          <p:cNvPr id="28676" name="Picture 4" descr="http://www.strichardsterling.org/marri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463" y="1052736"/>
            <a:ext cx="474853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  Iż-Żwieġ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Huma wkoll iwiegħdu li jilqgħu l-ulied li Alla jogħġbu jibgħatilhom u jrabbuhom fil-fidi nisranija.</a:t>
            </a:r>
          </a:p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Is-sagrament taż-żwieġ jagħti l-grazzja lill-għarajjes biex huma jibqgħu iħobbu lil xulxin sal-mewt</a:t>
            </a:r>
            <a:r>
              <a:rPr lang="mt-MT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www.ainglkiss.com/sacraments/bar018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19200" cy="1123950"/>
          </a:xfrm>
          <a:prstGeom prst="rect">
            <a:avLst/>
          </a:prstGeom>
          <a:noFill/>
        </p:spPr>
      </p:pic>
      <p:pic>
        <p:nvPicPr>
          <p:cNvPr id="31748" name="Picture 4" descr="http://t2.gstatic.com/images?q=tbn:ANd9GcTe2IHlGBtN3ecxwbhRc8dx9tAvxL4wIaUvoHZziWHjuVsOaz7S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34501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  L-Ordni Sagri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Permezz ta’ dan is-sagrament, irġiel insara jsiru djakni, qassisin jew isqfijiet.</a:t>
            </a:r>
          </a:p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Ġesù waqqaf dan is-sagrament fl-Aħħar Ċena. L-appostli kienu l-ewwel saċerdoti u isqfijiet.</a:t>
            </a:r>
          </a:p>
          <a:p>
            <a:pPr>
              <a:buNone/>
            </a:pPr>
            <a:endParaRPr lang="mt-MT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www.ainglkiss.com/sacraments/se105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933450" cy="1219201"/>
          </a:xfrm>
          <a:prstGeom prst="rect">
            <a:avLst/>
          </a:prstGeom>
          <a:noFill/>
        </p:spPr>
      </p:pic>
      <p:pic>
        <p:nvPicPr>
          <p:cNvPr id="30724" name="Picture 4" descr="http://www.stanthonyscapecod.org/sites/default/files/images/12.%20HOLY%20OR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2471315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/>
              <a:t>X’inhuma s-Sagramenti?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4593704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Ġesù għallimna ħafna tagħlim sabiħ. Għallimna min hu Alla u kif għandna nħobbuh. Ħallielna wkoll il-Knisja biex aħna nkunu u nħossuna parti minn familja kbira. Ħallielna wkoll rgħajja – il-Papa u l-isqfijiet – biex imexxuna fit-triq ta’ Ġesù.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st.aloysius.ca/wp-content/uploads/2012/10/sacra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408292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  L-Ordni Sagri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Meta żagħżugħ iħoss is-sejħa għas-saċerdozju, huwa jmur jistudja fis-seminarju. Huwa mbagħad jiġi ordnat djaknu u wara jiġi ordnat saċerdot mill-isqof.</a:t>
            </a:r>
          </a:p>
          <a:p>
            <a:pPr>
              <a:buNone/>
            </a:pPr>
            <a:endParaRPr lang="mt-MT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www.ainglkiss.com/sacraments/se105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933450" cy="1219201"/>
          </a:xfrm>
          <a:prstGeom prst="rect">
            <a:avLst/>
          </a:prstGeom>
          <a:noFill/>
        </p:spPr>
      </p:pic>
      <p:pic>
        <p:nvPicPr>
          <p:cNvPr id="34818" name="Picture 2" descr="http://www.godfrey.info/Deaneryintouch/Ord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62409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  L-Ordni Sagri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96944" cy="2160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Is-saċerdot għandu s-setgħa minn Ġesù li jiċċelebra s-sagramenti. Huwa wkoll imsejjaħ biex jaqdi u biex ixandar il-Kelma t’Alla u jispjegaha.</a:t>
            </a:r>
          </a:p>
          <a:p>
            <a:pPr>
              <a:buNone/>
            </a:pPr>
            <a:endParaRPr lang="mt-MT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www.ainglkiss.com/sacraments/se105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933450" cy="1219201"/>
          </a:xfrm>
          <a:prstGeom prst="rect">
            <a:avLst/>
          </a:prstGeom>
          <a:noFill/>
        </p:spPr>
      </p:pic>
      <p:pic>
        <p:nvPicPr>
          <p:cNvPr id="33794" name="Picture 2" descr="http://www.moronacity.com/catholic-journal/images/2011/March/Catholic-priests-are-ordained-according-to-apostolic-succession-through-the-sacrament-of-holy-orders-Microsoft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56992"/>
            <a:ext cx="4536504" cy="3321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  Il-Griżma tal-Morda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Meta persuna tkun marida serjament is-saċerdot jidlikha b’żejt ikkonsagrat biex terġa’ tingħata s-saħħa fir-ruħ u fil-ġisem.</a:t>
            </a:r>
          </a:p>
          <a:p>
            <a:pPr>
              <a:buNone/>
            </a:pPr>
            <a:endParaRPr lang="mt-MT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www.ainglkiss.com/sacraments/se67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19200" cy="923925"/>
          </a:xfrm>
          <a:prstGeom prst="rect">
            <a:avLst/>
          </a:prstGeom>
          <a:noFill/>
        </p:spPr>
      </p:pic>
      <p:pic>
        <p:nvPicPr>
          <p:cNvPr id="32772" name="Picture 4" descr="http://www.saintanneschurch.dk/uploads/images/blessing_of_si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153" y="1124744"/>
            <a:ext cx="4525847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  Il-Griżma tal-Morda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568952" cy="2448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F’każ li l-marid ma jkunx f’sensih, dan is-sagrament għandu wkoll il-qawwa li jaħfer id-dnubiet.</a:t>
            </a:r>
          </a:p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Dan is-sagrament nistgħu nirċevih aktar minn darba.</a:t>
            </a:r>
          </a:p>
          <a:p>
            <a:pPr>
              <a:buNone/>
            </a:pPr>
            <a:endParaRPr lang="mt-MT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www.ainglkiss.com/sacraments/se67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19200" cy="923925"/>
          </a:xfrm>
          <a:prstGeom prst="rect">
            <a:avLst/>
          </a:prstGeom>
          <a:noFill/>
        </p:spPr>
      </p:pic>
      <p:pic>
        <p:nvPicPr>
          <p:cNvPr id="35842" name="Picture 2" descr="http://www.stpatricks.org.nz/Portals/154/G%20Ano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5040560" cy="3344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t-MT" dirty="0"/>
              <a:t>Tmiem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t-MT" dirty="0"/>
              <a:t>Is-Seba’ Sagramenti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/>
              <a:t>X’inhuma s-Sagramenti?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96944" cy="2088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Aħna lkoll mixjin wara Ġesù. Ilkoll nixtiequ nkunu bħalu. Imma ħafna drabi niżbaljaw jew naqtgħu qalbna. Ġesù kien jafu dan u għalhekk ħallielna mod kif hu jista’ jibqa’ jgħinna billi jagħtina l-</a:t>
            </a:r>
            <a:r>
              <a:rPr lang="mt-MT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grazzja</a:t>
            </a:r>
            <a:r>
              <a:rPr lang="mt-MT" sz="3500" dirty="0">
                <a:latin typeface="Arial" pitchFamily="34" charset="0"/>
                <a:cs typeface="Arial" pitchFamily="34" charset="0"/>
              </a:rPr>
              <a:t> tiegħu.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sisterrose.files.wordpress.com/2009/06/sacra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842493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/>
              <a:t>X’inhuma s-Sagramenti?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4680520" cy="49685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Ħafna drabi nħossuna naqtgħu qalbna milli nagħmlu dejjem it-tajjeb. Ġesù ħallielna s-seba’ sagramenti biex permezz tagħhom jgħinna nsiru bnedmin aħjar u nkunu kapaċi nirbħu d-diffikultajiet li niltaqgħu magħhom.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stmaryslgv.org/sacra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718733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/>
              <a:t>Liema huma s-Sagramenti?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568952" cy="2520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Ġesù tana seba’ sagramenti li nirċevuhom f’mumenti differenti f’ħajjitna. Dawn huma: </a:t>
            </a:r>
            <a:r>
              <a:rPr lang="mt-MT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il-magħmudija</a:t>
            </a:r>
            <a:r>
              <a:rPr lang="mt-MT" sz="3500" dirty="0">
                <a:latin typeface="Arial" pitchFamily="34" charset="0"/>
                <a:cs typeface="Arial" pitchFamily="34" charset="0"/>
              </a:rPr>
              <a:t>, </a:t>
            </a:r>
            <a:r>
              <a:rPr lang="mt-MT" sz="35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il-griżma tal-isqof</a:t>
            </a:r>
            <a:r>
              <a:rPr lang="mt-MT" sz="3500" dirty="0">
                <a:latin typeface="Arial" pitchFamily="34" charset="0"/>
                <a:cs typeface="Arial" pitchFamily="34" charset="0"/>
              </a:rPr>
              <a:t>, </a:t>
            </a:r>
            <a:r>
              <a:rPr lang="mt-MT" sz="3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il-qrar</a:t>
            </a:r>
            <a:r>
              <a:rPr lang="mt-MT" sz="3500" dirty="0">
                <a:latin typeface="Arial" pitchFamily="34" charset="0"/>
                <a:cs typeface="Arial" pitchFamily="34" charset="0"/>
              </a:rPr>
              <a:t>, </a:t>
            </a:r>
            <a:r>
              <a:rPr lang="mt-MT" sz="35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l-ewkaristija</a:t>
            </a:r>
            <a:r>
              <a:rPr lang="mt-MT" sz="3500" dirty="0">
                <a:latin typeface="Arial" pitchFamily="34" charset="0"/>
                <a:cs typeface="Arial" pitchFamily="34" charset="0"/>
              </a:rPr>
              <a:t>, </a:t>
            </a:r>
            <a:r>
              <a:rPr lang="mt-MT" sz="35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il-griżma tal-morda</a:t>
            </a:r>
            <a:r>
              <a:rPr lang="mt-MT" sz="3500" dirty="0">
                <a:latin typeface="Arial" pitchFamily="34" charset="0"/>
                <a:cs typeface="Arial" pitchFamily="34" charset="0"/>
              </a:rPr>
              <a:t>, </a:t>
            </a:r>
            <a:r>
              <a:rPr lang="mt-MT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l-ordni sagri</a:t>
            </a:r>
            <a:r>
              <a:rPr lang="mt-MT" sz="3500" dirty="0">
                <a:latin typeface="Arial" pitchFamily="34" charset="0"/>
                <a:cs typeface="Arial" pitchFamily="34" charset="0"/>
              </a:rPr>
              <a:t> u </a:t>
            </a:r>
            <a:r>
              <a:rPr lang="mt-MT" sz="3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ż-żwieġ</a:t>
            </a:r>
            <a:r>
              <a:rPr lang="mt-MT" sz="3500" dirty="0">
                <a:latin typeface="Arial" pitchFamily="34" charset="0"/>
                <a:cs typeface="Arial" pitchFamily="34" charset="0"/>
              </a:rPr>
              <a:t>.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christtheking.ca/image/Sacraments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05064"/>
            <a:ext cx="6552728" cy="2656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Il-Magħmudija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4896544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Il-magħmudija hija l-ewwel sagrament li nirċievu. Meta nitgħammdu, aħna nsiru ulied Alla u aħwa ta’ Ġesù. Fina jiġi jgħix l-Ispirtu s-Santu. Bil-magħmudija aħna nsiru wkoll membri tal-Knisja.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ainglkiss.com/sacraments/se2249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792088" cy="1090187"/>
          </a:xfrm>
          <a:prstGeom prst="rect">
            <a:avLst/>
          </a:prstGeom>
          <a:noFill/>
        </p:spPr>
      </p:pic>
      <p:pic>
        <p:nvPicPr>
          <p:cNvPr id="3074" name="Picture 2" descr="http://preacherontheplaza.files.wordpress.com/2012/01/baptism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912955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Il-Magħmudija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48464" cy="2088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Fil-magħmudija is-saċerdot jitfa’ l-ilma fuq ras it-tarbija waqt li jgħid il-kliem: </a:t>
            </a:r>
            <a:r>
              <a:rPr lang="mt-MT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“Jiena ngħammdek fl-Isem tal-Missier u tal-Iben u tal-Ispirtu s-Santu.”</a:t>
            </a:r>
            <a:endParaRPr lang="en-US" sz="3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ainglkiss.com/sacraments/se2249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792088" cy="1090187"/>
          </a:xfrm>
          <a:prstGeom prst="rect">
            <a:avLst/>
          </a:prstGeom>
          <a:noFill/>
        </p:spPr>
      </p:pic>
      <p:pic>
        <p:nvPicPr>
          <p:cNvPr id="2050" name="Picture 2" descr="http://www.kandle.ie/wp-content/uploads/2009/04/baptism_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5760640" cy="3291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Il-Magħmudija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Fil-magħmudija jintuża l-ilma li jfisser ħajja ġdida kif ukoll il-blandun li jfisser id-dawl ta’ Kristu Rxoxt. </a:t>
            </a:r>
          </a:p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Il-magħmudija taħfrilna wkoll id-dnub tan-nisel.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ainglkiss.com/sacraments/se2249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792088" cy="1090187"/>
          </a:xfrm>
          <a:prstGeom prst="rect">
            <a:avLst/>
          </a:prstGeom>
          <a:noFill/>
        </p:spPr>
      </p:pic>
      <p:pic>
        <p:nvPicPr>
          <p:cNvPr id="1028" name="Picture 4" descr="http://www.kccp.org.au/images/Chriatian%20Initi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414" y="620688"/>
            <a:ext cx="4268406" cy="5860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mt-MT" dirty="0"/>
              <a:t>   Il-Qrar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68052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sz="3500" dirty="0">
                <a:latin typeface="Arial" pitchFamily="34" charset="0"/>
                <a:cs typeface="Arial" pitchFamily="34" charset="0"/>
              </a:rPr>
              <a:t>Fis-sagrament tal-Qrar jew tar-Rikonċiljazzjoni aħna nistqarru dnubietna quddiem Alla u nitolbuh maħfra għalihom.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ainglkiss.com/sacraments/a6rlg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971600" cy="1053940"/>
          </a:xfrm>
          <a:prstGeom prst="rect">
            <a:avLst/>
          </a:prstGeom>
          <a:noFill/>
        </p:spPr>
      </p:pic>
      <p:pic>
        <p:nvPicPr>
          <p:cNvPr id="21508" name="Picture 4" descr="http://adeaconswife.files.wordpress.com/2010/06/reconc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385" y="3212976"/>
            <a:ext cx="3844323" cy="3238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JNSLJV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</TotalTime>
  <Words>673</Words>
  <Application>Microsoft Macintosh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Franklin Gothic Book</vt:lpstr>
      <vt:lpstr>Perpetua</vt:lpstr>
      <vt:lpstr>Wingdings 2</vt:lpstr>
      <vt:lpstr>Equity</vt:lpstr>
      <vt:lpstr>Is-Seba’ Sagramenti</vt:lpstr>
      <vt:lpstr>X’inhuma s-Sagramenti?</vt:lpstr>
      <vt:lpstr>X’inhuma s-Sagramenti?</vt:lpstr>
      <vt:lpstr>X’inhuma s-Sagramenti?</vt:lpstr>
      <vt:lpstr>Liema huma s-Sagramenti?</vt:lpstr>
      <vt:lpstr>Il-Magħmudija</vt:lpstr>
      <vt:lpstr>Il-Magħmudija</vt:lpstr>
      <vt:lpstr>Il-Magħmudija</vt:lpstr>
      <vt:lpstr>   Il-Qrar</vt:lpstr>
      <vt:lpstr>   Il-Qrar</vt:lpstr>
      <vt:lpstr>   Il-Qrar</vt:lpstr>
      <vt:lpstr>   Il-Griżma tal-Isqof</vt:lpstr>
      <vt:lpstr>   Il-Griżma tal-Isqof</vt:lpstr>
      <vt:lpstr>   Il-Griżma tal-Isqof</vt:lpstr>
      <vt:lpstr>   L-Ewkaristija</vt:lpstr>
      <vt:lpstr>   L-Ewkaristija</vt:lpstr>
      <vt:lpstr>     Iż-Żwieġ</vt:lpstr>
      <vt:lpstr>     Iż-Żwieġ</vt:lpstr>
      <vt:lpstr>     L-Ordni Sagri</vt:lpstr>
      <vt:lpstr>     L-Ordni Sagri</vt:lpstr>
      <vt:lpstr>     L-Ordni Sagri</vt:lpstr>
      <vt:lpstr>     Il-Griżma tal-Morda</vt:lpstr>
      <vt:lpstr>     Il-Griżma tal-Morda</vt:lpstr>
      <vt:lpstr>Is-Seba’ Sagramenti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Is-Seba’ Sagramenti</dc:title>
  <dc:creator>Claire</dc:creator>
  <cp:lastModifiedBy>Sultana Carl Mario Rev</cp:lastModifiedBy>
  <cp:revision>19</cp:revision>
  <dcterms:created xsi:type="dcterms:W3CDTF">2013-06-05T14:29:29Z</dcterms:created>
  <dcterms:modified xsi:type="dcterms:W3CDTF">2023-02-05T18:02:18Z</dcterms:modified>
</cp:coreProperties>
</file>