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8184-DA64-4B7C-901F-8371BB5EC57D}" type="datetimeFigureOut">
              <a:rPr lang="en-GB" smtClean="0"/>
              <a:t>05/02/2023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1262-3122-41D1-8B4E-4A03FE87AE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8184-DA64-4B7C-901F-8371BB5EC57D}" type="datetimeFigureOut">
              <a:rPr lang="en-GB" smtClean="0"/>
              <a:t>05/02/2023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1262-3122-41D1-8B4E-4A03FE87AE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8184-DA64-4B7C-901F-8371BB5EC57D}" type="datetimeFigureOut">
              <a:rPr lang="en-GB" smtClean="0"/>
              <a:t>05/02/2023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1262-3122-41D1-8B4E-4A03FE87AE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8184-DA64-4B7C-901F-8371BB5EC57D}" type="datetimeFigureOut">
              <a:rPr lang="en-GB" smtClean="0"/>
              <a:t>05/02/2023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1262-3122-41D1-8B4E-4A03FE87AE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8184-DA64-4B7C-901F-8371BB5EC57D}" type="datetimeFigureOut">
              <a:rPr lang="en-GB" smtClean="0"/>
              <a:t>05/02/2023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1262-3122-41D1-8B4E-4A03FE87AE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8184-DA64-4B7C-901F-8371BB5EC57D}" type="datetimeFigureOut">
              <a:rPr lang="en-GB" smtClean="0"/>
              <a:t>05/02/2023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1262-3122-41D1-8B4E-4A03FE87AE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8184-DA64-4B7C-901F-8371BB5EC57D}" type="datetimeFigureOut">
              <a:rPr lang="en-GB" smtClean="0"/>
              <a:t>05/02/2023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1262-3122-41D1-8B4E-4A03FE87AE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8184-DA64-4B7C-901F-8371BB5EC57D}" type="datetimeFigureOut">
              <a:rPr lang="en-GB" smtClean="0"/>
              <a:t>05/02/2023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1262-3122-41D1-8B4E-4A03FE87AE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8184-DA64-4B7C-901F-8371BB5EC57D}" type="datetimeFigureOut">
              <a:rPr lang="en-GB" smtClean="0"/>
              <a:t>05/02/2023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1262-3122-41D1-8B4E-4A03FE87AE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8184-DA64-4B7C-901F-8371BB5EC57D}" type="datetimeFigureOut">
              <a:rPr lang="en-GB" smtClean="0"/>
              <a:t>05/02/2023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11262-3122-41D1-8B4E-4A03FE87AE9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8184-DA64-4B7C-901F-8371BB5EC57D}" type="datetimeFigureOut">
              <a:rPr lang="en-GB" smtClean="0"/>
              <a:t>05/02/2023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D11262-3122-41D1-8B4E-4A03FE87AE9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7D11262-3122-41D1-8B4E-4A03FE87AE98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F5C8184-DA64-4B7C-901F-8371BB5EC57D}" type="datetimeFigureOut">
              <a:rPr lang="en-GB" smtClean="0"/>
              <a:t>05/02/2023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8640"/>
            <a:ext cx="9144000" cy="781050"/>
          </a:xfrm>
        </p:spPr>
        <p:txBody>
          <a:bodyPr>
            <a:normAutofit fontScale="90000"/>
          </a:bodyPr>
          <a:lstStyle/>
          <a:p>
            <a:r>
              <a:rPr lang="mt-MT" sz="6300" b="1" dirty="0">
                <a:solidFill>
                  <a:srgbClr val="24486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Ħajjitna Talba</a:t>
            </a:r>
            <a:endParaRPr lang="en-US" sz="6300" b="1" dirty="0">
              <a:solidFill>
                <a:srgbClr val="24486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070600"/>
            <a:ext cx="8460432" cy="787400"/>
          </a:xfrm>
        </p:spPr>
        <p:txBody>
          <a:bodyPr/>
          <a:lstStyle/>
          <a:p>
            <a:pPr algn="r"/>
            <a:r>
              <a:rPr lang="mt-MT" b="0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Paul A. </a:t>
            </a:r>
            <a:r>
              <a:rPr lang="en-GB" b="0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Rapa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30223" y="4564130"/>
            <a:ext cx="6384776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>
              <a:spcBef>
                <a:spcPct val="20000"/>
              </a:spcBef>
            </a:pPr>
            <a:r>
              <a:rPr lang="mt-MT" sz="32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Kap 10: Infaħħru ‘l Alla f’</a:t>
            </a:r>
            <a:r>
              <a:rPr lang="mt-MT" sz="32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Talbna</a:t>
            </a:r>
            <a:endParaRPr lang="en-GB" sz="3200" b="1" dirty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20000"/>
              </a:spcBef>
            </a:pPr>
            <a:r>
              <a:rPr lang="en-GB" sz="32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Lezzjoni</a:t>
            </a:r>
            <a:r>
              <a:rPr lang="mt-MT" sz="32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9</a:t>
            </a:r>
            <a:endParaRPr lang="en-GB" sz="3200" b="1" dirty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" name="Picture 21" descr="canstock10266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520" y="1340768"/>
            <a:ext cx="5724128" cy="332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0999443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mt-MT"/>
              <a:t>Tmiem</a:t>
            </a:r>
            <a:endParaRPr lang="en-GB"/>
          </a:p>
        </p:txBody>
      </p:sp>
      <p:pic>
        <p:nvPicPr>
          <p:cNvPr id="3" name="Picture 18" descr="teach-year-olds-sunday-school-800x8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675" y="165276"/>
            <a:ext cx="4288051" cy="643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312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26" name="Picture 14" descr="praying-the-rosary-7246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714" name="Text Box 2"/>
          <p:cNvSpPr txBox="1">
            <a:spLocks noChangeArrowheads="1"/>
          </p:cNvSpPr>
          <p:nvPr/>
        </p:nvSpPr>
        <p:spPr bwMode="auto">
          <a:xfrm>
            <a:off x="0" y="5791200"/>
            <a:ext cx="9144000" cy="1066800"/>
          </a:xfrm>
          <a:prstGeom prst="rect">
            <a:avLst/>
          </a:prstGeom>
          <a:solidFill>
            <a:srgbClr val="000000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mt-MT" sz="3200">
                <a:solidFill>
                  <a:srgbClr val="FFFFFF"/>
                </a:solidFill>
                <a:latin typeface="Verdana" pitchFamily="34" charset="0"/>
              </a:rPr>
              <a:t>L-aktar ħaġa importanti fit-talb mhux id-diskors li ngħidu imma li nitolbu bil-qalb.</a:t>
            </a:r>
            <a:endParaRPr lang="en-US" sz="3200">
              <a:solidFill>
                <a:srgbClr val="FFFF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502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8392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6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mt-MT" sz="3200">
                <a:solidFill>
                  <a:srgbClr val="000000"/>
                </a:solidFill>
                <a:latin typeface="Verdana" pitchFamily="34" charset="0"/>
              </a:rPr>
              <a:t>Lil Alla nkellmuh bħala s-Sid u l-Ħallieq tagħna. Quddiemu ninxteħtu għarkopptejna nadurawh.</a:t>
            </a:r>
            <a:endParaRPr lang="en-US" sz="3200">
              <a:solidFill>
                <a:srgbClr val="000000"/>
              </a:solidFill>
              <a:latin typeface="Verdana" pitchFamily="34" charset="0"/>
            </a:endParaRPr>
          </a:p>
        </p:txBody>
      </p:sp>
      <p:pic>
        <p:nvPicPr>
          <p:cNvPr id="116751" name="Picture 15" descr="kneeling-in-prayer-at-sunri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8988"/>
            <a:ext cx="9144000" cy="4799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0405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78" name="Picture 18" descr="worsh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1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6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mt-MT" sz="3200">
                <a:solidFill>
                  <a:srgbClr val="FFFFFF"/>
                </a:solidFill>
                <a:latin typeface="Verdana" pitchFamily="34" charset="0"/>
              </a:rPr>
              <a:t>Lil Alla nkellmuh bħala l-Missier tagħna. Ngħidulu grazzi talli jieħu ħsiebna. Inqumu bil-wieqfa u ngħollu jdejna ‘l fuq.</a:t>
            </a:r>
            <a:endParaRPr lang="en-US" sz="3200">
              <a:solidFill>
                <a:srgbClr val="FFFF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19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938" name="Picture 10" descr="woman-praying-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5638800" y="0"/>
            <a:ext cx="35052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mt-MT" sz="3300">
              <a:solidFill>
                <a:srgbClr val="000000"/>
              </a:solidFill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mt-MT" sz="3300">
              <a:solidFill>
                <a:srgbClr val="000000"/>
              </a:solidFill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mt-MT" sz="3300">
                <a:solidFill>
                  <a:srgbClr val="000000"/>
                </a:solidFill>
                <a:latin typeface="Verdana" pitchFamily="34" charset="0"/>
              </a:rPr>
              <a:t>Lil Missierna tas-sema ġieli nitolbuh xi grazzja speċjali li jkollna bżonn. </a:t>
            </a:r>
          </a:p>
          <a:p>
            <a:pPr marL="342900" indent="-342900">
              <a:spcBef>
                <a:spcPct val="20000"/>
              </a:spcBef>
            </a:pPr>
            <a:endParaRPr lang="mt-MT" sz="3300">
              <a:solidFill>
                <a:srgbClr val="000000"/>
              </a:solidFill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30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en-GB" sz="330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506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mt-MT" sz="380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mt-MT" sz="3800">
                <a:solidFill>
                  <a:srgbClr val="FFFFFF"/>
                </a:solidFill>
              </a:rPr>
              <a:t>Lil Alla nitolbuh maħfra ta’ ħtijietna. Inbaxxu rasna u nħabbtu fuq sidirna bl-umilt</a:t>
            </a:r>
            <a:r>
              <a:rPr lang="en-US" sz="3800">
                <a:solidFill>
                  <a:srgbClr val="FFFFFF"/>
                </a:solidFill>
                <a:cs typeface="Arial" charset="0"/>
              </a:rPr>
              <a:t>à</a:t>
            </a:r>
            <a:r>
              <a:rPr lang="mt-MT" sz="3800">
                <a:solidFill>
                  <a:srgbClr val="FFFFFF"/>
                </a:solidFill>
                <a:cs typeface="Arial" charset="0"/>
              </a:rPr>
              <a:t> u bl-indiema.</a:t>
            </a:r>
            <a:endParaRPr lang="en-US" sz="3800" i="1">
              <a:solidFill>
                <a:srgbClr val="FFFFFF"/>
              </a:solidFill>
              <a:cs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en-GB" sz="3800" i="1">
              <a:solidFill>
                <a:srgbClr val="000000"/>
              </a:solidFill>
            </a:endParaRPr>
          </a:p>
        </p:txBody>
      </p:sp>
      <p:pic>
        <p:nvPicPr>
          <p:cNvPr id="125962" name="Picture 10" descr="pray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638" y="0"/>
            <a:ext cx="45513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0691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3041955" y="2426568"/>
            <a:ext cx="3048000" cy="25146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mt-MT" sz="3200" b="1" dirty="0">
                <a:solidFill>
                  <a:srgbClr val="000000"/>
                </a:solidFill>
              </a:rPr>
              <a:t>Lil Alla għandna niftakru fih f’kull ħin tal-ġurnata.</a:t>
            </a:r>
            <a:endParaRPr lang="en-US" sz="3200" b="1" dirty="0">
              <a:solidFill>
                <a:srgbClr val="000000"/>
              </a:solidFill>
              <a:cs typeface="Arial" charset="0"/>
            </a:endParaRPr>
          </a:p>
          <a:p>
            <a:pPr marL="342900" indent="-342900">
              <a:spcBef>
                <a:spcPct val="20000"/>
              </a:spcBef>
            </a:pPr>
            <a:endParaRPr lang="en-GB" sz="3200" b="1" dirty="0">
              <a:solidFill>
                <a:srgbClr val="000000"/>
              </a:solidFill>
            </a:endParaRPr>
          </a:p>
        </p:txBody>
      </p:sp>
      <p:pic>
        <p:nvPicPr>
          <p:cNvPr id="126986" name="Picture 10" descr="kidsPr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72067">
            <a:off x="304801" y="380857"/>
            <a:ext cx="3276600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988" name="Picture 12" descr="Prayer+before+mea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6866">
            <a:off x="5715000" y="533400"/>
            <a:ext cx="3429000" cy="228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990" name="Picture 14" descr="catholic-thanksgiving-prayers-children-800X8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99480">
            <a:off x="2590800" y="4419600"/>
            <a:ext cx="3276600" cy="218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992" name="Picture 16" descr="powerchurch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1006">
            <a:off x="5919787" y="3733800"/>
            <a:ext cx="3019425" cy="2274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994" name="Picture 18" descr="teach-year-olds-sunday-school-800x80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352800"/>
            <a:ext cx="2114550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6428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mt-MT" sz="3600">
                <a:solidFill>
                  <a:srgbClr val="000000"/>
                </a:solidFill>
              </a:rPr>
              <a:t>Aħna ma nitolbux biss waħidna imma wkoll fi grupp.</a:t>
            </a:r>
            <a:endParaRPr lang="en-GB" sz="3000">
              <a:solidFill>
                <a:schemeClr val="bg1"/>
              </a:solidFill>
            </a:endParaRPr>
          </a:p>
        </p:txBody>
      </p:sp>
      <p:pic>
        <p:nvPicPr>
          <p:cNvPr id="128010" name="Picture 10" descr="family%20pray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95400"/>
            <a:ext cx="7391400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6637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92" name="Picture 20" descr="Prayer+ha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6019800" y="609600"/>
            <a:ext cx="3124200" cy="496570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mt-MT" sz="3200">
                <a:solidFill>
                  <a:srgbClr val="000000"/>
                </a:solidFill>
                <a:latin typeface="Verdana" pitchFamily="34" charset="0"/>
              </a:rPr>
              <a:t>L-Ispirtu s-Santu jgħinna nitolbu kif jixraq lil Alla. Huwa jdawwal moħħna, iqanqlilna qalbna u jitlob magħna.</a:t>
            </a:r>
            <a:r>
              <a:rPr lang="mt-MT" sz="3200">
                <a:solidFill>
                  <a:srgbClr val="24486C"/>
                </a:solidFill>
                <a:latin typeface="Verdana" pitchFamily="34" charset="0"/>
              </a:rPr>
              <a:t> </a:t>
            </a:r>
            <a:endParaRPr lang="en-US" sz="3200">
              <a:solidFill>
                <a:srgbClr val="24486C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8643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KEY" val="LO[HKX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</TotalTime>
  <Words>136</Words>
  <Application>Microsoft Macintosh PowerPoint</Application>
  <PresentationFormat>On-screen Show (4:3)</PresentationFormat>
  <Paragraphs>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</vt:lpstr>
      <vt:lpstr>Verdana</vt:lpstr>
      <vt:lpstr>Adjacency</vt:lpstr>
      <vt:lpstr>      Ħajjitna Talba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Tmiem</vt:lpstr>
    </vt:vector>
  </TitlesOfParts>
  <Company>Government of Malta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Ħajjitna Talba</dc:title>
  <dc:creator>User</dc:creator>
  <cp:lastModifiedBy>Sultana Carl Mario Rev</cp:lastModifiedBy>
  <cp:revision>4</cp:revision>
  <dcterms:created xsi:type="dcterms:W3CDTF">2013-05-19T16:32:43Z</dcterms:created>
  <dcterms:modified xsi:type="dcterms:W3CDTF">2023-02-05T18:06:53Z</dcterms:modified>
</cp:coreProperties>
</file>