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6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8184-DA64-4B7C-901F-8371BB5EC57D}" type="datetimeFigureOut">
              <a:rPr lang="en-GB" smtClean="0"/>
              <a:pPr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1262-3122-41D1-8B4E-4A03FE87AE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8184-DA64-4B7C-901F-8371BB5EC57D}" type="datetimeFigureOut">
              <a:rPr lang="en-GB" smtClean="0"/>
              <a:pPr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1262-3122-41D1-8B4E-4A03FE87AE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8184-DA64-4B7C-901F-8371BB5EC57D}" type="datetimeFigureOut">
              <a:rPr lang="en-GB" smtClean="0"/>
              <a:pPr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1262-3122-41D1-8B4E-4A03FE87AE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8184-DA64-4B7C-901F-8371BB5EC57D}" type="datetimeFigureOut">
              <a:rPr lang="en-GB" smtClean="0"/>
              <a:pPr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1262-3122-41D1-8B4E-4A03FE87AE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8184-DA64-4B7C-901F-8371BB5EC57D}" type="datetimeFigureOut">
              <a:rPr lang="en-GB" smtClean="0"/>
              <a:pPr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1262-3122-41D1-8B4E-4A03FE87AE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8184-DA64-4B7C-901F-8371BB5EC57D}" type="datetimeFigureOut">
              <a:rPr lang="en-GB" smtClean="0"/>
              <a:pPr/>
              <a:t>05/02/2023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1262-3122-41D1-8B4E-4A03FE87AE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8184-DA64-4B7C-901F-8371BB5EC57D}" type="datetimeFigureOut">
              <a:rPr lang="en-GB" smtClean="0"/>
              <a:pPr/>
              <a:t>05/02/2023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1262-3122-41D1-8B4E-4A03FE87AE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8184-DA64-4B7C-901F-8371BB5EC57D}" type="datetimeFigureOut">
              <a:rPr lang="en-GB" smtClean="0"/>
              <a:pPr/>
              <a:t>05/02/2023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1262-3122-41D1-8B4E-4A03FE87AE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8184-DA64-4B7C-901F-8371BB5EC57D}" type="datetimeFigureOut">
              <a:rPr lang="en-GB" smtClean="0"/>
              <a:pPr/>
              <a:t>05/02/2023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1262-3122-41D1-8B4E-4A03FE87AE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8184-DA64-4B7C-901F-8371BB5EC57D}" type="datetimeFigureOut">
              <a:rPr lang="en-GB" smtClean="0"/>
              <a:pPr/>
              <a:t>05/02/2023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1262-3122-41D1-8B4E-4A03FE87AE9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8184-DA64-4B7C-901F-8371BB5EC57D}" type="datetimeFigureOut">
              <a:rPr lang="en-GB" smtClean="0"/>
              <a:pPr/>
              <a:t>05/02/2023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D11262-3122-41D1-8B4E-4A03FE87AE9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7D11262-3122-41D1-8B4E-4A03FE87AE9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F5C8184-DA64-4B7C-901F-8371BB5EC57D}" type="datetimeFigureOut">
              <a:rPr lang="en-GB" smtClean="0"/>
              <a:pPr/>
              <a:t>05/02/2023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0"/>
            <a:ext cx="9144000" cy="781050"/>
          </a:xfrm>
        </p:spPr>
        <p:txBody>
          <a:bodyPr>
            <a:normAutofit fontScale="90000"/>
          </a:bodyPr>
          <a:lstStyle/>
          <a:p>
            <a:r>
              <a:rPr lang="mt-MT" sz="6300" b="1" dirty="0">
                <a:solidFill>
                  <a:srgbClr val="24486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Ħaj</a:t>
            </a:r>
            <a:r>
              <a:rPr lang="en-GB" sz="6300" b="1" dirty="0" err="1">
                <a:solidFill>
                  <a:srgbClr val="24486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</a:t>
            </a:r>
            <a:r>
              <a:rPr lang="mt-MT" sz="6300" b="1" dirty="0">
                <a:solidFill>
                  <a:srgbClr val="24486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Talba</a:t>
            </a:r>
            <a:endParaRPr lang="en-US" sz="6300" b="1" dirty="0">
              <a:solidFill>
                <a:srgbClr val="24486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070600"/>
            <a:ext cx="8460432" cy="787400"/>
          </a:xfrm>
        </p:spPr>
        <p:txBody>
          <a:bodyPr/>
          <a:lstStyle/>
          <a:p>
            <a:pPr algn="r"/>
            <a:r>
              <a:rPr lang="mt-MT" b="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Paul A. </a:t>
            </a:r>
            <a:r>
              <a:rPr lang="en-GB" b="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Rapa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30223" y="4564130"/>
            <a:ext cx="6384776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spcBef>
                <a:spcPct val="20000"/>
              </a:spcBef>
            </a:pPr>
            <a:r>
              <a:rPr lang="mt-MT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Kap 10: Infaħħru ‘l Alla f’</a:t>
            </a:r>
            <a:r>
              <a:rPr lang="mt-MT" sz="32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Talbna</a:t>
            </a:r>
            <a:endParaRPr lang="en-GB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</a:pPr>
            <a:r>
              <a:rPr lang="en-GB" sz="32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Lezzjoni</a:t>
            </a:r>
            <a:r>
              <a:rPr lang="mt-MT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pic>
        <p:nvPicPr>
          <p:cNvPr id="6" name="Picture 10" descr="pray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3275856" cy="4936065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9944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graceoc.com/images/Child_Pra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467544" y="0"/>
            <a:ext cx="3816424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mt-MT" sz="330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mt-MT" sz="3300" dirty="0">
                <a:solidFill>
                  <a:srgbClr val="000000"/>
                </a:solidFill>
                <a:latin typeface="Verdana" pitchFamily="34" charset="0"/>
              </a:rPr>
              <a:t>“Grazzi Mulej tas-sbuħija ta’ nżul ix-xemx!”</a:t>
            </a:r>
          </a:p>
          <a:p>
            <a:pPr marL="342900" indent="-342900">
              <a:spcBef>
                <a:spcPct val="20000"/>
              </a:spcBef>
            </a:pPr>
            <a:endParaRPr lang="mt-MT" sz="330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mt-MT" sz="3300" dirty="0">
                <a:solidFill>
                  <a:srgbClr val="000000"/>
                </a:solidFill>
                <a:latin typeface="Verdana" pitchFamily="34" charset="0"/>
              </a:rPr>
              <a:t>“Grazzi Mulej talli </a:t>
            </a:r>
            <a:r>
              <a:rPr lang="mt-MT" sz="3300" dirty="0" err="1">
                <a:solidFill>
                  <a:srgbClr val="000000"/>
                </a:solidFill>
                <a:latin typeface="Verdana" pitchFamily="34" charset="0"/>
              </a:rPr>
              <a:t>tajtni</a:t>
            </a:r>
            <a:r>
              <a:rPr lang="mt-MT" sz="3300" dirty="0">
                <a:solidFill>
                  <a:srgbClr val="000000"/>
                </a:solidFill>
                <a:latin typeface="Verdana" pitchFamily="34" charset="0"/>
              </a:rPr>
              <a:t> ġurnata sabiħa!”</a:t>
            </a:r>
          </a:p>
          <a:p>
            <a:pPr marL="342900" indent="-342900">
              <a:spcBef>
                <a:spcPct val="20000"/>
              </a:spcBef>
            </a:pPr>
            <a:endParaRPr lang="mt-MT" sz="330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3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3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1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4860032" y="0"/>
            <a:ext cx="4032448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mt-MT" sz="2900" dirty="0">
                <a:solidFill>
                  <a:srgbClr val="000000"/>
                </a:solidFill>
                <a:latin typeface="Verdana" pitchFamily="34" charset="0"/>
              </a:rPr>
              <a:t>Nies oħrajn jippreferu jkollhom </a:t>
            </a:r>
            <a:r>
              <a:rPr lang="mt-MT" sz="2900" dirty="0" err="1">
                <a:solidFill>
                  <a:srgbClr val="000000"/>
                </a:solidFill>
                <a:latin typeface="Verdana" pitchFamily="34" charset="0"/>
              </a:rPr>
              <a:t>diskursati</a:t>
            </a:r>
            <a:r>
              <a:rPr lang="mt-MT" sz="2900" dirty="0">
                <a:solidFill>
                  <a:srgbClr val="000000"/>
                </a:solidFill>
                <a:latin typeface="Verdana" pitchFamily="34" charset="0"/>
              </a:rPr>
              <a:t> twal mal-Mulej. Huma jemmnu li Alla qiegħed jismagħhom u għalhekk jitkellmu miegħu fit-tul dwar dak li jixtiequ, dak li </a:t>
            </a:r>
            <a:r>
              <a:rPr lang="mt-MT" sz="2900" dirty="0" err="1">
                <a:solidFill>
                  <a:srgbClr val="000000"/>
                </a:solidFill>
                <a:latin typeface="Verdana" pitchFamily="34" charset="0"/>
              </a:rPr>
              <a:t>jinkwetahom</a:t>
            </a:r>
            <a:r>
              <a:rPr lang="mt-MT" sz="2900" dirty="0">
                <a:solidFill>
                  <a:srgbClr val="000000"/>
                </a:solidFill>
                <a:latin typeface="Verdana" pitchFamily="34" charset="0"/>
              </a:rPr>
              <a:t> u dak li jkunu għaddejjin minnu.</a:t>
            </a:r>
          </a:p>
          <a:p>
            <a:pPr marL="342900" indent="-342900">
              <a:spcBef>
                <a:spcPct val="20000"/>
              </a:spcBef>
            </a:pPr>
            <a:endParaRPr lang="mt-MT" sz="330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3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3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146" name="Picture 2" descr="http://www.gcchildmin.org/images/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6819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1896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heraldguide.com/pics/p1290179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0" y="0"/>
            <a:ext cx="9144000" cy="26369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mt-MT" sz="3100" dirty="0">
                <a:solidFill>
                  <a:schemeClr val="bg1"/>
                </a:solidFill>
                <a:latin typeface="Verdana" pitchFamily="34" charset="0"/>
              </a:rPr>
              <a:t>Dan it-tip ta’ talb jissejjaħ talb ta’ </a:t>
            </a:r>
            <a:r>
              <a:rPr lang="mt-MT" sz="3100" b="1" dirty="0">
                <a:solidFill>
                  <a:srgbClr val="C00000"/>
                </a:solidFill>
                <a:latin typeface="Verdana" pitchFamily="34" charset="0"/>
              </a:rPr>
              <a:t>kontemplazzjoni.</a:t>
            </a:r>
          </a:p>
          <a:p>
            <a:pPr marL="342900" indent="-342900">
              <a:spcBef>
                <a:spcPct val="20000"/>
              </a:spcBef>
            </a:pPr>
            <a:r>
              <a:rPr lang="mt-MT" sz="3300" dirty="0">
                <a:solidFill>
                  <a:schemeClr val="bg1"/>
                </a:solidFill>
                <a:latin typeface="Verdana" pitchFamily="34" charset="0"/>
              </a:rPr>
              <a:t>Dan it-tip ta’ talb isir l-aktar quddiem Ġesù fit-</a:t>
            </a:r>
            <a:r>
              <a:rPr lang="mt-MT" sz="3300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tabernaklu f’xi knisja jew kappella.</a:t>
            </a:r>
            <a:endParaRPr lang="mt-MT" sz="33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06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jskogerboe.files.wordpress.com/2009/10/girl_worsh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mt-MT" sz="3100" dirty="0">
                <a:solidFill>
                  <a:srgbClr val="000000"/>
                </a:solidFill>
                <a:latin typeface="Verdana" pitchFamily="34" charset="0"/>
              </a:rPr>
              <a:t>Oħrajn jippreferu li waqt it-talb jagħmlu xi tip ta’ </a:t>
            </a:r>
            <a:r>
              <a:rPr lang="mt-MT" sz="3100" b="1" dirty="0">
                <a:solidFill>
                  <a:srgbClr val="C00000"/>
                </a:solidFill>
                <a:latin typeface="Verdana" pitchFamily="34" charset="0"/>
              </a:rPr>
              <a:t>azzjoni</a:t>
            </a:r>
            <a:r>
              <a:rPr lang="mt-MT" sz="3100" dirty="0">
                <a:solidFill>
                  <a:srgbClr val="000000"/>
                </a:solidFill>
                <a:latin typeface="Verdana" pitchFamily="34" charset="0"/>
              </a:rPr>
              <a:t>. Dawn in-nies iħossu li jitolbu aħjar waqt li jimxu jew jagħmlu xi ħaġa. </a:t>
            </a:r>
            <a:r>
              <a:rPr lang="mt-MT" sz="3100" dirty="0" err="1">
                <a:solidFill>
                  <a:srgbClr val="000000"/>
                </a:solidFill>
                <a:latin typeface="Verdana" pitchFamily="34" charset="0"/>
              </a:rPr>
              <a:t>Isibuha</a:t>
            </a:r>
            <a:r>
              <a:rPr lang="mt-MT" sz="3100" dirty="0">
                <a:solidFill>
                  <a:srgbClr val="000000"/>
                </a:solidFill>
                <a:latin typeface="Verdana" pitchFamily="34" charset="0"/>
              </a:rPr>
              <a:t> diffiċli joqogħdu bilqiegħda f’post wieħed u għalhekk iżidu l-moviment mat-talb tagħhom. </a:t>
            </a:r>
            <a:endParaRPr lang="mt-MT" sz="33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57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mpletewellbeing.com/static/img/articles/2008/03/awaken-the-good-samaritan-in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026562"/>
            <a:ext cx="5868144" cy="4831438"/>
          </a:xfrm>
          <a:prstGeom prst="rect">
            <a:avLst/>
          </a:prstGeom>
          <a:noFill/>
        </p:spPr>
      </p:pic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-36512" y="0"/>
            <a:ext cx="8460432" cy="26369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mt-MT" sz="3100" dirty="0">
                <a:solidFill>
                  <a:srgbClr val="000000"/>
                </a:solidFill>
                <a:latin typeface="Verdana" pitchFamily="34" charset="0"/>
              </a:rPr>
              <a:t>Għal uħud, li tagħmel karità, jew turi ħniena ma’ xi ħadd huwa wkoll mod kif titlob. </a:t>
            </a:r>
          </a:p>
          <a:p>
            <a:pPr marL="342900" indent="-342900">
              <a:spcBef>
                <a:spcPct val="20000"/>
              </a:spcBef>
            </a:pPr>
            <a:r>
              <a:rPr lang="mt-MT" sz="3100" dirty="0">
                <a:solidFill>
                  <a:srgbClr val="000000"/>
                </a:solidFill>
                <a:latin typeface="Verdana" pitchFamily="34" charset="0"/>
              </a:rPr>
              <a:t>Hekk it-talb ma jibqax kliem biss, imma jsir għemil fil-prattika.</a:t>
            </a:r>
            <a:endParaRPr lang="mt-MT" sz="33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937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georgesardmore.files.wordpress.com/2011/01/dominican-kids-sing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02"/>
            <a:ext cx="9144000" cy="6830698"/>
          </a:xfrm>
          <a:prstGeom prst="rect">
            <a:avLst/>
          </a:prstGeom>
          <a:noFill/>
        </p:spPr>
      </p:pic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0" y="4941168"/>
            <a:ext cx="9144000" cy="19168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mt-MT" sz="2800" dirty="0">
                <a:solidFill>
                  <a:srgbClr val="000000"/>
                </a:solidFill>
                <a:latin typeface="Verdana" pitchFamily="34" charset="0"/>
              </a:rPr>
              <a:t>Tajjeb niftakru li anke l-kant huwa mod kif nitolbu. Għalhekk tajjeb li waqt il-kant fil-quddiesa nieħdu sehem għaliex dak il-waqt inkunu qegħdin infaħħru lil Alla bil-vuċi tagħna.</a:t>
            </a:r>
          </a:p>
        </p:txBody>
      </p:sp>
    </p:spTree>
    <p:extLst>
      <p:ext uri="{BB962C8B-B14F-4D97-AF65-F5344CB8AC3E}">
        <p14:creationId xmlns:p14="http://schemas.microsoft.com/office/powerpoint/2010/main" val="2672920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mt-MT"/>
              <a:t>Tmiem</a:t>
            </a:r>
            <a:endParaRPr lang="en-GB"/>
          </a:p>
        </p:txBody>
      </p:sp>
      <p:pic>
        <p:nvPicPr>
          <p:cNvPr id="1026" name="Picture 2" descr="http://reversedthunder.com/wp-content/uploads/2012/04/child_pra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764704"/>
            <a:ext cx="3456384" cy="5192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131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focus-on-prayer.com/images/j0409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467544" y="260648"/>
            <a:ext cx="3921981" cy="30469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latin typeface="Verdana" pitchFamily="34" charset="0"/>
              </a:rPr>
              <a:t>A</a:t>
            </a:r>
            <a:r>
              <a:rPr lang="mt-MT" sz="3200" dirty="0" err="1">
                <a:latin typeface="Verdana" pitchFamily="34" charset="0"/>
              </a:rPr>
              <a:t>ħna</a:t>
            </a:r>
            <a:r>
              <a:rPr lang="mt-MT" sz="3200" dirty="0">
                <a:latin typeface="Verdana" pitchFamily="34" charset="0"/>
              </a:rPr>
              <a:t> nitolbu għax nafu li Alla jkun jixtieq li nitkellmu miegħu dwar dak li nkunu għaddejjin minnu.</a:t>
            </a:r>
            <a:endParaRPr lang="en-US" sz="32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0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51" name="Picture 15" descr="kneeling-in-prayer-at-sunri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mt-MT" sz="3200" dirty="0">
                <a:solidFill>
                  <a:srgbClr val="000000"/>
                </a:solidFill>
                <a:latin typeface="Verdana" pitchFamily="34" charset="0"/>
              </a:rPr>
              <a:t>Għalkemm hu jaf kollox u </a:t>
            </a:r>
            <a:r>
              <a:rPr lang="mt-MT" sz="3200" dirty="0" err="1">
                <a:solidFill>
                  <a:srgbClr val="000000"/>
                </a:solidFill>
                <a:latin typeface="Verdana" pitchFamily="34" charset="0"/>
              </a:rPr>
              <a:t>jifhimna</a:t>
            </a:r>
            <a:r>
              <a:rPr lang="mt-MT" sz="3200" dirty="0">
                <a:solidFill>
                  <a:srgbClr val="000000"/>
                </a:solidFill>
                <a:latin typeface="Verdana" pitchFamily="34" charset="0"/>
              </a:rPr>
              <a:t> mill-ewwel, xorta waħda jkun jixtieq lilna li </a:t>
            </a:r>
            <a:r>
              <a:rPr lang="mt-MT" sz="3200" dirty="0" err="1">
                <a:solidFill>
                  <a:srgbClr val="000000"/>
                </a:solidFill>
                <a:latin typeface="Verdana" pitchFamily="34" charset="0"/>
              </a:rPr>
              <a:t>ngħidulu</a:t>
            </a:r>
            <a:r>
              <a:rPr lang="mt-MT" sz="3200" dirty="0">
                <a:solidFill>
                  <a:srgbClr val="000000"/>
                </a:solidFill>
                <a:latin typeface="Verdana" pitchFamily="34" charset="0"/>
              </a:rPr>
              <a:t> x-xewqat u l-ħsibijiet tagħna.</a:t>
            </a:r>
            <a:endParaRPr lang="en-US" sz="32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0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atermarkblogs.org/wmparents/files/2013/04/child-pra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28"/>
            <a:ext cx="9144000" cy="6860028"/>
          </a:xfrm>
          <a:prstGeom prst="rect">
            <a:avLst/>
          </a:prstGeom>
          <a:noFill/>
        </p:spPr>
      </p:pic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0" y="0"/>
            <a:ext cx="594015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mt-MT" sz="3200" dirty="0">
                <a:latin typeface="Verdana" pitchFamily="34" charset="0"/>
              </a:rPr>
              <a:t>Hemm erba’ modi ta’ talb. Dawn huma kollha tajbin u jiddependu minn dak li </a:t>
            </a:r>
            <a:r>
              <a:rPr lang="mt-MT" sz="3200" dirty="0" err="1">
                <a:latin typeface="Verdana" pitchFamily="34" charset="0"/>
              </a:rPr>
              <a:t>nippreferu</a:t>
            </a:r>
            <a:r>
              <a:rPr lang="mt-MT" sz="3200" dirty="0">
                <a:latin typeface="Verdana" pitchFamily="34" charset="0"/>
              </a:rPr>
              <a:t> nagħmlu aħna.</a:t>
            </a:r>
            <a:endParaRPr lang="en-US" sz="32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3.bp.blogspot.com/_1lb9Q_r4xIE/TE8PLYmwUEI/AAAAAAAAAWk/96qbbCffeKQ/s1600/Bible+Praying+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04" cy="6858000"/>
          </a:xfrm>
          <a:prstGeom prst="rect">
            <a:avLst/>
          </a:prstGeom>
          <a:noFill/>
        </p:spPr>
      </p:pic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5638800" y="0"/>
            <a:ext cx="3505200" cy="6858000"/>
          </a:xfrm>
          <a:prstGeom prst="rect">
            <a:avLst/>
          </a:prstGeom>
          <a:solidFill>
            <a:srgbClr val="FFFFFF">
              <a:alpha val="1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mt-MT" sz="330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mt-MT" sz="330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mt-MT" sz="3300" dirty="0">
                <a:solidFill>
                  <a:schemeClr val="bg1"/>
                </a:solidFill>
                <a:latin typeface="Verdana" pitchFamily="34" charset="0"/>
              </a:rPr>
              <a:t>L-ewwel mod ta’ talb huwa dak ta’ </a:t>
            </a:r>
            <a:r>
              <a:rPr lang="mt-MT" sz="3300" b="1" dirty="0">
                <a:solidFill>
                  <a:srgbClr val="C00000"/>
                </a:solidFill>
                <a:latin typeface="Verdana" pitchFamily="34" charset="0"/>
              </a:rPr>
              <a:t>devozzjoni</a:t>
            </a:r>
            <a:r>
              <a:rPr lang="mt-MT" sz="3300" dirty="0">
                <a:solidFill>
                  <a:srgbClr val="000000"/>
                </a:solidFill>
                <a:latin typeface="Verdana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mt-MT" sz="3300" dirty="0">
                <a:solidFill>
                  <a:schemeClr val="bg1"/>
                </a:solidFill>
                <a:latin typeface="Verdana" pitchFamily="34" charset="0"/>
              </a:rPr>
              <a:t>Dan it-talb huwa </a:t>
            </a:r>
            <a:r>
              <a:rPr lang="mt-MT" sz="3300" dirty="0" err="1">
                <a:solidFill>
                  <a:schemeClr val="bg1"/>
                </a:solidFill>
                <a:latin typeface="Verdana" pitchFamily="34" charset="0"/>
              </a:rPr>
              <a:t>bbażat</a:t>
            </a:r>
            <a:r>
              <a:rPr lang="mt-MT" sz="3300" dirty="0">
                <a:solidFill>
                  <a:schemeClr val="bg1"/>
                </a:solidFill>
                <a:latin typeface="Verdana" pitchFamily="34" charset="0"/>
              </a:rPr>
              <a:t> mill-Bibbja. </a:t>
            </a:r>
          </a:p>
          <a:p>
            <a:pPr marL="342900" indent="-342900">
              <a:spcBef>
                <a:spcPct val="20000"/>
              </a:spcBef>
            </a:pPr>
            <a:endParaRPr lang="mt-MT" sz="330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3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3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0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biblica.com/images/prayer-bib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5436096" y="3240360"/>
            <a:ext cx="3707904" cy="16288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mt-MT" sz="3300" dirty="0">
                <a:solidFill>
                  <a:srgbClr val="000000"/>
                </a:solidFill>
                <a:latin typeface="Verdana" pitchFamily="34" charset="0"/>
              </a:rPr>
              <a:t>Ħafna nies iħobbu jaqraw vers jew silta mill-Bibbja imbagħad jitolbu fuq dak li jkunu qraw.</a:t>
            </a:r>
          </a:p>
          <a:p>
            <a:pPr marL="342900" indent="-342900">
              <a:spcBef>
                <a:spcPct val="20000"/>
              </a:spcBef>
            </a:pPr>
            <a:endParaRPr lang="mt-MT" sz="330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3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3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11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secularism.org.uk/images/139647/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0" y="44624"/>
            <a:ext cx="4716016" cy="25922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mt-MT" sz="3300" dirty="0">
                <a:latin typeface="Verdana" pitchFamily="34" charset="0"/>
              </a:rPr>
              <a:t>Ħafna drabi l-ħin tat-talb jibda permezz ta’ qari ta’ wieħed mis-Salmi.</a:t>
            </a:r>
          </a:p>
          <a:p>
            <a:pPr marL="342900" indent="-342900">
              <a:spcBef>
                <a:spcPct val="20000"/>
              </a:spcBef>
            </a:pPr>
            <a:endParaRPr lang="mt-MT" sz="3300" dirty="0"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300" dirty="0">
              <a:latin typeface="Verdana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3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7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ruministry.com/cms/wp-content/uploads/2012/11/11-19-The-Unfiltered-Prayers-of-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577" cy="6858000"/>
          </a:xfrm>
          <a:prstGeom prst="rect">
            <a:avLst/>
          </a:prstGeom>
          <a:noFill/>
        </p:spPr>
      </p:pic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mt-MT" sz="3300" dirty="0">
                <a:solidFill>
                  <a:srgbClr val="000000"/>
                </a:solidFill>
                <a:latin typeface="Verdana" pitchFamily="34" charset="0"/>
              </a:rPr>
              <a:t>It-tieni mod ta’ talb huwa dak </a:t>
            </a:r>
            <a:r>
              <a:rPr lang="mt-MT" sz="3300" b="1" dirty="0">
                <a:solidFill>
                  <a:srgbClr val="C00000"/>
                </a:solidFill>
                <a:latin typeface="Verdana" pitchFamily="34" charset="0"/>
              </a:rPr>
              <a:t>spontanju</a:t>
            </a:r>
            <a:r>
              <a:rPr lang="mt-MT" sz="3300" dirty="0">
                <a:solidFill>
                  <a:srgbClr val="000000"/>
                </a:solidFill>
                <a:latin typeface="Verdana" pitchFamily="34" charset="0"/>
              </a:rPr>
              <a:t>. Dan it-talb huwa dak li ngħidu f’mumenti partikolari mingħajr ħafna ħsieb u preparazzjoni.</a:t>
            </a:r>
          </a:p>
          <a:p>
            <a:pPr marL="342900" indent="-342900">
              <a:spcBef>
                <a:spcPct val="20000"/>
              </a:spcBef>
            </a:pPr>
            <a:endParaRPr lang="mt-MT" sz="330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3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3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1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elicitydale.typepad.com/.a/6a00d83515923c53ef0134896d008d970c-5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mt-MT" sz="3300" dirty="0">
                <a:solidFill>
                  <a:srgbClr val="000000"/>
                </a:solidFill>
                <a:latin typeface="Verdana" pitchFamily="34" charset="0"/>
              </a:rPr>
              <a:t>Ħafna talb spontanju huwa ta’ ringrazzjament  lil Alla għal dak li nkunu qed naraw madwarna jew għal dak li nkunu għaddejjin minnu.</a:t>
            </a:r>
          </a:p>
          <a:p>
            <a:pPr marL="342900" indent="-342900">
              <a:spcBef>
                <a:spcPct val="20000"/>
              </a:spcBef>
            </a:pPr>
            <a:endParaRPr lang="mt-MT" sz="330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3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3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7846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MZGIBR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60</TotalTime>
  <Words>350</Words>
  <Application>Microsoft Macintosh PowerPoint</Application>
  <PresentationFormat>On-screen Show (4:3)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Verdana</vt:lpstr>
      <vt:lpstr>Adjacency</vt:lpstr>
      <vt:lpstr>      Ħajti Talba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Tmiem</vt:lpstr>
    </vt:vector>
  </TitlesOfParts>
  <Company>Government of Malta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Ħajjitna Talba</dc:title>
  <dc:creator>User</dc:creator>
  <cp:lastModifiedBy>Sultana Carl Mario Rev</cp:lastModifiedBy>
  <cp:revision>12</cp:revision>
  <dcterms:created xsi:type="dcterms:W3CDTF">2013-05-19T16:32:43Z</dcterms:created>
  <dcterms:modified xsi:type="dcterms:W3CDTF">2023-02-05T18:05:10Z</dcterms:modified>
</cp:coreProperties>
</file>