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B4ABA3-CEE8-43DF-9575-F69DAEEFBE72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1622F51-4C53-40B4-8FA8-95E324529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/>
          </a:bodyPr>
          <a:lstStyle/>
          <a:p>
            <a:pPr algn="r"/>
            <a:r>
              <a:rPr lang="mt-MT" dirty="0" smtClean="0"/>
              <a:t>Kap </a:t>
            </a:r>
            <a:r>
              <a:rPr lang="en-GB" dirty="0" smtClean="0"/>
              <a:t>9</a:t>
            </a:r>
            <a:r>
              <a:rPr lang="mt-MT" dirty="0" smtClean="0"/>
              <a:t> </a:t>
            </a:r>
            <a:r>
              <a:rPr lang="mt-MT" dirty="0" smtClean="0"/>
              <a:t>Lezzjoni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Ħares lejn dawn l-istampi li </a:t>
            </a:r>
            <a:r>
              <a:rPr lang="mt-MT" dirty="0" smtClean="0"/>
              <a:t>ġejjin</a:t>
            </a:r>
            <a:r>
              <a:rPr lang="en-GB" dirty="0" smtClean="0"/>
              <a:t>. </a:t>
            </a:r>
            <a:r>
              <a:rPr lang="mt-MT" dirty="0" smtClean="0"/>
              <a:t> </a:t>
            </a:r>
            <a:r>
              <a:rPr lang="en-GB" dirty="0"/>
              <a:t>I</a:t>
            </a:r>
            <a:r>
              <a:rPr lang="mt-MT" dirty="0" smtClean="0"/>
              <a:t>mbagħad </a:t>
            </a:r>
            <a:r>
              <a:rPr lang="mt-MT" dirty="0" smtClean="0"/>
              <a:t>iddiskuti ma’ sħabek!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familylifeinstitute.org/Imgs/fli_banner_bottom_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0224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mormonchannel.org/sites/default/files/gospel-solutions-for-families-34-640x396-improving-communicatio-in-the-home-p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1186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lifework.arizona.edu/lwcfiles/j0438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501"/>
            <a:ext cx="7620000" cy="641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http://www.wealthysinglemommy.com/wp-content/uploads/2013/06/stepfather-and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6261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www.emom.co.za/wp-content/uploads/2013/04/a-mom-making-healthy-food-with-he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27903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boro.gr/contentfiles/Grandpar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44599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ergystar.gov/ia/partners/promotions/change_light/images/boy_sm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-92255"/>
            <a:ext cx="7050079" cy="695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</TotalTime>
  <Words>18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Franklin Gothic Book</vt:lpstr>
      <vt:lpstr>Perpetua</vt:lpstr>
      <vt:lpstr>Wingdings 2</vt:lpstr>
      <vt:lpstr>Equity</vt:lpstr>
      <vt:lpstr>Ħares lejn dawn l-istampi li ġejjin.  Imbagħad iddiskuti ma’ sħabek!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Ħares lejn dawn l-istampi li ġejjin, imbagħad iddiskuti ma’ sħabek!</dc:title>
  <dc:creator>Claire</dc:creator>
  <cp:lastModifiedBy>Schools_home</cp:lastModifiedBy>
  <cp:revision>5</cp:revision>
  <dcterms:created xsi:type="dcterms:W3CDTF">2014-04-05T05:04:24Z</dcterms:created>
  <dcterms:modified xsi:type="dcterms:W3CDTF">2017-05-17T15:37:16Z</dcterms:modified>
</cp:coreProperties>
</file>