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0D0C-237A-4604-83B5-723E7E8C6BA0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003D-A419-4F5F-95B4-A7C917F605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mt/url?sa=i&amp;rct=j&amp;q=&amp;esrc=s&amp;source=images&amp;cd=&amp;cad=rja&amp;docid=P7KcbfEUR7AUeM&amp;tbnid=FrSNXh4QjMoIMM:&amp;ved=0CAUQjRw&amp;url=http%3A%2F%2Fwww.mycutegraphics.com%2Fgraphics%2Fkids%2Fhappy-children.html&amp;ei=z2MHU6qkMaWO0AWoqICoCg&amp;bvm=bv.61725948,d.ZG4&amp;psig=AFQjCNEbhUXHE75V_zRnjevGQ13qp4f9UQ&amp;ust=139307959543523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tent.mycutegraphics.com/graphics/kids/children-happ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144000" cy="6381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2014-02-21T14:34:16Z</dcterms:created>
  <dcterms:modified xsi:type="dcterms:W3CDTF">2014-02-21T14:35:54Z</dcterms:modified>
</cp:coreProperties>
</file>