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4F81BD"/>
    <a:srgbClr val="993366"/>
    <a:srgbClr val="EFE743"/>
    <a:srgbClr val="E6009F"/>
    <a:srgbClr val="3333FF"/>
    <a:srgbClr val="99CC00"/>
    <a:srgbClr val="CCFF33"/>
    <a:srgbClr val="3A9DB8"/>
    <a:srgbClr val="F41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8218C-ED3C-4E6A-8186-921794332B5F}" type="datetimeFigureOut">
              <a:rPr lang="en-GB" smtClean="0"/>
              <a:pPr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8C4A-5E7B-47C3-A124-8CDC338EF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5a3QyqJ0e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nlyfreewallpaper.com/walls/children-wid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76673"/>
            <a:ext cx="9324528" cy="247760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mt-MT" sz="7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X’</a:t>
            </a:r>
            <a:r>
              <a:rPr lang="mt-MT" sz="8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karattru</a:t>
            </a:r>
            <a:r>
              <a:rPr lang="mt-MT" sz="7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mt-MT" sz="7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għandek?</a:t>
            </a:r>
            <a:endParaRPr lang="en-GB" sz="7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660232" y="0"/>
            <a:ext cx="248376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347864" y="548680"/>
            <a:ext cx="216024" cy="8640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499992" y="2564904"/>
            <a:ext cx="864096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968" y="5013176"/>
            <a:ext cx="720080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835696" y="5229200"/>
            <a:ext cx="792088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27584" y="3717032"/>
            <a:ext cx="1008112" cy="144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115616" y="1988840"/>
            <a:ext cx="115212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9992" y="3861048"/>
            <a:ext cx="93610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32240" y="0"/>
            <a:ext cx="2411760" cy="86023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t-MT" sz="2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Xi ideat ...</a:t>
            </a:r>
          </a:p>
          <a:p>
            <a:endParaRPr lang="mt-MT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ċajtier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qalbi tajba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mistħi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kwiet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storbjuż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ferrieħi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edukat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enerġetiku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kalm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nervuż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paċenzjuż</a:t>
            </a:r>
          </a:p>
          <a:p>
            <a:endParaRPr lang="mt-MT" sz="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nebbiexi</a:t>
            </a:r>
          </a:p>
          <a:p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supperv</a:t>
            </a:r>
          </a:p>
          <a:p>
            <a:pPr algn="ctr"/>
            <a:r>
              <a:rPr lang="mt-MT" sz="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...</a:t>
            </a:r>
          </a:p>
          <a:p>
            <a:endParaRPr lang="mt-MT" sz="2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mt-MT" sz="2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mt-MT" sz="2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mt-MT" sz="2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en-GB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0" name="Picture 4" descr="http://socialandlogical.files.wordpress.com/2010/12/stick_figure_pencil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1988840"/>
            <a:ext cx="192421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9512" y="917268"/>
            <a:ext cx="3131840" cy="936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qalbha tajba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43808" y="989276"/>
            <a:ext cx="2016224" cy="9361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għajjur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0" y="917268"/>
            <a:ext cx="2376264" cy="93610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paċenzjuż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660232" y="917268"/>
            <a:ext cx="2339752" cy="9361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ferriħija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15616" y="1709356"/>
            <a:ext cx="2880320" cy="936104"/>
          </a:xfrm>
          <a:prstGeom prst="ellipse">
            <a:avLst/>
          </a:prstGeom>
          <a:solidFill>
            <a:srgbClr val="E6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inkejjuża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91880" y="1709356"/>
            <a:ext cx="3096344" cy="936104"/>
          </a:xfrm>
          <a:prstGeom prst="ellipse">
            <a:avLst/>
          </a:prstGeom>
          <a:solidFill>
            <a:srgbClr val="3A9D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 jħobbx jgħin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00" y="1637348"/>
            <a:ext cx="201622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sinċier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357428"/>
            <a:ext cx="2483768" cy="936104"/>
          </a:xfrm>
          <a:prstGeom prst="ellipse">
            <a:avLst/>
          </a:prstGeom>
          <a:solidFill>
            <a:srgbClr val="EFE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ċajtier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67744" y="2429436"/>
            <a:ext cx="233975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 jgħidx il-verità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27984" y="2429436"/>
            <a:ext cx="2232248" cy="936104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kalma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44208" y="2429436"/>
            <a:ext cx="2376264" cy="936104"/>
          </a:xfrm>
          <a:prstGeom prst="ellipse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arroganti</a:t>
            </a:r>
            <a:endParaRPr lang="en-GB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9552" y="3645024"/>
            <a:ext cx="3672408" cy="295232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7170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200" b="1" dirty="0" smtClean="0">
                <a:latin typeface="Century Gothic" pitchFamily="34" charset="0"/>
              </a:rPr>
              <a:t>Tajbin</a:t>
            </a:r>
            <a:endParaRPr lang="en-GB" sz="3200" b="1" dirty="0">
              <a:latin typeface="Century Gothic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60032" y="3660587"/>
            <a:ext cx="3672408" cy="295232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732595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200" b="1" dirty="0" smtClean="0">
                <a:latin typeface="Century Gothic" pitchFamily="34" charset="0"/>
              </a:rPr>
              <a:t>Mhux tajbin</a:t>
            </a:r>
            <a:endParaRPr lang="en-GB" sz="3200" b="1" dirty="0"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16632"/>
            <a:ext cx="8964488" cy="52322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mt-MT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Taħseb li dawn il-karattri huma tajbin? 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gorsefieldprimary.co.uk/wp-content/uploads/2012/04/Gorsefield_Web_Background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323528" y="260648"/>
            <a:ext cx="8496944" cy="6336704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76672"/>
            <a:ext cx="7848872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Tifel ġdid fil-klassi</a:t>
            </a:r>
          </a:p>
          <a:p>
            <a:endParaRPr lang="mt-MT" sz="1500" dirty="0" smtClean="0"/>
          </a:p>
          <a:p>
            <a:pPr algn="just"/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It-tfal kienu għadhom kif daħlu mill-vaganzi tal-Milied. Il-klassi kienet mimlija storbju, kulħadd jirrakkonta. Iżda dakinhar kien hemm tifel waħdu fir-rokna ta’ wara tal-klassi. Dan kien Luca. Luca kien tifel ġdid fl-iskola.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Kien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tifel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pjuttost mistħi,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ftit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imba</a:t>
            </a:r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ċċaċ u b’xagħru kannella nnukklat. Xi tfal kienu rawh diġà imma ħadd ma mar ikellmu.</a:t>
            </a:r>
          </a:p>
          <a:p>
            <a:pPr algn="just"/>
            <a:endParaRPr lang="mt-MT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Meta waslet Miss Tania, introduċiet lil Luca u qaltilhom biex jgħinuh jidra malajr. Mandy u Simon marru jkellmuh u jgħidulu biex fil-brejk jilgħab magħhom. Luca tgħidx kemm ħa pjaċir. Ħadu gost jilagħbu u jgħidu xi ċajta. </a:t>
            </a:r>
          </a:p>
          <a:p>
            <a:pPr algn="just"/>
            <a:endParaRPr lang="mt-MT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Iżda Marco m’għamilx l-istess. Marco kien xi ftit nebbiexi u kien iħobb jaqbad mat-tfal. Fl-ewwel ġimgħa li Luca kien fil-klassi l-ġdida qagħad joħodlu l-affarijiet u jwaqqagħlu l-lapes mal-art. Xħin ikun għaddej minn ħdejh kien joħroġlu siequ biex ifixklu. </a:t>
            </a:r>
          </a:p>
          <a:p>
            <a:pPr algn="just"/>
            <a:endParaRPr lang="mt-MT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Luca ddeċieda li jkellmu. Marco skanta li Luca beda jkellmu bil-ħlewwa wara dak kollu li kien għamillu. Qagħdu jitkellmu fuq l-affarijiet li jħobbu u bil-mod il-mod bdew isiru ħbieb</a:t>
            </a:r>
            <a:r>
              <a:rPr lang="mt-M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  </a:t>
            </a:r>
            <a:endParaRPr lang="mt-MT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endParaRPr lang="mt-MT" dirty="0" smtClean="0"/>
          </a:p>
          <a:p>
            <a:r>
              <a:rPr lang="mt-MT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gorsefieldprimary.co.uk/wp-content/uploads/2012/04/Gorsefield_Web_Background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Ejjew niddiskutu ftit...</a:t>
            </a:r>
            <a:r>
              <a:rPr lang="mt-MT" sz="2800" dirty="0" smtClean="0"/>
              <a:t> 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76553" y="1196752"/>
            <a:ext cx="7776864" cy="648072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Kif taħsbu li ħassu Luca meta Mandy u Simon marru jkellmuh?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6553" y="2204864"/>
            <a:ext cx="7776864" cy="648072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X’karattru għandhom Mandy u Simon?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6553" y="3284984"/>
            <a:ext cx="7776864" cy="648072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Kif inhu l-karattru ta’ Marco?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6553" y="4293096"/>
            <a:ext cx="7776864" cy="648072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X’għamel Luca? X’jgħidilna dan fuq il-karattru tiegħu?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6553" y="5373216"/>
            <a:ext cx="7776864" cy="864096"/>
          </a:xfrm>
          <a:prstGeom prst="roundRect">
            <a:avLst/>
          </a:prstGeom>
          <a:solidFill>
            <a:schemeClr val="bg1">
              <a:alpha val="63137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Ġieli ġralek bħal Luca u ltqajt ma’ xi ħadd li għandu karattru ftit diffiċli? X’għamilt?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2507"/>
            <a:ext cx="9144000" cy="76470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0" y="10527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itchFamily="66" charset="0"/>
                <a:hlinkClick r:id="rId2"/>
              </a:rPr>
              <a:t>http://www.youtube.com/watch?v=U5a3QyqJ0eM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2656"/>
            <a:ext cx="61926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b="1" dirty="0" smtClean="0">
                <a:solidFill>
                  <a:schemeClr val="bg1"/>
                </a:solidFill>
                <a:latin typeface="Comic Sans MS" pitchFamily="66" charset="0"/>
              </a:rPr>
              <a:t>Kanzunetta </a:t>
            </a: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|</a:t>
            </a:r>
            <a:r>
              <a:rPr lang="mt-MT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mt-MT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Everyone is Different</a:t>
            </a:r>
            <a:endParaRPr lang="en-GB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atrinity.org/wp-content/uploads/2013/12/child-praying-1024x5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79912" y="1140307"/>
            <a:ext cx="4968552" cy="447814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mt-M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Talba</a:t>
            </a:r>
          </a:p>
          <a:p>
            <a:endParaRPr lang="mt-MT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mt-MT" sz="3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Mulej Ġesù, grazzi talli għamiltni persuna unika. Kompli għinni ntejjeb l-affarijiet sbieħ li għandi fil-karattru tiegħi. </a:t>
            </a:r>
            <a:endParaRPr lang="mt-MT" sz="30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312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Schools_home</cp:lastModifiedBy>
  <cp:revision>17</cp:revision>
  <dcterms:created xsi:type="dcterms:W3CDTF">2014-04-29T13:11:43Z</dcterms:created>
  <dcterms:modified xsi:type="dcterms:W3CDTF">2016-11-16T09:41:30Z</dcterms:modified>
</cp:coreProperties>
</file>