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3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0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1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1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5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2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0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0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0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9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061F-F918-451E-94F0-3588DFA29AFD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B5A3-F9AE-48CE-8C31-AA4A00503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3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2104" cy="79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t-MT" sz="8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Dan x’inhu?</a:t>
            </a:r>
            <a:endParaRPr lang="en-GB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2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</p:spTree>
    <p:extLst>
      <p:ext uri="{BB962C8B-B14F-4D97-AF65-F5344CB8AC3E}">
        <p14:creationId xmlns:p14="http://schemas.microsoft.com/office/powerpoint/2010/main" val="11471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2" y="-484982"/>
            <a:ext cx="12386268" cy="9289701"/>
          </a:xfrm>
        </p:spPr>
      </p:pic>
    </p:spTree>
    <p:extLst>
      <p:ext uri="{BB962C8B-B14F-4D97-AF65-F5344CB8AC3E}">
        <p14:creationId xmlns:p14="http://schemas.microsoft.com/office/powerpoint/2010/main" val="23460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291051"/>
            <a:ext cx="12192000" cy="9159631"/>
          </a:xfrm>
        </p:spPr>
      </p:pic>
    </p:spTree>
    <p:extLst>
      <p:ext uri="{BB962C8B-B14F-4D97-AF65-F5344CB8AC3E}">
        <p14:creationId xmlns:p14="http://schemas.microsoft.com/office/powerpoint/2010/main" val="40532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150"/>
            <a:ext cx="13706856" cy="10067893"/>
          </a:xfrm>
        </p:spPr>
      </p:pic>
    </p:spTree>
    <p:extLst>
      <p:ext uri="{BB962C8B-B14F-4D97-AF65-F5344CB8AC3E}">
        <p14:creationId xmlns:p14="http://schemas.microsoft.com/office/powerpoint/2010/main" val="12511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94" y="-219456"/>
            <a:ext cx="12525787" cy="8019155"/>
          </a:xfrm>
        </p:spPr>
      </p:pic>
    </p:spTree>
    <p:extLst>
      <p:ext uri="{BB962C8B-B14F-4D97-AF65-F5344CB8AC3E}">
        <p14:creationId xmlns:p14="http://schemas.microsoft.com/office/powerpoint/2010/main" val="26520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-1554481"/>
            <a:ext cx="12417552" cy="8851940"/>
          </a:xfrm>
        </p:spPr>
      </p:pic>
    </p:spTree>
    <p:extLst>
      <p:ext uri="{BB962C8B-B14F-4D97-AF65-F5344CB8AC3E}">
        <p14:creationId xmlns:p14="http://schemas.microsoft.com/office/powerpoint/2010/main" val="13912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290561"/>
          </a:xfrm>
        </p:spPr>
      </p:pic>
    </p:spTree>
    <p:extLst>
      <p:ext uri="{BB962C8B-B14F-4D97-AF65-F5344CB8AC3E}">
        <p14:creationId xmlns:p14="http://schemas.microsoft.com/office/powerpoint/2010/main" val="30819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032"/>
            <a:ext cx="12271248" cy="7918184"/>
          </a:xfrm>
        </p:spPr>
      </p:pic>
    </p:spTree>
    <p:extLst>
      <p:ext uri="{BB962C8B-B14F-4D97-AF65-F5344CB8AC3E}">
        <p14:creationId xmlns:p14="http://schemas.microsoft.com/office/powerpoint/2010/main" val="712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6017"/>
          </a:xfrm>
        </p:spPr>
      </p:pic>
    </p:spTree>
    <p:extLst>
      <p:ext uri="{BB962C8B-B14F-4D97-AF65-F5344CB8AC3E}">
        <p14:creationId xmlns:p14="http://schemas.microsoft.com/office/powerpoint/2010/main" val="37971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089"/>
            <a:ext cx="12192000" cy="7981406"/>
          </a:xfrm>
        </p:spPr>
      </p:pic>
    </p:spTree>
    <p:extLst>
      <p:ext uri="{BB962C8B-B14F-4D97-AF65-F5344CB8AC3E}">
        <p14:creationId xmlns:p14="http://schemas.microsoft.com/office/powerpoint/2010/main" val="5852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9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3640"/>
          </a:xfrm>
        </p:spPr>
      </p:pic>
    </p:spTree>
    <p:extLst>
      <p:ext uri="{BB962C8B-B14F-4D97-AF65-F5344CB8AC3E}">
        <p14:creationId xmlns:p14="http://schemas.microsoft.com/office/powerpoint/2010/main" val="18728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Dan x’inhu?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x’inhu?</dc:title>
  <dc:creator>Schools_home</dc:creator>
  <cp:lastModifiedBy>Schools_home</cp:lastModifiedBy>
  <cp:revision>3</cp:revision>
  <dcterms:created xsi:type="dcterms:W3CDTF">2016-09-25T13:53:23Z</dcterms:created>
  <dcterms:modified xsi:type="dcterms:W3CDTF">2016-09-25T14:16:29Z</dcterms:modified>
</cp:coreProperties>
</file>