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8" r:id="rId3"/>
    <p:sldId id="259" r:id="rId4"/>
    <p:sldId id="263" r:id="rId5"/>
    <p:sldId id="260" r:id="rId6"/>
    <p:sldId id="266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7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34F4-AE1D-4EAD-A38D-38022A67F241}" type="datetimeFigureOut">
              <a:rPr lang="en-GB" smtClean="0"/>
              <a:t>24/10/2016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03A5-D6E2-4A86-9180-F7C7D639AB1E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34F4-AE1D-4EAD-A38D-38022A67F241}" type="datetimeFigureOut">
              <a:rPr lang="en-GB" smtClean="0"/>
              <a:t>24/10/2016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03A5-D6E2-4A86-9180-F7C7D639AB1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34F4-AE1D-4EAD-A38D-38022A67F241}" type="datetimeFigureOut">
              <a:rPr lang="en-GB" smtClean="0"/>
              <a:t>24/10/2016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03A5-D6E2-4A86-9180-F7C7D639AB1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34F4-AE1D-4EAD-A38D-38022A67F241}" type="datetimeFigureOut">
              <a:rPr lang="en-GB" smtClean="0"/>
              <a:t>24/10/2016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03A5-D6E2-4A86-9180-F7C7D639AB1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34F4-AE1D-4EAD-A38D-38022A67F241}" type="datetimeFigureOut">
              <a:rPr lang="en-GB" smtClean="0"/>
              <a:t>24/10/2016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A2D03A5-D6E2-4A86-9180-F7C7D639AB1E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34F4-AE1D-4EAD-A38D-38022A67F241}" type="datetimeFigureOut">
              <a:rPr lang="en-GB" smtClean="0"/>
              <a:t>24/10/2016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03A5-D6E2-4A86-9180-F7C7D639AB1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34F4-AE1D-4EAD-A38D-38022A67F241}" type="datetimeFigureOut">
              <a:rPr lang="en-GB" smtClean="0"/>
              <a:t>24/10/2016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03A5-D6E2-4A86-9180-F7C7D639AB1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34F4-AE1D-4EAD-A38D-38022A67F241}" type="datetimeFigureOut">
              <a:rPr lang="en-GB" smtClean="0"/>
              <a:t>24/10/2016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03A5-D6E2-4A86-9180-F7C7D639AB1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34F4-AE1D-4EAD-A38D-38022A67F241}" type="datetimeFigureOut">
              <a:rPr lang="en-GB" smtClean="0"/>
              <a:t>24/10/2016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03A5-D6E2-4A86-9180-F7C7D639AB1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34F4-AE1D-4EAD-A38D-38022A67F241}" type="datetimeFigureOut">
              <a:rPr lang="en-GB" smtClean="0"/>
              <a:t>24/10/2016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03A5-D6E2-4A86-9180-F7C7D639AB1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34F4-AE1D-4EAD-A38D-38022A67F241}" type="datetimeFigureOut">
              <a:rPr lang="en-GB" smtClean="0"/>
              <a:t>24/10/2016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03A5-D6E2-4A86-9180-F7C7D639AB1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82834F4-AE1D-4EAD-A38D-38022A67F241}" type="datetimeFigureOut">
              <a:rPr lang="en-GB" smtClean="0"/>
              <a:t>24/10/2016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A2D03A5-D6E2-4A86-9180-F7C7D639AB1E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569346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0648"/>
            <a:ext cx="3816423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8372" y="3356992"/>
            <a:ext cx="38516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latin typeface="Comic Sans MS" panose="030F0702030302020204" pitchFamily="66" charset="0"/>
              </a:rPr>
              <a:t>Xi </a:t>
            </a:r>
            <a:r>
              <a:rPr lang="en-GB" sz="5400" dirty="0" err="1" smtClean="0">
                <a:latin typeface="Comic Sans MS" panose="030F0702030302020204" pitchFamily="66" charset="0"/>
              </a:rPr>
              <a:t>tfisser</a:t>
            </a:r>
            <a:r>
              <a:rPr lang="en-GB" sz="5400" dirty="0" smtClean="0">
                <a:latin typeface="Comic Sans MS" panose="030F0702030302020204" pitchFamily="66" charset="0"/>
              </a:rPr>
              <a:t> l-</a:t>
            </a:r>
            <a:r>
              <a:rPr lang="en-GB" sz="5400" dirty="0" err="1" smtClean="0">
                <a:latin typeface="Comic Sans MS" panose="030F0702030302020204" pitchFamily="66" charset="0"/>
              </a:rPr>
              <a:t>istilla</a:t>
            </a:r>
            <a:r>
              <a:rPr lang="en-GB" sz="5400" dirty="0" smtClean="0">
                <a:latin typeface="Comic Sans MS" panose="030F0702030302020204" pitchFamily="66" charset="0"/>
              </a:rPr>
              <a:t> fil- </a:t>
            </a:r>
            <a:r>
              <a:rPr lang="en-GB" sz="5400" dirty="0" err="1" smtClean="0">
                <a:latin typeface="Comic Sans MS" panose="030F0702030302020204" pitchFamily="66" charset="0"/>
              </a:rPr>
              <a:t>Milied</a:t>
            </a:r>
            <a:r>
              <a:rPr lang="en-GB" sz="5400" dirty="0" smtClean="0">
                <a:latin typeface="Comic Sans MS" panose="030F0702030302020204" pitchFamily="66" charset="0"/>
              </a:rPr>
              <a:t>?</a:t>
            </a:r>
            <a:endParaRPr lang="en-GB" sz="5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090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-288925"/>
            <a:ext cx="8547100" cy="743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4988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5517232"/>
            <a:ext cx="8834437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123" y="72137"/>
            <a:ext cx="4608165" cy="555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816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9900"/>
            <a:ext cx="6480720" cy="486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5385229"/>
            <a:ext cx="82089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4400" dirty="0" smtClean="0">
                <a:latin typeface="Comic Sans MS" panose="030F0702030302020204" pitchFamily="66" charset="0"/>
              </a:rPr>
              <a:t>Ir-rgħajja l-ewwel li jaraw lil </a:t>
            </a:r>
            <a:r>
              <a:rPr lang="mt-MT" sz="4400" dirty="0" err="1" smtClean="0">
                <a:latin typeface="Comic Sans MS" panose="030F0702030302020204" pitchFamily="66" charset="0"/>
              </a:rPr>
              <a:t>Ġesu</a:t>
            </a:r>
            <a:r>
              <a:rPr lang="mt-MT" sz="4400" dirty="0" smtClean="0">
                <a:latin typeface="Comic Sans MS" panose="030F0702030302020204" pitchFamily="66" charset="0"/>
              </a:rPr>
              <a:t>’</a:t>
            </a:r>
            <a:endParaRPr lang="en-GB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467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0"/>
            <a:ext cx="8809037" cy="719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701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791"/>
            <a:ext cx="6548939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551723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3600" b="1" dirty="0" smtClean="0">
                <a:latin typeface="Comic Sans MS" panose="030F0702030302020204" pitchFamily="66" charset="0"/>
              </a:rPr>
              <a:t>L-istilla tal-Maġi.</a:t>
            </a:r>
            <a:endParaRPr lang="en-GB" sz="3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51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6920546" cy="395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4941168"/>
            <a:ext cx="82809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 smtClean="0">
                <a:latin typeface="Comic Sans MS" panose="030F0702030302020204" pitchFamily="66" charset="0"/>
              </a:rPr>
              <a:t>Sejrin</a:t>
            </a:r>
            <a:r>
              <a:rPr lang="en-GB" sz="4400" b="1" dirty="0" smtClean="0">
                <a:latin typeface="Comic Sans MS" panose="030F0702030302020204" pitchFamily="66" charset="0"/>
              </a:rPr>
              <a:t> </a:t>
            </a:r>
            <a:r>
              <a:rPr lang="en-GB" sz="4400" b="1" dirty="0" err="1" smtClean="0">
                <a:latin typeface="Comic Sans MS" panose="030F0702030302020204" pitchFamily="66" charset="0"/>
              </a:rPr>
              <a:t>Betlem</a:t>
            </a:r>
            <a:r>
              <a:rPr lang="en-GB" sz="4400" b="1" dirty="0" smtClean="0">
                <a:latin typeface="Comic Sans MS" panose="030F0702030302020204" pitchFamily="66" charset="0"/>
              </a:rPr>
              <a:t> </a:t>
            </a:r>
            <a:r>
              <a:rPr lang="en-GB" sz="4400" b="1" dirty="0" err="1" smtClean="0">
                <a:latin typeface="Comic Sans MS" panose="030F0702030302020204" pitchFamily="66" charset="0"/>
              </a:rPr>
              <a:t>immexxija</a:t>
            </a:r>
            <a:r>
              <a:rPr lang="en-GB" sz="4400" b="1" dirty="0" smtClean="0">
                <a:latin typeface="Comic Sans MS" panose="030F0702030302020204" pitchFamily="66" charset="0"/>
              </a:rPr>
              <a:t> mill-</a:t>
            </a:r>
            <a:r>
              <a:rPr lang="en-GB" sz="4400" b="1" dirty="0" err="1" smtClean="0">
                <a:latin typeface="Comic Sans MS" panose="030F0702030302020204" pitchFamily="66" charset="0"/>
              </a:rPr>
              <a:t>Kewkba</a:t>
            </a:r>
            <a:r>
              <a:rPr lang="en-GB" sz="4400" b="1" dirty="0" smtClean="0">
                <a:latin typeface="Comic Sans MS" panose="030F0702030302020204" pitchFamily="66" charset="0"/>
              </a:rPr>
              <a:t>.</a:t>
            </a:r>
            <a:endParaRPr lang="en-GB" sz="4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367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11874"/>
            <a:ext cx="6312715" cy="451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5301208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anose="030F0702030302020204" pitchFamily="66" charset="0"/>
              </a:rPr>
              <a:t>Il-</a:t>
            </a:r>
            <a:r>
              <a:rPr lang="en-GB" sz="4000" b="1" dirty="0" err="1" smtClean="0">
                <a:latin typeface="Comic Sans MS" panose="030F0702030302020204" pitchFamily="66" charset="0"/>
              </a:rPr>
              <a:t>kewkba</a:t>
            </a:r>
            <a:r>
              <a:rPr lang="en-GB" sz="4000" b="1" dirty="0" smtClean="0">
                <a:latin typeface="Comic Sans MS" panose="030F0702030302020204" pitchFamily="66" charset="0"/>
              </a:rPr>
              <a:t> </a:t>
            </a:r>
            <a:r>
              <a:rPr lang="en-GB" sz="4000" b="1" dirty="0" err="1" smtClean="0">
                <a:latin typeface="Comic Sans MS" panose="030F0702030302020204" pitchFamily="66" charset="0"/>
              </a:rPr>
              <a:t>turihom</a:t>
            </a:r>
            <a:r>
              <a:rPr lang="en-GB" sz="4000" b="1" dirty="0" smtClean="0">
                <a:latin typeface="Comic Sans MS" panose="030F0702030302020204" pitchFamily="66" charset="0"/>
              </a:rPr>
              <a:t> </a:t>
            </a:r>
            <a:r>
              <a:rPr lang="en-GB" sz="4000" b="1" dirty="0" err="1" smtClean="0">
                <a:latin typeface="Comic Sans MS" panose="030F0702030302020204" pitchFamily="66" charset="0"/>
              </a:rPr>
              <a:t>fejn</a:t>
            </a:r>
            <a:r>
              <a:rPr lang="en-GB" sz="4000" b="1" dirty="0" smtClean="0">
                <a:latin typeface="Comic Sans MS" panose="030F0702030302020204" pitchFamily="66" charset="0"/>
              </a:rPr>
              <a:t> </a:t>
            </a:r>
            <a:r>
              <a:rPr lang="en-GB" sz="4000" b="1" dirty="0" err="1" smtClean="0">
                <a:latin typeface="Comic Sans MS" panose="030F0702030302020204" pitchFamily="66" charset="0"/>
              </a:rPr>
              <a:t>kien</a:t>
            </a:r>
            <a:r>
              <a:rPr lang="en-GB" sz="4000" b="1" dirty="0" smtClean="0">
                <a:latin typeface="Comic Sans MS" panose="030F0702030302020204" pitchFamily="66" charset="0"/>
              </a:rPr>
              <a:t> </a:t>
            </a:r>
            <a:r>
              <a:rPr lang="mt-MT" sz="4000" b="1" dirty="0" err="1" smtClean="0">
                <a:latin typeface="Comic Sans MS" panose="030F0702030302020204" pitchFamily="66" charset="0"/>
              </a:rPr>
              <a:t>Ġesu</a:t>
            </a:r>
            <a:r>
              <a:rPr lang="mt-MT" sz="4000" dirty="0" smtClean="0">
                <a:latin typeface="Comic Sans MS" panose="030F0702030302020204" pitchFamily="66" charset="0"/>
              </a:rPr>
              <a:t>’</a:t>
            </a:r>
            <a:endParaRPr lang="en-GB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898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033"/>
            <a:ext cx="6768752" cy="450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4941168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3600" dirty="0" err="1" smtClean="0">
                <a:latin typeface="Comic Sans MS" panose="030F0702030302020204" pitchFamily="66" charset="0"/>
              </a:rPr>
              <a:t>Joffruli</a:t>
            </a:r>
            <a:r>
              <a:rPr lang="mt-MT" sz="3600" dirty="0" smtClean="0">
                <a:latin typeface="Comic Sans MS" panose="030F0702030302020204" pitchFamily="66" charset="0"/>
              </a:rPr>
              <a:t>: deheb – bħala </a:t>
            </a:r>
            <a:r>
              <a:rPr lang="mt-MT" sz="3600" dirty="0" err="1" smtClean="0">
                <a:latin typeface="Comic Sans MS" panose="030F0702030302020204" pitchFamily="66" charset="0"/>
              </a:rPr>
              <a:t>Re</a:t>
            </a:r>
            <a:endParaRPr lang="mt-MT" sz="3600" dirty="0" smtClean="0">
              <a:latin typeface="Comic Sans MS" panose="030F0702030302020204" pitchFamily="66" charset="0"/>
            </a:endParaRPr>
          </a:p>
          <a:p>
            <a:r>
              <a:rPr lang="mt-MT" sz="3600" dirty="0">
                <a:latin typeface="Comic Sans MS" panose="030F0702030302020204" pitchFamily="66" charset="0"/>
              </a:rPr>
              <a:t> </a:t>
            </a:r>
            <a:r>
              <a:rPr lang="mt-MT" sz="3600" dirty="0" smtClean="0">
                <a:latin typeface="Comic Sans MS" panose="030F0702030302020204" pitchFamily="66" charset="0"/>
              </a:rPr>
              <a:t>            : </a:t>
            </a:r>
            <a:r>
              <a:rPr lang="mt-MT" sz="3600" dirty="0" err="1" smtClean="0">
                <a:latin typeface="Comic Sans MS" panose="030F0702030302020204" pitchFamily="66" charset="0"/>
              </a:rPr>
              <a:t>inċens</a:t>
            </a:r>
            <a:r>
              <a:rPr lang="mt-MT" sz="3600" dirty="0" smtClean="0">
                <a:latin typeface="Comic Sans MS" panose="030F0702030302020204" pitchFamily="66" charset="0"/>
              </a:rPr>
              <a:t> – bħala Alla</a:t>
            </a:r>
          </a:p>
          <a:p>
            <a:r>
              <a:rPr lang="mt-MT" sz="3600" dirty="0">
                <a:latin typeface="Comic Sans MS" panose="030F0702030302020204" pitchFamily="66" charset="0"/>
              </a:rPr>
              <a:t> </a:t>
            </a:r>
            <a:r>
              <a:rPr lang="mt-MT" sz="3600" dirty="0" smtClean="0">
                <a:latin typeface="Comic Sans MS" panose="030F0702030302020204" pitchFamily="66" charset="0"/>
              </a:rPr>
              <a:t>            : </a:t>
            </a:r>
            <a:r>
              <a:rPr lang="mt-MT" sz="3600" dirty="0" err="1" smtClean="0">
                <a:latin typeface="Comic Sans MS" panose="030F0702030302020204" pitchFamily="66" charset="0"/>
              </a:rPr>
              <a:t>mirra</a:t>
            </a:r>
            <a:r>
              <a:rPr lang="mt-MT" sz="3600" dirty="0" smtClean="0">
                <a:latin typeface="Comic Sans MS" panose="030F0702030302020204" pitchFamily="66" charset="0"/>
              </a:rPr>
              <a:t> – bħala bniedem.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9737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53</TotalTime>
  <Words>46</Words>
  <Application>Microsoft Office PowerPoint</Application>
  <PresentationFormat>On-screen Show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Government of Malta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Betlem b’hafna nies</dc:title>
  <dc:creator>User</dc:creator>
  <cp:lastModifiedBy>User</cp:lastModifiedBy>
  <cp:revision>14</cp:revision>
  <dcterms:created xsi:type="dcterms:W3CDTF">2015-02-13T08:58:16Z</dcterms:created>
  <dcterms:modified xsi:type="dcterms:W3CDTF">2016-10-24T09:25:39Z</dcterms:modified>
</cp:coreProperties>
</file>