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4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2834F4-AE1D-4EAD-A38D-38022A67F241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488832" cy="49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66124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5400" b="1" dirty="0" smtClean="0">
                <a:latin typeface="Comic Sans MS" panose="030F0702030302020204" pitchFamily="66" charset="0"/>
              </a:rPr>
              <a:t>Il-ħajja ta’ </a:t>
            </a:r>
            <a:r>
              <a:rPr lang="mt-MT" sz="5400" b="1" dirty="0" err="1" smtClean="0">
                <a:latin typeface="Comic Sans MS" panose="030F0702030302020204" pitchFamily="66" charset="0"/>
              </a:rPr>
              <a:t>ragħajja</a:t>
            </a:r>
            <a:endParaRPr lang="en-GB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2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37450"/>
            <a:ext cx="8229600" cy="1828800"/>
          </a:xfrm>
        </p:spPr>
        <p:txBody>
          <a:bodyPr>
            <a:normAutofit/>
          </a:bodyPr>
          <a:lstStyle/>
          <a:p>
            <a:r>
              <a:rPr lang="mt-MT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Ir-ragħajja</a:t>
            </a:r>
            <a:r>
              <a:rPr lang="mt-MT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kienu l-ewwel nies li raw lil </a:t>
            </a:r>
            <a:r>
              <a:rPr lang="mt-MT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Ġ</a:t>
            </a:r>
            <a:r>
              <a:rPr lang="mt-MT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esù.</a:t>
            </a:r>
            <a:endParaRPr lang="en-GB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66" y="2191774"/>
            <a:ext cx="6739431" cy="41895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50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32655"/>
            <a:ext cx="4176464" cy="29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240"/>
            <a:ext cx="3888432" cy="613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3933056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latin typeface="Comic Sans MS" panose="030F0702030302020204" pitchFamily="66" charset="0"/>
              </a:rPr>
              <a:t>Ibatu</a:t>
            </a:r>
            <a:r>
              <a:rPr lang="en-GB" sz="3600" b="1" dirty="0" smtClean="0">
                <a:latin typeface="Comic Sans MS" panose="030F0702030302020204" pitchFamily="66" charset="0"/>
              </a:rPr>
              <a:t> </a:t>
            </a:r>
            <a:r>
              <a:rPr lang="en-GB" sz="3600" b="1" dirty="0" err="1" smtClean="0">
                <a:latin typeface="Comic Sans MS" panose="030F0702030302020204" pitchFamily="66" charset="0"/>
              </a:rPr>
              <a:t>biex</a:t>
            </a:r>
            <a:r>
              <a:rPr lang="en-GB" sz="3600" b="1" dirty="0" smtClean="0">
                <a:latin typeface="Comic Sans MS" panose="030F0702030302020204" pitchFamily="66" charset="0"/>
              </a:rPr>
              <a:t> </a:t>
            </a:r>
            <a:r>
              <a:rPr lang="mt-MT" sz="3600" b="1" dirty="0" smtClean="0">
                <a:latin typeface="Comic Sans MS" panose="030F0702030302020204" pitchFamily="66" charset="0"/>
              </a:rPr>
              <a:t>iżommu n-nagħaġ ‘il bogħod mill-periklu</a:t>
            </a:r>
            <a:r>
              <a:rPr lang="mt-MT" sz="3600" dirty="0" smtClean="0">
                <a:latin typeface="Comic Sans MS" panose="030F0702030302020204" pitchFamily="66" charset="0"/>
              </a:rPr>
              <a:t>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3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2" y="188641"/>
            <a:ext cx="363518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50" y="3166025"/>
            <a:ext cx="3936106" cy="328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87" y="4149080"/>
            <a:ext cx="3809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000" b="1" dirty="0" smtClean="0">
                <a:latin typeface="Comic Sans MS" panose="030F0702030302020204" pitchFamily="66" charset="0"/>
              </a:rPr>
              <a:t>Kienu nies sempliċi u    bla skola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1043" y="295778"/>
            <a:ext cx="47570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000" b="1" dirty="0" smtClean="0">
                <a:latin typeface="Comic Sans MS" panose="030F0702030302020204" pitchFamily="66" charset="0"/>
              </a:rPr>
              <a:t>Kienu jorqdu barra biex jgħassu l-merħliet tagħhom</a:t>
            </a:r>
            <a:r>
              <a:rPr lang="mt-MT" sz="4000" dirty="0" smtClean="0">
                <a:latin typeface="Comic Sans MS" panose="030F0702030302020204" pitchFamily="66" charset="0"/>
              </a:rPr>
              <a:t>. 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67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36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Book Antiqua</vt:lpstr>
      <vt:lpstr>Comic Sans MS</vt:lpstr>
      <vt:lpstr>Lucida Sans</vt:lpstr>
      <vt:lpstr>Wingdings</vt:lpstr>
      <vt:lpstr>Wingdings 2</vt:lpstr>
      <vt:lpstr>Wingdings 3</vt:lpstr>
      <vt:lpstr>Apex</vt:lpstr>
      <vt:lpstr>PowerPoint Presentation</vt:lpstr>
      <vt:lpstr>Ir-ragħajja kienu l-ewwel nies li raw lil Ġesù.</vt:lpstr>
      <vt:lpstr>PowerPoint Presentation</vt:lpstr>
      <vt:lpstr>PowerPoint Presentation</vt:lpstr>
    </vt:vector>
  </TitlesOfParts>
  <Company>Government of Malta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Betlem b’hafna nies</dc:title>
  <dc:creator>User</dc:creator>
  <cp:lastModifiedBy>Schools_home</cp:lastModifiedBy>
  <cp:revision>17</cp:revision>
  <dcterms:created xsi:type="dcterms:W3CDTF">2015-02-13T08:58:16Z</dcterms:created>
  <dcterms:modified xsi:type="dcterms:W3CDTF">2016-10-27T21:46:38Z</dcterms:modified>
</cp:coreProperties>
</file>