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58" r:id="rId5"/>
    <p:sldId id="259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2834F4-AE1D-4EAD-A38D-38022A67F241}" type="datetimeFigureOut">
              <a:rPr lang="en-GB" smtClean="0"/>
              <a:t>26/10/2016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2D03A5-D6E2-4A86-9180-F7C7D639AB1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6934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16423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372" y="3356992"/>
            <a:ext cx="38516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atin typeface="Comic Sans MS" panose="030F0702030302020204" pitchFamily="66" charset="0"/>
              </a:rPr>
              <a:t>Xi </a:t>
            </a:r>
            <a:r>
              <a:rPr lang="en-GB" sz="5400" dirty="0" err="1" smtClean="0">
                <a:latin typeface="Comic Sans MS" panose="030F0702030302020204" pitchFamily="66" charset="0"/>
              </a:rPr>
              <a:t>tfisser</a:t>
            </a:r>
            <a:r>
              <a:rPr lang="en-GB" sz="5400" dirty="0" smtClean="0">
                <a:latin typeface="Comic Sans MS" panose="030F0702030302020204" pitchFamily="66" charset="0"/>
              </a:rPr>
              <a:t> l-</a:t>
            </a:r>
            <a:r>
              <a:rPr lang="en-GB" sz="5400" dirty="0" err="1" smtClean="0">
                <a:latin typeface="Comic Sans MS" panose="030F0702030302020204" pitchFamily="66" charset="0"/>
              </a:rPr>
              <a:t>istilla</a:t>
            </a:r>
            <a:r>
              <a:rPr lang="en-GB" sz="5400" dirty="0" smtClean="0">
                <a:latin typeface="Comic Sans MS" panose="030F0702030302020204" pitchFamily="66" charset="0"/>
              </a:rPr>
              <a:t> fil- </a:t>
            </a:r>
            <a:r>
              <a:rPr lang="en-GB" sz="5400" dirty="0" err="1" smtClean="0">
                <a:latin typeface="Comic Sans MS" panose="030F0702030302020204" pitchFamily="66" charset="0"/>
              </a:rPr>
              <a:t>Milied</a:t>
            </a:r>
            <a:r>
              <a:rPr lang="en-GB" sz="5400" dirty="0" smtClean="0">
                <a:latin typeface="Comic Sans MS" panose="030F0702030302020204" pitchFamily="66" charset="0"/>
              </a:rPr>
              <a:t>?</a:t>
            </a:r>
            <a:endParaRPr lang="en-GB" sz="5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9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0652" y="0"/>
            <a:ext cx="3715844" cy="3212976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Betlem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b’</a:t>
            </a:r>
            <a:r>
              <a:rPr lang="mt-MT" dirty="0" smtClean="0">
                <a:latin typeface="Comic Sans MS" panose="030F0702030302020204" pitchFamily="66" charset="0"/>
              </a:rPr>
              <a:t>Ħ</a:t>
            </a:r>
            <a:r>
              <a:rPr lang="en-GB" dirty="0" err="1" smtClean="0">
                <a:latin typeface="Comic Sans MS" panose="030F0702030302020204" pitchFamily="66" charset="0"/>
              </a:rPr>
              <a:t>afna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nies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truthbook.com/images/site_images/William_Hole_Joseph_And_Mary_Travel_To_The_Census_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422"/>
            <a:ext cx="5141140" cy="686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4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9944" y="1124744"/>
            <a:ext cx="3914056" cy="4090466"/>
          </a:xfrm>
        </p:spPr>
        <p:txBody>
          <a:bodyPr>
            <a:normAutofit/>
          </a:bodyPr>
          <a:lstStyle/>
          <a:p>
            <a:r>
              <a:rPr lang="mt-MT" dirty="0" smtClean="0">
                <a:latin typeface="Comic Sans MS" panose="030F0702030302020204" pitchFamily="66" charset="0"/>
              </a:rPr>
              <a:t>Ġ</a:t>
            </a:r>
            <a:r>
              <a:rPr lang="en-GB" dirty="0" smtClean="0">
                <a:latin typeface="Comic Sans MS" panose="030F0702030302020204" pitchFamily="66" charset="0"/>
              </a:rPr>
              <a:t>u</a:t>
            </a:r>
            <a:r>
              <a:rPr lang="mt-MT" dirty="0" smtClean="0">
                <a:latin typeface="Comic Sans MS" panose="030F0702030302020204" pitchFamily="66" charset="0"/>
              </a:rPr>
              <a:t>ż</a:t>
            </a:r>
            <a:r>
              <a:rPr lang="en-GB" dirty="0" err="1" smtClean="0">
                <a:latin typeface="Comic Sans MS" panose="030F0702030302020204" pitchFamily="66" charset="0"/>
              </a:rPr>
              <a:t>eppi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u </a:t>
            </a:r>
            <a:r>
              <a:rPr lang="en-GB" dirty="0" err="1" smtClean="0">
                <a:latin typeface="Comic Sans MS" panose="030F0702030302020204" pitchFamily="66" charset="0"/>
              </a:rPr>
              <a:t>Marija</a:t>
            </a:r>
            <a:r>
              <a:rPr lang="en-GB" dirty="0" smtClean="0">
                <a:latin typeface="Comic Sans MS" panose="030F0702030302020204" pitchFamily="66" charset="0"/>
              </a:rPr>
              <a:t> ma </a:t>
            </a:r>
            <a:r>
              <a:rPr lang="en-GB" dirty="0" err="1" smtClean="0">
                <a:latin typeface="Comic Sans MS" panose="030F0702030302020204" pitchFamily="66" charset="0"/>
              </a:rPr>
              <a:t>jsibu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mkien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fejn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joq</a:t>
            </a:r>
            <a:r>
              <a:rPr lang="mt-MT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g</a:t>
            </a:r>
            <a:r>
              <a:rPr lang="mt-MT" dirty="0" smtClean="0">
                <a:latin typeface="Comic Sans MS" panose="030F0702030302020204" pitchFamily="66" charset="0"/>
              </a:rPr>
              <a:t>ħ</a:t>
            </a:r>
            <a:r>
              <a:rPr lang="en-GB" dirty="0" smtClean="0">
                <a:latin typeface="Comic Sans MS" panose="030F0702030302020204" pitchFamily="66" charset="0"/>
              </a:rPr>
              <a:t>du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jesus-resurrection.info/image-files/no-room-at-the-i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508104" cy="52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55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43408"/>
            <a:ext cx="8547100" cy="743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8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517232"/>
            <a:ext cx="883443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08165" cy="555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81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900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38522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4400" dirty="0" err="1" smtClean="0">
                <a:latin typeface="Comic Sans MS" panose="030F0702030302020204" pitchFamily="66" charset="0"/>
              </a:rPr>
              <a:t>Ir-ragħajja</a:t>
            </a:r>
            <a:r>
              <a:rPr lang="mt-MT" sz="4400" dirty="0" smtClean="0">
                <a:latin typeface="Comic Sans MS" panose="030F0702030302020204" pitchFamily="66" charset="0"/>
              </a:rPr>
              <a:t> </a:t>
            </a:r>
            <a:r>
              <a:rPr lang="mt-MT" sz="4400" dirty="0" smtClean="0">
                <a:latin typeface="Comic Sans MS" panose="030F0702030302020204" pitchFamily="66" charset="0"/>
              </a:rPr>
              <a:t>l-ewwel li jaraw lil </a:t>
            </a:r>
            <a:r>
              <a:rPr lang="mt-MT" sz="4400" dirty="0" smtClean="0">
                <a:latin typeface="Comic Sans MS" panose="030F0702030302020204" pitchFamily="66" charset="0"/>
              </a:rPr>
              <a:t>Ġesù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67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719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701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33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 Antiqua</vt:lpstr>
      <vt:lpstr>Comic Sans MS</vt:lpstr>
      <vt:lpstr>Lucida Sans</vt:lpstr>
      <vt:lpstr>Wingdings</vt:lpstr>
      <vt:lpstr>Wingdings 2</vt:lpstr>
      <vt:lpstr>Wingdings 3</vt:lpstr>
      <vt:lpstr>Apex</vt:lpstr>
      <vt:lpstr>PowerPoint Presentation</vt:lpstr>
      <vt:lpstr>Betlem b’Ħafna nies</vt:lpstr>
      <vt:lpstr>Ġużeppi u Marija ma jsibu mkien fejn joqogħdu.</vt:lpstr>
      <vt:lpstr>PowerPoint Presentation</vt:lpstr>
      <vt:lpstr>PowerPoint Presentation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Betlem b’hafna nies</dc:title>
  <dc:creator>User</dc:creator>
  <cp:lastModifiedBy>Schools_home</cp:lastModifiedBy>
  <cp:revision>10</cp:revision>
  <dcterms:created xsi:type="dcterms:W3CDTF">2015-02-13T08:58:16Z</dcterms:created>
  <dcterms:modified xsi:type="dcterms:W3CDTF">2016-10-26T13:23:39Z</dcterms:modified>
</cp:coreProperties>
</file>