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6858000" cy="9144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2100" y="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003A-F64F-4DBC-8D00-99D14559184C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F8D5-4663-4BCD-A432-329044E5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003A-F64F-4DBC-8D00-99D14559184C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F8D5-4663-4BCD-A432-329044E5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003A-F64F-4DBC-8D00-99D14559184C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F8D5-4663-4BCD-A432-329044E5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003A-F64F-4DBC-8D00-99D14559184C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F8D5-4663-4BCD-A432-329044E5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003A-F64F-4DBC-8D00-99D14559184C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F8D5-4663-4BCD-A432-329044E5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003A-F64F-4DBC-8D00-99D14559184C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F8D5-4663-4BCD-A432-329044E5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003A-F64F-4DBC-8D00-99D14559184C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F8D5-4663-4BCD-A432-329044E5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003A-F64F-4DBC-8D00-99D14559184C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F8D5-4663-4BCD-A432-329044E5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003A-F64F-4DBC-8D00-99D14559184C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F8D5-4663-4BCD-A432-329044E5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003A-F64F-4DBC-8D00-99D14559184C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F8D5-4663-4BCD-A432-329044E5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003A-F64F-4DBC-8D00-99D14559184C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CF8D5-4663-4BCD-A432-329044E5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7003A-F64F-4DBC-8D00-99D14559184C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CF8D5-4663-4BCD-A432-329044E52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dirty="0" smtClean="0"/>
              <a:t>Attività</a:t>
            </a:r>
          </a:p>
          <a:p>
            <a:endParaRPr lang="mt-MT" dirty="0" smtClean="0"/>
          </a:p>
          <a:p>
            <a:r>
              <a:rPr lang="mt-MT" i="1" dirty="0" smtClean="0"/>
              <a:t>Qabbel il-ħajja tiegħek ma’ ta’ </a:t>
            </a:r>
            <a:r>
              <a:rPr lang="mt-MT" i="1" dirty="0" smtClean="0"/>
              <a:t>Ġesù </a:t>
            </a:r>
            <a:r>
              <a:rPr lang="mt-MT" i="1" dirty="0" smtClean="0"/>
              <a:t>bili timla din l-informazzjoni.</a:t>
            </a:r>
            <a:endParaRPr lang="en-US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557392"/>
              </p:ext>
            </p:extLst>
          </p:nvPr>
        </p:nvGraphicFramePr>
        <p:xfrm>
          <a:off x="76200" y="977210"/>
          <a:ext cx="6705600" cy="8090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812228"/>
                <a:gridCol w="2445572"/>
              </a:tblGrid>
              <a:tr h="56203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t-MT" dirty="0" smtClean="0">
                          <a:solidFill>
                            <a:schemeClr val="tx1"/>
                          </a:solidFill>
                        </a:rPr>
                        <a:t>JIEN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t-MT" dirty="0" smtClean="0">
                          <a:solidFill>
                            <a:schemeClr val="tx1"/>
                          </a:solidFill>
                        </a:rPr>
                        <a:t>ĠESU’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09450">
                <a:tc>
                  <a:txBody>
                    <a:bodyPr/>
                    <a:lstStyle/>
                    <a:p>
                      <a:pPr algn="ctr"/>
                      <a:r>
                        <a:rPr lang="mt-MT" sz="1600" b="1" dirty="0" smtClean="0"/>
                        <a:t>IR-RAĦAL </a:t>
                      </a:r>
                      <a:r>
                        <a:rPr lang="mt-MT" sz="1600" b="1" dirty="0" smtClean="0"/>
                        <a:t>FEJN NGĦIX</a:t>
                      </a:r>
                    </a:p>
                    <a:p>
                      <a:pPr algn="ctr"/>
                      <a:r>
                        <a:rPr lang="mt-MT" sz="1600" dirty="0" smtClean="0"/>
                        <a:t>Ikteb 3 sentenzi li </a:t>
                      </a:r>
                      <a:r>
                        <a:rPr lang="mt-MT" sz="1600" dirty="0" smtClean="0"/>
                        <a:t>jiddeskrivu </a:t>
                      </a:r>
                      <a:r>
                        <a:rPr lang="mt-MT" sz="1600" dirty="0" smtClean="0"/>
                        <a:t>r-raħal tiegħek u ta’ </a:t>
                      </a:r>
                      <a:r>
                        <a:rPr lang="mt-MT" sz="1600" dirty="0" smtClean="0"/>
                        <a:t>Ġesù 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AutoNum type="arabicPeriod"/>
                      </a:pPr>
                      <a:r>
                        <a:rPr lang="mt-MT" dirty="0" smtClean="0">
                          <a:solidFill>
                            <a:schemeClr val="tx1"/>
                          </a:solidFill>
                        </a:rPr>
                        <a:t>_________________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rabicPeriod"/>
                      </a:pPr>
                      <a:r>
                        <a:rPr lang="mt-MT" dirty="0" smtClean="0">
                          <a:solidFill>
                            <a:schemeClr val="tx1"/>
                          </a:solidFill>
                        </a:rPr>
                        <a:t>_________________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rabicPeriod"/>
                      </a:pPr>
                      <a:r>
                        <a:rPr lang="mt-MT" dirty="0" smtClean="0">
                          <a:solidFill>
                            <a:schemeClr val="tx1"/>
                          </a:solidFill>
                        </a:rPr>
                        <a:t>_________________</a:t>
                      </a:r>
                    </a:p>
                    <a:p>
                      <a:pPr marL="342900" indent="-342900" algn="ctr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AutoNum type="arabicPeriod"/>
                      </a:pPr>
                      <a:r>
                        <a:rPr lang="mt-MT" dirty="0" smtClean="0">
                          <a:solidFill>
                            <a:schemeClr val="tx1"/>
                          </a:solidFill>
                        </a:rPr>
                        <a:t>________________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rabicPeriod"/>
                      </a:pPr>
                      <a:r>
                        <a:rPr lang="mt-MT" dirty="0" smtClean="0">
                          <a:solidFill>
                            <a:schemeClr val="tx1"/>
                          </a:solidFill>
                        </a:rPr>
                        <a:t>________________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rabicPeriod"/>
                      </a:pPr>
                      <a:r>
                        <a:rPr lang="mt-MT" dirty="0" smtClean="0">
                          <a:solidFill>
                            <a:schemeClr val="tx1"/>
                          </a:solidFill>
                        </a:rPr>
                        <a:t>________________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2030">
                <a:tc>
                  <a:txBody>
                    <a:bodyPr/>
                    <a:lstStyle/>
                    <a:p>
                      <a:pPr algn="ctr"/>
                      <a:r>
                        <a:rPr lang="mt-MT" sz="1600" b="1" dirty="0" smtClean="0"/>
                        <a:t>XOGĦLIJIET</a:t>
                      </a:r>
                      <a:endParaRPr lang="mt-MT" sz="1600" b="1" dirty="0" smtClean="0"/>
                    </a:p>
                    <a:p>
                      <a:pPr algn="ctr"/>
                      <a:r>
                        <a:rPr lang="mt-MT" sz="1600" dirty="0" smtClean="0"/>
                        <a:t>Ikteb</a:t>
                      </a:r>
                      <a:r>
                        <a:rPr lang="mt-MT" sz="1600" baseline="0" dirty="0" smtClean="0"/>
                        <a:t> 3 </a:t>
                      </a:r>
                      <a:r>
                        <a:rPr lang="mt-MT" sz="1600" baseline="0" dirty="0" smtClean="0"/>
                        <a:t>xogħlijiet </a:t>
                      </a:r>
                      <a:r>
                        <a:rPr lang="mt-MT" sz="1600" baseline="0" dirty="0" smtClean="0"/>
                        <a:t>li nsibu f’Malta u dawk ta’ </a:t>
                      </a:r>
                      <a:r>
                        <a:rPr lang="mt-MT" sz="1600" baseline="0" dirty="0" smtClean="0"/>
                        <a:t>żmien Ġesù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AutoNum type="arabicPeriod"/>
                      </a:pPr>
                      <a:r>
                        <a:rPr lang="mt-MT" dirty="0" smtClean="0">
                          <a:solidFill>
                            <a:schemeClr val="tx1"/>
                          </a:solidFill>
                        </a:rPr>
                        <a:t>_________________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rabicPeriod"/>
                      </a:pPr>
                      <a:r>
                        <a:rPr lang="mt-MT" dirty="0" smtClean="0">
                          <a:solidFill>
                            <a:schemeClr val="tx1"/>
                          </a:solidFill>
                        </a:rPr>
                        <a:t>_________________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rabicPeriod"/>
                      </a:pPr>
                      <a:r>
                        <a:rPr lang="mt-MT" dirty="0" smtClean="0">
                          <a:solidFill>
                            <a:schemeClr val="tx1"/>
                          </a:solidFill>
                        </a:rPr>
                        <a:t>_________________</a:t>
                      </a:r>
                    </a:p>
                    <a:p>
                      <a:pPr algn="l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AutoNum type="arabicPeriod"/>
                      </a:pPr>
                      <a:r>
                        <a:rPr lang="mt-MT" dirty="0" smtClean="0">
                          <a:solidFill>
                            <a:schemeClr val="tx1"/>
                          </a:solidFill>
                        </a:rPr>
                        <a:t>________________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rabicPeriod"/>
                      </a:pPr>
                      <a:r>
                        <a:rPr lang="mt-MT" dirty="0" smtClean="0">
                          <a:solidFill>
                            <a:schemeClr val="tx1"/>
                          </a:solidFill>
                        </a:rPr>
                        <a:t>________________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rabicPeriod"/>
                      </a:pPr>
                      <a:r>
                        <a:rPr lang="mt-MT" dirty="0" smtClean="0">
                          <a:solidFill>
                            <a:schemeClr val="tx1"/>
                          </a:solidFill>
                        </a:rPr>
                        <a:t>________________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2030">
                <a:tc>
                  <a:txBody>
                    <a:bodyPr/>
                    <a:lstStyle/>
                    <a:p>
                      <a:pPr algn="ctr"/>
                      <a:r>
                        <a:rPr lang="mt-MT" sz="1600" b="1" dirty="0" smtClean="0"/>
                        <a:t>ID-DAR</a:t>
                      </a:r>
                      <a:endParaRPr lang="mt-MT" sz="1600" b="1" dirty="0" smtClean="0"/>
                    </a:p>
                    <a:p>
                      <a:pPr algn="ctr"/>
                      <a:r>
                        <a:rPr lang="mt-MT" sz="1600" dirty="0" smtClean="0"/>
                        <a:t>Iddeskrivi</a:t>
                      </a:r>
                      <a:r>
                        <a:rPr lang="mt-MT" sz="1600" baseline="0" dirty="0" smtClean="0"/>
                        <a:t> </a:t>
                      </a:r>
                    </a:p>
                    <a:p>
                      <a:pPr algn="ctr"/>
                      <a:r>
                        <a:rPr lang="mt-MT" sz="1600" baseline="0" dirty="0" smtClean="0"/>
                        <a:t>d-dar tiegħek u ta’ </a:t>
                      </a:r>
                      <a:r>
                        <a:rPr lang="mt-MT" sz="1600" baseline="0" dirty="0" smtClean="0"/>
                        <a:t>Ġesù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AutoNum type="arabicPeriod"/>
                      </a:pPr>
                      <a:r>
                        <a:rPr lang="mt-MT" dirty="0" smtClean="0">
                          <a:solidFill>
                            <a:schemeClr val="tx1"/>
                          </a:solidFill>
                        </a:rPr>
                        <a:t>_________________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rabicPeriod"/>
                      </a:pPr>
                      <a:r>
                        <a:rPr lang="mt-MT" dirty="0" smtClean="0">
                          <a:solidFill>
                            <a:schemeClr val="tx1"/>
                          </a:solidFill>
                        </a:rPr>
                        <a:t>_________________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rabicPeriod"/>
                      </a:pPr>
                      <a:r>
                        <a:rPr lang="mt-MT" dirty="0" smtClean="0">
                          <a:solidFill>
                            <a:schemeClr val="tx1"/>
                          </a:solidFill>
                        </a:rPr>
                        <a:t>_________________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AutoNum type="arabicPeriod"/>
                      </a:pPr>
                      <a:r>
                        <a:rPr lang="mt-MT" dirty="0" smtClean="0">
                          <a:solidFill>
                            <a:schemeClr val="tx1"/>
                          </a:solidFill>
                        </a:rPr>
                        <a:t>________________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rabicPeriod"/>
                      </a:pPr>
                      <a:r>
                        <a:rPr lang="mt-MT" dirty="0" smtClean="0">
                          <a:solidFill>
                            <a:schemeClr val="tx1"/>
                          </a:solidFill>
                        </a:rPr>
                        <a:t>________________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rabicPeriod"/>
                      </a:pPr>
                      <a:r>
                        <a:rPr lang="mt-MT" dirty="0" smtClean="0">
                          <a:solidFill>
                            <a:schemeClr val="tx1"/>
                          </a:solidFill>
                        </a:rPr>
                        <a:t>________________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2030">
                <a:tc>
                  <a:txBody>
                    <a:bodyPr/>
                    <a:lstStyle/>
                    <a:p>
                      <a:pPr algn="ctr"/>
                      <a:r>
                        <a:rPr lang="mt-MT" sz="1600" b="1" dirty="0" smtClean="0"/>
                        <a:t>L-ISTUDJU</a:t>
                      </a:r>
                      <a:endParaRPr lang="mt-MT" sz="1600" b="1" dirty="0" smtClean="0"/>
                    </a:p>
                    <a:p>
                      <a:pPr algn="ctr"/>
                      <a:r>
                        <a:rPr lang="mt-MT" sz="1600" b="0" dirty="0" smtClean="0"/>
                        <a:t>Ikteb kemm</a:t>
                      </a:r>
                      <a:r>
                        <a:rPr lang="mt-MT" sz="1600" b="0" baseline="0" dirty="0" smtClean="0"/>
                        <a:t> tqatta’ ħin tistudja wara l-iskola u pinġi wiċċ ferħan jew imdejjaq kemm tieħu gost tagħmel </a:t>
                      </a:r>
                      <a:r>
                        <a:rPr lang="mt-MT" sz="1600" b="0" baseline="0" dirty="0" smtClean="0"/>
                        <a:t>dan.</a:t>
                      </a:r>
                      <a:endParaRPr lang="en-US" sz="1600" b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t-MT" dirty="0" smtClean="0">
                          <a:solidFill>
                            <a:schemeClr val="tx1"/>
                          </a:solidFill>
                        </a:rPr>
                        <a:t>_____________</a:t>
                      </a:r>
                    </a:p>
                    <a:p>
                      <a:pPr algn="ctr"/>
                      <a:endParaRPr lang="mt-MT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mt-MT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mt-MT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t-MT" dirty="0" smtClean="0">
                          <a:solidFill>
                            <a:schemeClr val="tx1"/>
                          </a:solidFill>
                        </a:rPr>
                        <a:t>____________</a:t>
                      </a:r>
                    </a:p>
                    <a:p>
                      <a:pPr algn="ctr"/>
                      <a:endParaRPr lang="mt-MT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mt-MT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mt-MT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447801"/>
            <a:ext cx="5257800" cy="317009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L-IDENTIT</a:t>
            </a:r>
            <a:r>
              <a:rPr lang="mt-MT" sz="2000" b="1" dirty="0"/>
              <a:t>À</a:t>
            </a:r>
            <a:r>
              <a:rPr lang="en-US" sz="2000" b="1" dirty="0" smtClean="0"/>
              <a:t> </a:t>
            </a:r>
            <a:r>
              <a:rPr lang="en-US" sz="2000" b="1" dirty="0" smtClean="0"/>
              <a:t>TIEG</a:t>
            </a:r>
            <a:r>
              <a:rPr lang="mt-MT" sz="2000" b="1" dirty="0" smtClean="0"/>
              <a:t>ĦI</a:t>
            </a:r>
          </a:p>
          <a:p>
            <a:endParaRPr lang="mt-MT" b="1" dirty="0"/>
          </a:p>
          <a:p>
            <a:pPr>
              <a:lnSpc>
                <a:spcPct val="150000"/>
              </a:lnSpc>
            </a:pPr>
            <a:r>
              <a:rPr lang="mt-MT" sz="1600" b="1" dirty="0" smtClean="0"/>
              <a:t>Isem:   ______________________</a:t>
            </a:r>
          </a:p>
          <a:p>
            <a:pPr>
              <a:lnSpc>
                <a:spcPct val="150000"/>
              </a:lnSpc>
            </a:pPr>
            <a:r>
              <a:rPr lang="mt-MT" sz="1600" b="1" dirty="0" smtClean="0"/>
              <a:t>Post Tat-Twelid:    __________________</a:t>
            </a:r>
          </a:p>
          <a:p>
            <a:pPr>
              <a:lnSpc>
                <a:spcPct val="150000"/>
              </a:lnSpc>
            </a:pPr>
            <a:r>
              <a:rPr lang="mt-MT" sz="1600" b="1" dirty="0" smtClean="0"/>
              <a:t>Livell ta’ edukazzjoni:  ___________</a:t>
            </a:r>
          </a:p>
          <a:p>
            <a:pPr>
              <a:lnSpc>
                <a:spcPct val="150000"/>
              </a:lnSpc>
            </a:pPr>
            <a:r>
              <a:rPr lang="mt-MT" sz="1600" b="1" dirty="0" smtClean="0"/>
              <a:t>Ġenitur:  ______________</a:t>
            </a:r>
          </a:p>
          <a:p>
            <a:pPr>
              <a:lnSpc>
                <a:spcPct val="150000"/>
              </a:lnSpc>
            </a:pPr>
            <a:r>
              <a:rPr lang="mt-MT" sz="1600" b="1" dirty="0" smtClean="0"/>
              <a:t>Karattru  :  ________________</a:t>
            </a:r>
            <a:endParaRPr lang="en-US" sz="1600" b="1" dirty="0" smtClean="0"/>
          </a:p>
          <a:p>
            <a:pPr algn="ctr">
              <a:lnSpc>
                <a:spcPct val="150000"/>
              </a:lnSpc>
            </a:pPr>
            <a:r>
              <a:rPr lang="en-US" sz="1600" b="1" dirty="0" err="1" smtClean="0"/>
              <a:t>Valida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sal</a:t>
            </a:r>
            <a:r>
              <a:rPr lang="en-US" sz="1600" b="1" dirty="0" smtClean="0"/>
              <a:t>-Eternit</a:t>
            </a:r>
            <a:r>
              <a:rPr lang="mt-MT" sz="1600" b="1" dirty="0" smtClean="0"/>
              <a:t>À</a:t>
            </a:r>
            <a:endParaRPr lang="mt-MT" sz="1600" b="1" dirty="0" smtClean="0"/>
          </a:p>
          <a:p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4191000" y="2133600"/>
            <a:ext cx="1447800" cy="18288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105400"/>
            <a:ext cx="5257800" cy="317009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L-IDENTITA </a:t>
            </a:r>
            <a:r>
              <a:rPr lang="mt-MT" sz="2000" b="1" dirty="0" smtClean="0"/>
              <a:t>TA’ </a:t>
            </a:r>
            <a:r>
              <a:rPr lang="mt-MT" sz="2000" b="1" dirty="0" smtClean="0"/>
              <a:t>ĠESÙ</a:t>
            </a:r>
            <a:endParaRPr lang="mt-MT" sz="2000" b="1" dirty="0" smtClean="0"/>
          </a:p>
          <a:p>
            <a:endParaRPr lang="mt-MT" b="1" dirty="0"/>
          </a:p>
          <a:p>
            <a:pPr>
              <a:lnSpc>
                <a:spcPct val="150000"/>
              </a:lnSpc>
            </a:pPr>
            <a:r>
              <a:rPr lang="mt-MT" sz="1600" b="1" dirty="0" smtClean="0"/>
              <a:t>Isem:   ______________________</a:t>
            </a:r>
          </a:p>
          <a:p>
            <a:pPr>
              <a:lnSpc>
                <a:spcPct val="150000"/>
              </a:lnSpc>
            </a:pPr>
            <a:r>
              <a:rPr lang="mt-MT" sz="1600" b="1" dirty="0" smtClean="0"/>
              <a:t>Post Tat-Twelid:    __________________</a:t>
            </a:r>
          </a:p>
          <a:p>
            <a:pPr>
              <a:lnSpc>
                <a:spcPct val="150000"/>
              </a:lnSpc>
            </a:pPr>
            <a:r>
              <a:rPr lang="mt-MT" sz="1600" b="1" dirty="0" smtClean="0"/>
              <a:t>Livell ta’ edukazzjoni:  ___________</a:t>
            </a:r>
          </a:p>
          <a:p>
            <a:pPr>
              <a:lnSpc>
                <a:spcPct val="150000"/>
              </a:lnSpc>
            </a:pPr>
            <a:r>
              <a:rPr lang="mt-MT" sz="1600" b="1" dirty="0" smtClean="0"/>
              <a:t>Ġenitur:  ______________</a:t>
            </a:r>
          </a:p>
          <a:p>
            <a:pPr>
              <a:lnSpc>
                <a:spcPct val="150000"/>
              </a:lnSpc>
            </a:pPr>
            <a:r>
              <a:rPr lang="mt-MT" sz="1600" b="1" dirty="0" smtClean="0"/>
              <a:t>Karattru  :  ________________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en-US" sz="1600" b="1" smtClean="0"/>
              <a:t>Valida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</a:t>
            </a:r>
            <a:r>
              <a:rPr lang="en-US" sz="1600" b="1" dirty="0" smtClean="0"/>
              <a:t> : ________________ </a:t>
            </a:r>
            <a:endParaRPr lang="mt-MT" sz="1600" b="1" dirty="0" smtClean="0"/>
          </a:p>
          <a:p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4191000" y="5791200"/>
            <a:ext cx="1447800" cy="18288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JDVLG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146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Diane Fenech</dc:creator>
  <cp:lastModifiedBy>Schools_home</cp:lastModifiedBy>
  <cp:revision>11</cp:revision>
  <dcterms:created xsi:type="dcterms:W3CDTF">2013-12-03T19:15:07Z</dcterms:created>
  <dcterms:modified xsi:type="dcterms:W3CDTF">2016-08-26T08:09:20Z</dcterms:modified>
</cp:coreProperties>
</file>