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4" r:id="rId4"/>
    <p:sldId id="262" r:id="rId5"/>
    <p:sldId id="266" r:id="rId6"/>
    <p:sldId id="267" r:id="rId7"/>
    <p:sldId id="258" r:id="rId8"/>
    <p:sldId id="256" r:id="rId9"/>
    <p:sldId id="257" r:id="rId10"/>
    <p:sldId id="268" r:id="rId11"/>
    <p:sldId id="263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DF1BC-DB40-4C94-AEEB-347C58C5F6CD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83F81-EC0B-4116-BB85-A01A32C16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olfmueller.files.wordpress.com/2011/01/boyjesusinthe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09800"/>
            <a:ext cx="8763000" cy="280076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Comic Sans MS" pitchFamily="66" charset="0"/>
              </a:rPr>
              <a:t>L-</a:t>
            </a:r>
            <a:r>
              <a:rPr lang="en-US" sz="8800" dirty="0" err="1" smtClean="0">
                <a:solidFill>
                  <a:schemeClr val="bg1"/>
                </a:solidFill>
                <a:latin typeface="Comic Sans MS" pitchFamily="66" charset="0"/>
              </a:rPr>
              <a:t>Ewwel</a:t>
            </a:r>
            <a:r>
              <a:rPr lang="en-US" sz="8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Comic Sans MS" pitchFamily="66" charset="0"/>
              </a:rPr>
              <a:t>Snin</a:t>
            </a:r>
            <a:r>
              <a:rPr lang="en-US" sz="8800" dirty="0" smtClean="0">
                <a:solidFill>
                  <a:schemeClr val="bg1"/>
                </a:solidFill>
                <a:latin typeface="Comic Sans MS" pitchFamily="66" charset="0"/>
              </a:rPr>
              <a:t> Ta’ </a:t>
            </a:r>
            <a:r>
              <a:rPr lang="mt-MT" sz="8800" dirty="0" smtClean="0">
                <a:solidFill>
                  <a:schemeClr val="bg1"/>
                </a:solidFill>
                <a:latin typeface="Comic Sans MS" pitchFamily="66" charset="0"/>
              </a:rPr>
              <a:t>Ġe</a:t>
            </a:r>
            <a:r>
              <a:rPr lang="en-US" sz="8800" dirty="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mt-MT" sz="8800" dirty="0" smtClean="0">
                <a:solidFill>
                  <a:schemeClr val="bg1"/>
                </a:solidFill>
                <a:latin typeface="Comic Sans MS" pitchFamily="66" charset="0"/>
              </a:rPr>
              <a:t>ù</a:t>
            </a:r>
            <a:endParaRPr lang="en-US" sz="8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olfmueller.files.wordpress.com/2011/01/boyjesusinthe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latin typeface="Comic Sans MS" pitchFamily="66" charset="0"/>
              </a:rPr>
              <a:t>Darba </a:t>
            </a:r>
            <a:r>
              <a:rPr lang="mt-MT" sz="3200" b="1" dirty="0" smtClean="0">
                <a:latin typeface="Comic Sans MS" pitchFamily="66" charset="0"/>
              </a:rPr>
              <a:t>Ġesù ntilef </a:t>
            </a:r>
            <a:r>
              <a:rPr lang="mt-MT" sz="3200" b="1" dirty="0" smtClean="0">
                <a:latin typeface="Comic Sans MS" pitchFamily="66" charset="0"/>
              </a:rPr>
              <a:t>ġo din is-sinagoga. </a:t>
            </a:r>
            <a:endParaRPr lang="mt-MT" sz="3200" b="1" dirty="0" smtClean="0">
              <a:latin typeface="Comic Sans MS" pitchFamily="66" charset="0"/>
            </a:endParaRPr>
          </a:p>
          <a:p>
            <a:pPr algn="ctr"/>
            <a:r>
              <a:rPr lang="mt-MT" sz="3200" b="1" dirty="0" smtClean="0">
                <a:latin typeface="Comic Sans MS" pitchFamily="66" charset="0"/>
              </a:rPr>
              <a:t>Marija </a:t>
            </a:r>
            <a:r>
              <a:rPr lang="mt-MT" sz="3200" b="1" dirty="0" smtClean="0">
                <a:latin typeface="Comic Sans MS" pitchFamily="66" charset="0"/>
              </a:rPr>
              <a:t>u Ġuzeppi sabuh wara </a:t>
            </a:r>
            <a:r>
              <a:rPr lang="mt-MT" sz="3200" b="1" dirty="0" smtClean="0">
                <a:latin typeface="Comic Sans MS" pitchFamily="66" charset="0"/>
              </a:rPr>
              <a:t>tlitt </a:t>
            </a:r>
            <a:r>
              <a:rPr lang="mt-MT" sz="3200" b="1" dirty="0" smtClean="0">
                <a:latin typeface="Comic Sans MS" pitchFamily="66" charset="0"/>
              </a:rPr>
              <a:t>ijiem! </a:t>
            </a:r>
            <a:endParaRPr lang="mt-MT" sz="3200" b="1" dirty="0" smtClean="0">
              <a:latin typeface="Comic Sans MS" pitchFamily="66" charset="0"/>
            </a:endParaRPr>
          </a:p>
          <a:p>
            <a:pPr algn="ctr"/>
            <a:r>
              <a:rPr lang="mt-MT" sz="3200" b="1" dirty="0" smtClean="0">
                <a:latin typeface="Comic Sans MS" pitchFamily="66" charset="0"/>
              </a:rPr>
              <a:t>Kien </a:t>
            </a:r>
            <a:r>
              <a:rPr lang="mt-MT" sz="3200" b="1" dirty="0" smtClean="0">
                <a:latin typeface="Comic Sans MS" pitchFamily="66" charset="0"/>
              </a:rPr>
              <a:t>qiegħed jiddiskuti silta mill-Kotba Mqaddsa </a:t>
            </a:r>
            <a:r>
              <a:rPr lang="mt-MT" sz="3200" b="1" dirty="0" smtClean="0">
                <a:latin typeface="Comic Sans MS" pitchFamily="66" charset="0"/>
              </a:rPr>
              <a:t>mal-</a:t>
            </a:r>
            <a:r>
              <a:rPr lang="mt-MT" sz="3200" b="1" dirty="0" smtClean="0">
                <a:latin typeface="Comic Sans MS" pitchFamily="66" charset="0"/>
              </a:rPr>
              <a:t>Lhud </a:t>
            </a:r>
            <a:r>
              <a:rPr lang="mt-MT" sz="3200" b="1" dirty="0" smtClean="0">
                <a:latin typeface="Comic Sans MS" pitchFamily="66" charset="0"/>
              </a:rPr>
              <a:t>preżenti.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3.bp.blogspot.com/-M-buM9EbEcY/UNiq4NRUkhI/AAAAAAAAEww/lYBFtu7SABI/s1600/JofN--Lost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677"/>
            <a:ext cx="9144000" cy="68986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latin typeface="Comic Sans MS" pitchFamily="66" charset="0"/>
              </a:rPr>
              <a:t>Meta sabuh baqa’ jgħix magħhom sakemm kellu tletin sena! </a:t>
            </a:r>
            <a:r>
              <a:rPr lang="mt-MT" sz="3200" b="1" dirty="0" smtClean="0">
                <a:latin typeface="Comic Sans MS" pitchFamily="66" charset="0"/>
              </a:rPr>
              <a:t>U </a:t>
            </a:r>
            <a:r>
              <a:rPr lang="mt-MT" sz="3200" b="1" dirty="0" smtClean="0">
                <a:latin typeface="Comic Sans MS" pitchFamily="66" charset="0"/>
              </a:rPr>
              <a:t>baqa’ jikber fil-għerf u fil-grazzja.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yeshuaincontext.com/wp-content/uploads/2010/09/nazarethvi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mic Sans MS" pitchFamily="66" charset="0"/>
              </a:rPr>
              <a:t>Għalkemm</a:t>
            </a:r>
            <a:r>
              <a:rPr lang="mt-MT" sz="3200" b="1" dirty="0" smtClean="0">
                <a:latin typeface="Comic Sans MS" pitchFamily="66" charset="0"/>
              </a:rPr>
              <a:t> </a:t>
            </a:r>
            <a:r>
              <a:rPr lang="mt-MT" sz="3200" b="1" dirty="0" smtClean="0">
                <a:latin typeface="Comic Sans MS" pitchFamily="66" charset="0"/>
              </a:rPr>
              <a:t>Ġesù </a:t>
            </a:r>
            <a:r>
              <a:rPr lang="mt-MT" sz="3200" b="1" dirty="0" smtClean="0">
                <a:latin typeface="Comic Sans MS" pitchFamily="66" charset="0"/>
              </a:rPr>
              <a:t>twieled Betlem l-ewwel snin ta’ ħajtu għexhom Nazaret.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jesuswalkedheretours.com/wp-content/uploads/2011/01/maryswe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252" cy="6858000"/>
          </a:xfrm>
          <a:prstGeom prst="rect">
            <a:avLst/>
          </a:prstGeom>
          <a:noFill/>
          <a:effectLst/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610600" cy="107721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latin typeface="Comic Sans MS" pitchFamily="66" charset="0"/>
              </a:rPr>
              <a:t>Dan kien raħal kwiet u fqajjar, ir-raħal fejn kienet tgħix ommu Marija u Ġużeppi.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bp.blogspot.com/_D57SoLw7RDs/TNhUMIoimmI/AAAAAAAAAIs/hP-7ybGh6jU/s1600/First+Century+Joseph+in+his+work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latin typeface="Comic Sans MS" pitchFamily="66" charset="0"/>
              </a:rPr>
              <a:t>Ġuzeppi kien mastrudaxxa. 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morethings.com/god_and_country/jesus/jesus-nazareth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3932"/>
            <a:ext cx="9144000" cy="70419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latin typeface="Comic Sans MS" pitchFamily="66" charset="0"/>
              </a:rPr>
              <a:t>Ġesù </a:t>
            </a:r>
            <a:r>
              <a:rPr lang="mt-MT" sz="3200" b="1" dirty="0" smtClean="0">
                <a:latin typeface="Comic Sans MS" pitchFamily="66" charset="0"/>
              </a:rPr>
              <a:t>kien jagħti daqqa t’id sew!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rthuride.files.wordpress.com/2011/05/boy-jesus-in-te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8285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latin typeface="Comic Sans MS" pitchFamily="66" charset="0"/>
              </a:rPr>
              <a:t>Iżda </a:t>
            </a:r>
            <a:r>
              <a:rPr lang="mt-MT" sz="3200" b="1" dirty="0" smtClean="0">
                <a:latin typeface="Comic Sans MS" pitchFamily="66" charset="0"/>
              </a:rPr>
              <a:t>Ġesù </a:t>
            </a:r>
            <a:r>
              <a:rPr lang="mt-MT" sz="3200" b="1" dirty="0" smtClean="0">
                <a:latin typeface="Comic Sans MS" pitchFamily="66" charset="0"/>
              </a:rPr>
              <a:t>kien imur jitgħallem ukoll! Kien imur is-sinagoga jitgħallem jaqra l-Kotba Mqaddsa.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robtouchstone.com/wp-content/uploads/2010/10/torah-scr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1"/>
            <a:ext cx="9172211" cy="655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latin typeface="Comic Sans MS" pitchFamily="66" charset="0"/>
              </a:rPr>
              <a:t>Il-Kotba Mqaddsa kellhom din id-dehra. </a:t>
            </a:r>
          </a:p>
          <a:p>
            <a:pPr algn="ctr"/>
            <a:r>
              <a:rPr lang="mt-MT" sz="3200" b="1" dirty="0" smtClean="0">
                <a:latin typeface="Comic Sans MS" pitchFamily="66" charset="0"/>
              </a:rPr>
              <a:t>Ta’ tnax–il sena </a:t>
            </a:r>
            <a:r>
              <a:rPr lang="mt-MT" sz="3200" b="1" dirty="0" smtClean="0">
                <a:latin typeface="Comic Sans MS" pitchFamily="66" charset="0"/>
              </a:rPr>
              <a:t>Ġesù </a:t>
            </a:r>
            <a:r>
              <a:rPr lang="mt-MT" sz="3200" b="1" dirty="0" smtClean="0">
                <a:latin typeface="Comic Sans MS" pitchFamily="66" charset="0"/>
              </a:rPr>
              <a:t>kien jafhom sew!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6/Nazareth,_The_Synago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0"/>
            <a:ext cx="9165167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>
                <a:latin typeface="Comic Sans MS" pitchFamily="66" charset="0"/>
              </a:rPr>
              <a:t>D</a:t>
            </a:r>
            <a:r>
              <a:rPr lang="mt-MT" sz="3200" b="1" dirty="0" smtClean="0">
                <a:latin typeface="Comic Sans MS" pitchFamily="66" charset="0"/>
              </a:rPr>
              <a:t>an ritratt tas-sinagoga – il-post fejn </a:t>
            </a:r>
            <a:r>
              <a:rPr lang="mt-MT" sz="3200" b="1" dirty="0" smtClean="0">
                <a:latin typeface="Comic Sans MS" pitchFamily="66" charset="0"/>
              </a:rPr>
              <a:t>Ġesù </a:t>
            </a:r>
            <a:r>
              <a:rPr lang="mt-MT" sz="3200" b="1" dirty="0" smtClean="0">
                <a:latin typeface="Comic Sans MS" pitchFamily="66" charset="0"/>
              </a:rPr>
              <a:t>kien imur kull nhar ta’ Sibt </a:t>
            </a:r>
            <a:r>
              <a:rPr lang="mt-MT" sz="3200" b="1" dirty="0" smtClean="0">
                <a:latin typeface="Comic Sans MS" pitchFamily="66" charset="0"/>
              </a:rPr>
              <a:t>                  ma</a:t>
            </a:r>
            <a:r>
              <a:rPr lang="mt-MT" sz="3200" b="1" dirty="0" smtClean="0">
                <a:latin typeface="Comic Sans MS" pitchFamily="66" charset="0"/>
              </a:rPr>
              <a:t>’ missieru u ommu. 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elcometohosanna.com/LIFE_OF_JESUS/JESUS_LIFE_PIX/NAZARETH_VILLAGE_SYN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mt-MT" sz="3200" b="1" dirty="0" smtClean="0">
                <a:latin typeface="Comic Sans MS" pitchFamily="66" charset="0"/>
              </a:rPr>
              <a:t>Kull nhar ta’ Sibt il-Lhud kienu jiltaqgħu hawnhekk. </a:t>
            </a:r>
            <a:r>
              <a:rPr lang="mt-MT" sz="3200" b="1" dirty="0" smtClean="0">
                <a:latin typeface="Comic Sans MS" pitchFamily="66" charset="0"/>
              </a:rPr>
              <a:t>Kienu jaqraw </a:t>
            </a:r>
            <a:r>
              <a:rPr lang="mt-MT" sz="3200" b="1" dirty="0" smtClean="0">
                <a:latin typeface="Comic Sans MS" pitchFamily="66" charset="0"/>
              </a:rPr>
              <a:t>il-Kotba Mqadda. Il-qassissin tal-Lhud kienu jispjegaw il-Kotba Mqaddsa lin-nies. 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TWUPG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162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Schools_home</cp:lastModifiedBy>
  <cp:revision>7</cp:revision>
  <dcterms:created xsi:type="dcterms:W3CDTF">2013-11-30T15:29:11Z</dcterms:created>
  <dcterms:modified xsi:type="dcterms:W3CDTF">2016-08-25T15:25:24Z</dcterms:modified>
</cp:coreProperties>
</file>