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100" y="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0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7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8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2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9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6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1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2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1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60-09B7-4BF2-920A-FA985B0F310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A54C-4426-4818-BC98-814CD343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5580049" cy="708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76201" y="-13855"/>
            <a:ext cx="6858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Ittra</a:t>
            </a:r>
            <a:r>
              <a:rPr lang="en-US" sz="2800" b="1" dirty="0" smtClean="0"/>
              <a:t> ta</a:t>
            </a:r>
            <a:r>
              <a:rPr lang="mt-MT" sz="2800" b="1" dirty="0" smtClean="0"/>
              <a:t>’ ringrazzjament</a:t>
            </a:r>
            <a:endParaRPr lang="mt-MT" sz="2800" b="1" dirty="0"/>
          </a:p>
          <a:p>
            <a:pPr algn="ctr"/>
            <a:endParaRPr lang="mt-MT" sz="2800" b="1" dirty="0" smtClean="0"/>
          </a:p>
          <a:p>
            <a:pPr algn="ctr"/>
            <a:r>
              <a:rPr lang="mt-MT" sz="2000" b="1" dirty="0" smtClean="0"/>
              <a:t>Ikteb ittra biex tirringrazzja lil xi ħadd li huwa viċin tiegħek jew li sibtu ta’ għajnuna għalik.  </a:t>
            </a:r>
          </a:p>
          <a:p>
            <a:pPr algn="ctr"/>
            <a:r>
              <a:rPr lang="mt-MT" sz="2000" b="1" dirty="0" smtClean="0"/>
              <a:t>Hawn taħt hawn ftit eżempji ta’ nies li jkunu qrib tagħna: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2267634"/>
            <a:ext cx="1821873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mt-MT" b="1" dirty="0" smtClean="0"/>
              <a:t>Il-ġenituri</a:t>
            </a:r>
            <a:endParaRPr lang="mt-MT" b="1" dirty="0" smtClean="0"/>
          </a:p>
          <a:p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smtClean="0"/>
              <a:t>L-aħwa</a:t>
            </a:r>
            <a:endParaRPr lang="mt-MT" b="1" dirty="0"/>
          </a:p>
          <a:p>
            <a:pPr marL="285750" indent="-285750">
              <a:buFont typeface="Wingdings" pitchFamily="2" charset="2"/>
              <a:buChar char="ü"/>
            </a:pPr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dirty="0" smtClean="0"/>
              <a:t>L-għalliema</a:t>
            </a:r>
            <a:endParaRPr lang="mt-MT" b="1" dirty="0" smtClean="0"/>
          </a:p>
          <a:p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dirty="0"/>
              <a:t> </a:t>
            </a:r>
            <a:r>
              <a:rPr lang="mt-MT" b="1" dirty="0" smtClean="0"/>
              <a:t>Is-saċerdot</a:t>
            </a:r>
            <a:endParaRPr lang="mt-MT" b="1" dirty="0" smtClean="0"/>
          </a:p>
          <a:p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dirty="0" smtClean="0"/>
              <a:t>Il-</a:t>
            </a:r>
            <a:r>
              <a:rPr lang="mt-MT" b="1" dirty="0" err="1" smtClean="0"/>
              <a:t>katekisti</a:t>
            </a:r>
            <a:endParaRPr lang="mt-MT" b="1" dirty="0" smtClean="0"/>
          </a:p>
          <a:p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dirty="0" smtClean="0"/>
              <a:t>Is-s</a:t>
            </a:r>
            <a:r>
              <a:rPr lang="mt-MT" b="1" dirty="0" smtClean="0"/>
              <a:t>urmast </a:t>
            </a:r>
            <a:r>
              <a:rPr lang="mt-MT" b="1" dirty="0" smtClean="0"/>
              <a:t>ta’ l-iskola</a:t>
            </a:r>
          </a:p>
          <a:p>
            <a:pPr marL="285750" indent="-285750">
              <a:buFont typeface="Wingdings" pitchFamily="2" charset="2"/>
              <a:buChar char="ü"/>
            </a:pPr>
            <a:endParaRPr lang="mt-MT" b="1" dirty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dirty="0" smtClean="0"/>
              <a:t>Xi ħabib</a:t>
            </a:r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endParaRPr lang="mt-MT" b="1" dirty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dirty="0" smtClean="0"/>
              <a:t>Il-pulizija</a:t>
            </a:r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endParaRPr lang="mt-MT" b="1" dirty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dirty="0" smtClean="0"/>
              <a:t>It-tabib</a:t>
            </a:r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endParaRPr lang="mt-MT" b="1" dirty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dirty="0" err="1" smtClean="0"/>
              <a:t>In-ners</a:t>
            </a:r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endParaRPr lang="mt-MT" b="1" dirty="0"/>
          </a:p>
          <a:p>
            <a:pPr marL="285750" indent="-285750">
              <a:buFont typeface="Wingdings" pitchFamily="2" charset="2"/>
              <a:buChar char="ü"/>
            </a:pPr>
            <a:r>
              <a:rPr lang="mt-MT" b="1" dirty="0" smtClean="0"/>
              <a:t>In-nanniet</a:t>
            </a:r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endParaRPr lang="mt-MT" b="1" dirty="0"/>
          </a:p>
          <a:p>
            <a:pPr marL="285750" indent="-285750">
              <a:buFont typeface="Wingdings" pitchFamily="2" charset="2"/>
              <a:buChar char="ü"/>
            </a:pPr>
            <a:endParaRPr lang="mt-MT" b="1" dirty="0"/>
          </a:p>
          <a:p>
            <a:pPr marL="285750" indent="-285750">
              <a:buFont typeface="Wingdings" pitchFamily="2" charset="2"/>
              <a:buChar char="ü"/>
            </a:pPr>
            <a:endParaRPr lang="mt-MT" b="1" dirty="0" smtClean="0"/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1223" y="2590800"/>
            <a:ext cx="3505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2400" dirty="0" smtClean="0"/>
              <a:t>Għażiż _____________</a:t>
            </a:r>
          </a:p>
          <a:p>
            <a:endParaRPr lang="mt-MT" sz="2400" dirty="0"/>
          </a:p>
          <a:p>
            <a:r>
              <a:rPr lang="mt-MT" sz="2400" dirty="0" smtClean="0"/>
              <a:t>__________________________________________________________________________________________________________________________________________________________________________________________________________________</a:t>
            </a:r>
            <a:endParaRPr lang="mt-MT" sz="2400" dirty="0"/>
          </a:p>
          <a:p>
            <a:r>
              <a:rPr lang="mt-MT" sz="2400" dirty="0" smtClean="0"/>
              <a:t>Dejjem Tiegħek</a:t>
            </a:r>
            <a:endParaRPr lang="mt-MT" sz="2400" dirty="0"/>
          </a:p>
          <a:p>
            <a:r>
              <a:rPr lang="mt-MT" sz="2400" dirty="0" smtClean="0"/>
              <a:t>_____________________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39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DQEFF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Mizzi</dc:creator>
  <cp:lastModifiedBy>Schools_home</cp:lastModifiedBy>
  <cp:revision>4</cp:revision>
  <dcterms:created xsi:type="dcterms:W3CDTF">2013-12-16T19:02:37Z</dcterms:created>
  <dcterms:modified xsi:type="dcterms:W3CDTF">2016-08-24T14:27:38Z</dcterms:modified>
</cp:coreProperties>
</file>