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AA294-FF33-4023-B108-290D3B26423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66E3-0B22-4F08-BA26-2C9164AEA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66E3-0B22-4F08-BA26-2C9164AEAF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66E3-0B22-4F08-BA26-2C9164AEAF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0EA3-72DD-40C8-A24C-8A891E26B011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2FAD-2A5D-4C67-A53B-AD8D2E993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976199">
            <a:off x="491182" y="3154901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5400" b="1" dirty="0" smtClean="0"/>
              <a:t>... Mid-djarju ta’ Robert </a:t>
            </a:r>
            <a:endParaRPr lang="en-US" sz="5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95" y="4267200"/>
            <a:ext cx="430720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23"/>
            <a:ext cx="4201630" cy="31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8.00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Ħin l-ikel.</a:t>
            </a:r>
          </a:p>
          <a:p>
            <a:endParaRPr lang="mt-MT" sz="4000" b="1" dirty="0"/>
          </a:p>
          <a:p>
            <a:r>
              <a:rPr lang="mt-MT" sz="4000" b="1" dirty="0" smtClean="0"/>
              <a:t>Ordnajt ikel minn barra għax l-ikel li </a:t>
            </a:r>
            <a:r>
              <a:rPr lang="mt-MT" sz="4000" b="1" dirty="0" err="1" smtClean="0"/>
              <a:t>sajret</a:t>
            </a:r>
            <a:r>
              <a:rPr lang="mt-MT" sz="4000" b="1" dirty="0" smtClean="0"/>
              <a:t> </a:t>
            </a:r>
            <a:r>
              <a:rPr lang="mt-MT" sz="4000" b="1" dirty="0" smtClean="0"/>
              <a:t>ommi ma jogħġobnix.</a:t>
            </a:r>
            <a:endParaRPr lang="mt-MT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52" y="3776433"/>
            <a:ext cx="3511448" cy="263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8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/>
              <a:t>9</a:t>
            </a:r>
            <a:r>
              <a:rPr lang="mt-MT" sz="3200" b="1" dirty="0" smtClean="0"/>
              <a:t>.00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Inħsilt u se naqra </a:t>
            </a:r>
            <a:r>
              <a:rPr lang="mt-MT" sz="4000" b="1" dirty="0" smtClean="0"/>
              <a:t>ftit.</a:t>
            </a:r>
            <a:endParaRPr lang="mt-MT" sz="4000" b="1" dirty="0" smtClean="0"/>
          </a:p>
          <a:p>
            <a:endParaRPr lang="mt-MT" sz="4000" b="1" dirty="0"/>
          </a:p>
          <a:p>
            <a:r>
              <a:rPr lang="mt-MT" sz="4000" b="1" dirty="0" smtClean="0"/>
              <a:t>Ġibt ktieb sabiħ </a:t>
            </a:r>
          </a:p>
          <a:p>
            <a:r>
              <a:rPr lang="mt-MT" sz="4000" b="1" dirty="0" smtClean="0"/>
              <a:t>mil-librerija </a:t>
            </a:r>
            <a:endParaRPr lang="mt-MT" sz="4000" b="1" dirty="0" smtClean="0"/>
          </a:p>
          <a:p>
            <a:r>
              <a:rPr lang="mt-MT" sz="4000" b="1" dirty="0" smtClean="0"/>
              <a:t>ta’ awtur famuż.</a:t>
            </a:r>
          </a:p>
          <a:p>
            <a:endParaRPr lang="mt-MT" sz="4000" b="1" dirty="0"/>
          </a:p>
          <a:p>
            <a:r>
              <a:rPr lang="mt-MT" sz="4000" b="1" dirty="0" smtClean="0"/>
              <a:t>Għaddiet ġurnata oħra .......</a:t>
            </a:r>
            <a:endParaRPr lang="mt-MT" sz="4000" b="1" dirty="0"/>
          </a:p>
        </p:txBody>
      </p:sp>
      <p:pic>
        <p:nvPicPr>
          <p:cNvPr id="11268" name="Picture 4" descr="http://2.bp.blogspot.com/-vQGXWFqe64g/TtWTcSgpcBI/AAAAAAAAAYs/9QC7AujFvEM/s1600/MP900439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047"/>
            <a:ext cx="3611803" cy="27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32" y="4038600"/>
            <a:ext cx="1524000" cy="20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7.30am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Qomt tard. Ilbist u nżilt niġri isfel.</a:t>
            </a:r>
          </a:p>
          <a:p>
            <a:endParaRPr lang="mt-MT" sz="4000" b="1" dirty="0"/>
          </a:p>
          <a:p>
            <a:r>
              <a:rPr lang="mt-MT" sz="4000" b="1" dirty="0" smtClean="0"/>
              <a:t>Sibt il-kollazzjon lest. Omm </a:t>
            </a:r>
            <a:r>
              <a:rPr lang="mt-MT" sz="4000" b="1" dirty="0" err="1" smtClean="0"/>
              <a:t>lestietli</a:t>
            </a:r>
            <a:r>
              <a:rPr lang="mt-MT" sz="4000" b="1" dirty="0" smtClean="0"/>
              <a:t> </a:t>
            </a:r>
            <a:r>
              <a:rPr lang="mt-MT" sz="4000" b="1" dirty="0" smtClean="0"/>
              <a:t>tazza meraq tal-larinġ u </a:t>
            </a:r>
          </a:p>
          <a:p>
            <a:r>
              <a:rPr lang="mt-MT" sz="4000" b="1" dirty="0" err="1" smtClean="0"/>
              <a:t>ppreparatli</a:t>
            </a:r>
            <a:r>
              <a:rPr lang="mt-MT" sz="4000" b="1" dirty="0" smtClean="0"/>
              <a:t> </a:t>
            </a:r>
            <a:r>
              <a:rPr lang="mt-MT" sz="4000" b="1" dirty="0" smtClean="0"/>
              <a:t>l-ħobż</a:t>
            </a:r>
            <a:r>
              <a:rPr lang="mt-MT" sz="4000" b="1" dirty="0" smtClean="0"/>
              <a:t>. </a:t>
            </a:r>
          </a:p>
          <a:p>
            <a:r>
              <a:rPr lang="mt-MT" sz="4000" b="1" dirty="0" err="1" smtClean="0"/>
              <a:t>Kilt</a:t>
            </a:r>
            <a:r>
              <a:rPr lang="mt-MT" sz="4000" b="1" dirty="0" smtClean="0"/>
              <a:t> </a:t>
            </a:r>
            <a:r>
              <a:rPr lang="mt-MT" sz="4000" b="1" dirty="0" err="1" smtClean="0"/>
              <a:t>bl-għaġl</a:t>
            </a:r>
            <a:r>
              <a:rPr lang="mt-MT" sz="4000" b="1" dirty="0" smtClean="0"/>
              <a:t>.  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1485900" cy="142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simplyrecipes.com/wp-content/uploads/2008/05/elise-mom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79850"/>
            <a:ext cx="390525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8.00 am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Irkibt il-vann.</a:t>
            </a:r>
          </a:p>
          <a:p>
            <a:endParaRPr lang="mt-MT" sz="4000" b="1" dirty="0"/>
          </a:p>
          <a:p>
            <a:r>
              <a:rPr lang="mt-MT" sz="4000" b="1" dirty="0" smtClean="0"/>
              <a:t>Ix-xufier </a:t>
            </a:r>
            <a:r>
              <a:rPr lang="mt-MT" sz="4000" b="1" dirty="0" smtClean="0"/>
              <a:t>qalli, “</a:t>
            </a:r>
            <a:r>
              <a:rPr lang="mt-MT" sz="4000" b="1" dirty="0" err="1" smtClean="0"/>
              <a:t>Bo</a:t>
            </a:r>
            <a:r>
              <a:rPr lang="en-US" sz="4000" b="1" dirty="0" smtClean="0"/>
              <a:t>n</a:t>
            </a:r>
            <a:r>
              <a:rPr lang="mt-MT" sz="4000" b="1" dirty="0" err="1" smtClean="0"/>
              <a:t>ġu</a:t>
            </a:r>
            <a:r>
              <a:rPr lang="mt-MT" sz="4000" b="1" dirty="0" smtClean="0"/>
              <a:t>”, </a:t>
            </a:r>
            <a:endParaRPr lang="mt-MT" sz="4000" b="1" dirty="0" smtClean="0"/>
          </a:p>
          <a:p>
            <a:r>
              <a:rPr lang="mt-MT" sz="4000" b="1" dirty="0" smtClean="0"/>
              <a:t>imma jien ma </a:t>
            </a:r>
          </a:p>
          <a:p>
            <a:r>
              <a:rPr lang="mt-MT" sz="4000" b="1" dirty="0" smtClean="0"/>
              <a:t>kellix aptitu... </a:t>
            </a:r>
          </a:p>
          <a:p>
            <a:r>
              <a:rPr lang="mt-MT" sz="4000" b="1" dirty="0" smtClean="0"/>
              <a:t>Dak </a:t>
            </a:r>
            <a:r>
              <a:rPr lang="mt-MT" sz="4000" b="1" dirty="0" smtClean="0"/>
              <a:t>inhar </a:t>
            </a:r>
            <a:endParaRPr lang="mt-MT" sz="4000" b="1" dirty="0" smtClean="0"/>
          </a:p>
          <a:p>
            <a:r>
              <a:rPr lang="mt-MT" sz="4000" b="1" dirty="0" smtClean="0"/>
              <a:t>kelli </a:t>
            </a:r>
            <a:r>
              <a:rPr lang="mt-MT" sz="4000" b="1" i="1" dirty="0" smtClean="0"/>
              <a:t>eżami...</a:t>
            </a:r>
            <a:r>
              <a:rPr lang="mt-MT" sz="4000" b="1" dirty="0" smtClean="0"/>
              <a:t> 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44" y="3291983"/>
            <a:ext cx="433699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8.</a:t>
            </a:r>
            <a:r>
              <a:rPr lang="en-US" sz="3200" b="1" dirty="0" smtClean="0"/>
              <a:t>3</a:t>
            </a:r>
            <a:r>
              <a:rPr lang="mt-MT" sz="3200" b="1" dirty="0" smtClean="0"/>
              <a:t>0 am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L-Assistant </a:t>
            </a:r>
            <a:r>
              <a:rPr lang="en-US" sz="4000" b="1" dirty="0" err="1" smtClean="0"/>
              <a:t>Kap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mexxa</a:t>
            </a:r>
            <a:r>
              <a:rPr lang="en-US" sz="4000" b="1" dirty="0" smtClean="0"/>
              <a:t> t-</a:t>
            </a:r>
            <a:r>
              <a:rPr lang="en-US" sz="4000" b="1" dirty="0" err="1" smtClean="0"/>
              <a:t>talba</a:t>
            </a:r>
            <a:r>
              <a:rPr lang="en-US" sz="4000" b="1" dirty="0" smtClean="0"/>
              <a:t> ta’ </a:t>
            </a:r>
            <a:r>
              <a:rPr lang="en-US" sz="4000" b="1" dirty="0" err="1" smtClean="0"/>
              <a:t>filg</a:t>
            </a:r>
            <a:r>
              <a:rPr lang="mt-MT" sz="4000" b="1" dirty="0" err="1" smtClean="0"/>
              <a:t>ħodu</a:t>
            </a:r>
            <a:r>
              <a:rPr lang="mt-MT" sz="4000" b="1" dirty="0" smtClean="0"/>
              <a:t>.</a:t>
            </a:r>
            <a:endParaRPr lang="mt-MT" sz="4000" b="1" dirty="0" smtClean="0"/>
          </a:p>
          <a:p>
            <a:endParaRPr lang="mt-MT" sz="4000" b="1" dirty="0"/>
          </a:p>
          <a:p>
            <a:endParaRPr lang="mt-MT" sz="4000" b="1" dirty="0" smtClean="0"/>
          </a:p>
          <a:p>
            <a:endParaRPr lang="mt-MT" sz="4000" b="1" dirty="0"/>
          </a:p>
          <a:p>
            <a:endParaRPr lang="mt-MT" sz="4000" b="1" dirty="0" smtClean="0"/>
          </a:p>
          <a:p>
            <a:r>
              <a:rPr lang="mt-MT" sz="4000" b="1" dirty="0" smtClean="0"/>
              <a:t>Kif kantajna l-Innu Malti kulħadd inġabar </a:t>
            </a:r>
            <a:r>
              <a:rPr lang="mt-MT" sz="4000" b="1" dirty="0" smtClean="0"/>
              <a:t>fil-klassi.</a:t>
            </a:r>
            <a:endParaRPr lang="en-US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63213"/>
            <a:ext cx="4112461" cy="27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/>
              <a:t>2</a:t>
            </a:r>
            <a:r>
              <a:rPr lang="mt-MT" sz="3200" b="1" dirty="0" smtClean="0"/>
              <a:t>.</a:t>
            </a:r>
            <a:r>
              <a:rPr lang="en-US" sz="3200" b="1" dirty="0" smtClean="0"/>
              <a:t>3</a:t>
            </a:r>
            <a:r>
              <a:rPr lang="mt-MT" sz="3200" b="1" dirty="0" smtClean="0"/>
              <a:t>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</a:t>
            </a:r>
            <a:r>
              <a:rPr lang="mt-MT" sz="4000" b="1" dirty="0" smtClean="0"/>
              <a:t>l-aħħar lura lejn id-dar.</a:t>
            </a:r>
          </a:p>
          <a:p>
            <a:endParaRPr lang="mt-MT" sz="4000" b="1" dirty="0"/>
          </a:p>
          <a:p>
            <a:endParaRPr lang="mt-MT" sz="4000" b="1" dirty="0" smtClean="0"/>
          </a:p>
          <a:p>
            <a:endParaRPr lang="mt-MT" sz="4000" b="1" dirty="0"/>
          </a:p>
          <a:p>
            <a:endParaRPr lang="mt-MT" sz="7200" b="1" dirty="0" smtClean="0"/>
          </a:p>
          <a:p>
            <a:r>
              <a:rPr lang="mt-MT" sz="4000" b="1" dirty="0" smtClean="0"/>
              <a:t>L-għalliem tana ruxxmata xogħol għad-dar. Veru li nirrepeti jagħmilli tajjeb, imma jitlob wisq studju!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/>
          <a:stretch/>
        </p:blipFill>
        <p:spPr bwMode="auto">
          <a:xfrm>
            <a:off x="2109019" y="1981200"/>
            <a:ext cx="4087761" cy="237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3.00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</a:t>
            </a:r>
            <a:r>
              <a:rPr lang="mt-MT" sz="4000" b="1" dirty="0" smtClean="0"/>
              <a:t>if wasalt, sibt lin-nanna tistennieni b’kikkra te’ u biċċa kejk tajba.</a:t>
            </a:r>
          </a:p>
          <a:p>
            <a:endParaRPr lang="mt-MT" sz="4000" b="1" dirty="0"/>
          </a:p>
          <a:p>
            <a:r>
              <a:rPr lang="mt-MT" sz="4000" b="1" dirty="0" smtClean="0"/>
              <a:t>Riedet </a:t>
            </a:r>
            <a:r>
              <a:rPr lang="mt-MT" sz="4000" b="1" dirty="0" smtClean="0"/>
              <a:t>toqgħod </a:t>
            </a:r>
            <a:r>
              <a:rPr lang="mt-MT" sz="4000" b="1" dirty="0" smtClean="0"/>
              <a:t>tpaċpaċ </a:t>
            </a:r>
          </a:p>
          <a:p>
            <a:r>
              <a:rPr lang="mt-MT" sz="4000" b="1" dirty="0" smtClean="0"/>
              <a:t>imma jien ma </a:t>
            </a:r>
          </a:p>
          <a:p>
            <a:r>
              <a:rPr lang="mt-MT" sz="4000" b="1" dirty="0" smtClean="0"/>
              <a:t>kellix aptitha!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81200" y="11658600"/>
            <a:ext cx="2155004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www.gritandglory.com/wp-content/uploads/2008/07/grand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98955"/>
            <a:ext cx="2762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/>
              <a:t>4</a:t>
            </a:r>
            <a:r>
              <a:rPr lang="mt-MT" sz="3200" b="1" dirty="0" smtClean="0"/>
              <a:t>.00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</a:t>
            </a:r>
            <a:r>
              <a:rPr lang="mt-MT" sz="4000" b="1" dirty="0" smtClean="0"/>
              <a:t>laqt il-mużew.</a:t>
            </a:r>
          </a:p>
          <a:p>
            <a:endParaRPr lang="mt-MT" sz="4000" b="1" dirty="0"/>
          </a:p>
          <a:p>
            <a:endParaRPr lang="mt-MT" sz="4000" b="1" dirty="0"/>
          </a:p>
          <a:p>
            <a:endParaRPr lang="mt-MT" sz="4000" b="1" dirty="0" smtClean="0"/>
          </a:p>
          <a:p>
            <a:endParaRPr lang="mt-MT" sz="4000" b="1" dirty="0"/>
          </a:p>
          <a:p>
            <a:endParaRPr lang="mt-MT" sz="4000" b="1" dirty="0" smtClean="0"/>
          </a:p>
          <a:p>
            <a:r>
              <a:rPr lang="mt-MT" sz="4000" b="1" dirty="0" smtClean="0"/>
              <a:t>Il-katekist qalilna li nhar il-Ħadd se nfakkru Jum </a:t>
            </a:r>
            <a:r>
              <a:rPr lang="mt-MT" sz="4000" b="1" dirty="0" smtClean="0"/>
              <a:t>il-Missjoni. </a:t>
            </a:r>
            <a:endParaRPr lang="mt-MT" sz="4000" b="1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676400"/>
            <a:ext cx="4572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6.00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</a:t>
            </a:r>
            <a:r>
              <a:rPr lang="mt-MT" sz="4000" b="1" dirty="0" smtClean="0"/>
              <a:t>ura lejn id-dar fil-karozza </a:t>
            </a:r>
          </a:p>
          <a:p>
            <a:r>
              <a:rPr lang="mt-MT" sz="4000" b="1" dirty="0" smtClean="0"/>
              <a:t>missieri fetaħlu </a:t>
            </a:r>
            <a:r>
              <a:rPr lang="mt-MT" sz="4000" b="1" dirty="0" smtClean="0"/>
              <a:t>għall-aħbarijiet</a:t>
            </a:r>
            <a:r>
              <a:rPr lang="mt-MT" sz="4000" b="1" dirty="0" smtClean="0"/>
              <a:t>.</a:t>
            </a:r>
          </a:p>
          <a:p>
            <a:endParaRPr lang="mt-MT" sz="1600" b="1" dirty="0"/>
          </a:p>
          <a:p>
            <a:r>
              <a:rPr lang="mt-MT" sz="4000" b="1" dirty="0" smtClean="0"/>
              <a:t>Ix-xandar semma inċident ikrah tat-traffiku u li reġgħet </a:t>
            </a:r>
          </a:p>
          <a:p>
            <a:r>
              <a:rPr lang="mt-MT" sz="4000" b="1" dirty="0" smtClean="0"/>
              <a:t>daħlet dgħajsa oħra </a:t>
            </a:r>
          </a:p>
          <a:p>
            <a:r>
              <a:rPr lang="mt-MT" sz="4000" b="1" dirty="0" smtClean="0"/>
              <a:t>bir-refuġjati. Is-suldati </a:t>
            </a:r>
          </a:p>
          <a:p>
            <a:r>
              <a:rPr lang="mt-MT" sz="4000" b="1" dirty="0" smtClean="0"/>
              <a:t>tal-Forzi Armati taw </a:t>
            </a:r>
          </a:p>
          <a:p>
            <a:r>
              <a:rPr lang="mt-MT" sz="4000" b="1" dirty="0" smtClean="0"/>
              <a:t>l-ewwel għajnuna.</a:t>
            </a:r>
            <a:endParaRPr lang="mt-MT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338"/>
            <a:ext cx="2095500" cy="157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CEAAkGBhQSERUUExMWFRUVGBcYGBgYGBkXGxoYFxcYFxkYGhgYHCYfGBojGRUYHy8gIycpLCwsGB4xNTAqNSYrLCkBCQoKDgwOGg8PGiwkHyQsKiwsLCwsLCosKiwsLCwsLCksLCwsLCwpLCwsLCwsLCksKSksLCwpLCwsLCwsLCwsLP/AABEIANcA6gMBIgACEQEDEQH/xAAcAAABBQEBAQAAAAAAAAAAAAAGAAMEBQcCAQj/xABAEAABAgMGAwUGBAUDBQEBAAABAhEAAyEEBRIxQVEGImETcYGRoTJCscHR8AcUFlIVI2Lh8TNykiSCosLSNBf/xAAaAQACAwEBAAAAAAAAAAAAAAAAAwECBAUG/8QAMhEAAgICAQMBBgUDBQEAAAAAAAECEQMhMQQSE0EiUWGRofAUMnGBwSNC4TNSsdHxBf/aAAwDAQACEQMRAD8Aw4CPezO0WVy2DtFAQYSuEQQKZ+MSQ2Z72Z2j3sjtBTeF3JQ4Acu3jE+5+GguWpS1JGFQoS2YduuvlFbLU6sB+xO0LsTtGnWbhCUQ5mygML1JcsWbLPoN4cTwNLV7K3J3SobakAa/GCyDLexO0LsjtGrJ4EQlkzJksE7KCtQKtq5Hn3w2rgyQVMJ0ujvzJ3Jd8TEaU+ER3ommZb2R2hdmdo0w8HyH/wBdJZqAD0JIpTOGlcGyCr/WoTkAknejL2y10LZQdyCmZwJR2hdmdoOZ9wS0e8wJqNQN3ixTwRKUSBPFBrhAPcXrEd6JcWuTNCgxzBtffCsqSkkTQotRiIDlyS8WTsqNQoc7E7QuxO0SA3ChzsTtC7E7QANwoc7E7QuxO0ADcKO+xMe9iYAG4UOdiYXYmABuFDnYmF2JgAbhQ52JhdiYAG4Ud9kY8wGAC+4YS6sngsm2i1iiLMCNHZgMvaxVJ8IFOF5oSsE5Qezrx5RVsvl8i0PgtC2rYP2u/rUOS0SyUAuKezvhOzafCDC50gyZakMpKg4Lb59zGnhFJYrYpaMQ1079Pr3jYmLbhtYFnSliMJWlu5aj8xtFscFF2gzTk402Wglq+2jhUgtXD4tHQWNfWFjT09IfZkoa7HoO9xHpQdh5/wBo7M0aN5/fwhLnDeIskaCVbRxaEKKSCMx3f4hzF3+Z+EV192vBKLEuqgqdc/T4wPjZMedFTMEtcshZIWQwZmFc9ovJVsChSvl9IBpluAUxMTrFeBTUafflCMUYw0jZmk8u2TOJF4g0U92cMmZVovr5QVIStjhUARrn3QQ8GYcOVYrk2xcNIGBwIdoX6EO0bXZbFKUkGgJDs4ilt8hQmKCTR2GULSss2Zd+hDtC/Qh2jV5dlUNH7wPrDjtmhGnvMajx+zBQWZJ+hDtC/Qh2jZP5AbEQknQxK/hsugpzZdYiibMQ/Qp2hfoU7Rtou+VunzEcmwy+mf1+kAWYp+hTtC/Qp2ja/wAlK3Tm3R9nyhz+FIzo0AWYf+hjtC/Qx2jbhdaHajx1/B07QEWYf+hjtHn6GO0bh/B07R5/B07RNBZhc/gogZRTq4cL5R9AXldKQk0gCm2AYjTUxFE2ZVcLO50r5ZRf2+0nCOr/AC+YgdubIxa3gklzo7eLQyL0FbL7hKcVp7IB1Alhuk19C/pWL+QCgqQQxd6F+927tHjOLDeq5E1M1Huv4ghiPL1aDD84ZzT0Kz6M3QjMfdYTLPLHJX+U0Rwxywa/uL4L6nurCM0anzLnx2iukWsqD+lVHyUWHlEG9r37IVIc7pZuu3+I39yqzmdjvtLHiG+EWVKA+OYtOPC/KlBJYqIzUW9kZDM6RN4Rt9ltqWKly5rsRyrS7OCkOFkMD3V74ze8QucBNxOkkoxHdISpm0osHz2MXX4aFUq1qWAT2SVVy51ApAJNWCSrxaOV1ObJHFKSnTX3Rq8cFtoNbxsXZTCjEFM1UkhJcOPQxWW670zgkkmhzSdNRm2moO8UN4cYGZbJqlgNMmF3YhLEIDYsgyQ8XSBNXPVZUBOMlaWfACUglRBUwUwHkOsaPJN4F/uaXzJwwgsty1HkB7bZsE9RD4WcE/tcj5Hyh9E1gXpofp97Rd8XXH+WTKXMUivKUoUFqASyklQBYB3gbNopQvUMMLGuuEqr8nG7ReDVadl5J3tUdKtSieV8L9Pi0aHwUleE8pyjObLNSXCX3c0rTfvg54WvBSUhiYsotvQmUq5D8GczYVEUyG2nf0jvspjpUpCxSrpOTt8or5F+TBkr0ESTxRO/f6D4NDHjn6UKWSPxJ068ggs43JiDa7YkuQRmPQRXrtAUSVJqXOoh5F5hJFE5ak5RKxUDypkWfaCovu0TrRb8UkB6hXo28c/nku+AeZ+sJduSQxREuL1ojuW9nNmt5QcRc4Xo52b4wzNnEt96GH5dplfsJ8R/8x6qdKPuqHiD/wCsFO+A7lXJGm2pQQQ5+yY7sF6qQkJ31r1h/tZDNhV5JP0jlKZG5b/YP/uB8U0Snu7OLPeBSZpGagw/5PSJ8riBSQM3cVc7/wCIiKTJIPN/4t8DHUiXJ95Q6e18oo0nymWUq9UOWy+1lRaYrCH1zzLxJnX4oS2SqrAdaUOcR12SQcpqR4r/APmF+Sk6zEv/ALi2fURXWtP5Fv3RWWu9pgTRastzApMvJbnm1MGd5XbKY86T1Cx5sQ/hAdMsiHNdT74iHKPuJSfvM1u60YMxSLK03lLKeVJJr7SnAfUAU83ipsWkT1WdJNRnt9IonoaWHDd3pnBRUxIGRd+YFiGHfFwq7jJQezUQWID0Jp61iJwtKwrXm2EeNaV84ICD+09zEjzVD4Ri1ZnnOSlSK2XehRKSZyVIUaPhcqIFSxbCcuhhpX/VhJKWloFagKUo7q27o64gnFCAVylkLBTLVklKgoFTNRQw0Z35gdGi1k3cEIQrBhSpIUk4vdIdxicHOrHOExpyUW+PqNk2oudbf0/9I92WhNmSuUJSpiFLE0JQyig4QnIkcrZKET7FbUc60IWCtRKgUKQ7JSn2lAJB5XzOtIHeJ7egzEqllly0Sc29rGp3fRmLBqaUpzYZuIqStbpSCC8wrAxD3ULDAblb9HaOHlx1KU2vf916+h1odLiySj2+tX8vT3cPk5m8PS5mIhRJUpRxJqnmLsK1AfOLJAqkq51pDO7HJsn2MeWeYgpdDNVi669Xbmq9Xj1c85HD44vmDHd6df0otrdepyerajmlGLVJ+hDvmcnAyRzKIFatUEk1bKKYTEp13OeYyGeZ6xLvKbiVowGQ9Yp5wc1ow1i8nsIKlskGqw21cuo+cGnDMjEBSBFEsBANa9NIM+E0uzP3xMORWQJF2caj78o8TKBDux79ukTpchR661Oe2WUMz7LuUts48cwdBlGmzKMps/f5fWmsepspr08PQQu2COUrqTSvg3TxjtcpRqFjuB+NImwGuxb+z/MUjwpA8tsvFokCzTN3ObZP6B4bKplWSQ22nhi9YLAaSpxpT7fKPSnav30j1aiHAqTU8vxZTGG5c5RqRs5CXDeHzgA7VLbP0ybveG5ksjqNXybzpD5nAO6gRRnGv1jkLU2ID4jvbKJAZCqsCD4j/MedoXz8jlD6ZvNQOrqS3m5jkzs8QHLsX+AJfygAaKz19YRtCoeL/t7nJDHxDjOOZs3APdfbP1pWACHbZhapJ7hAsufU9+0FFrnuC6R4BXz+MCq11NDnC5jIArcN2mc4T7QDgbtVuhLMH1YRLVLaJn4fP2oCUlSnFAKeJNANa7QZ/inwoqStFpAGG0B14ckzQObwV7Xfi2jmqXtUdCtA9wRYFT7UmSggKmJUA5wglIK2cA6JOkF9ouL8pMe1KRgSCrB2gUVkUSlIoWKsyBQPATwrImotdnmISaTZdcgRiAPXIkUeND41myrZLmIKgnsE4pRKkpxzO0Q4dWhSCzbE1EEsrrtT/wAEeJNqTRWcU3qi1WUotRlomylYkpSUswIZCCkkKBSrDyk1bUQPK4hUrBKcqQkjAlmIKjhBYhwHNYp+Ir3KFYJePssSlyhMCSoJWCC5Swd9Br4xX3RbSqehcxSipBdGQHsqqVe6xCT7JevR+fj6N4m2vRtrd8/t8/5On+IxzhGH6Xr794ecM8IyLSLUubzqW4QMeFzmSwqS5IrQUzgFtPDJlTlS1CqVNXYmh6ulj4wTXPfHZICkEhVXKSxNW3yZqAAejQ7bfCps4zVgFXLn7zfuZnyajR0o3Ss5s67328E4ISOWjClQpvDDHcwLSgrCV4ACcQQcNNMSvKJ6FKwCaqxMg++hVoCNva7Rac6M4OlDD3FxtH5SVMnT+WYpkyg4EtOElPIAEpDAMBlSNDyrgyxwv1AGYTq7nNiR91jyw3ZMtM5EpJxLWUoS41JzoNM/AxGtk0pOraP6wX/hjxIbLMmrRLSqYUBIKgSEpKnVQEVLI8jCZt1RpWmRPxAsIslpRZkJSES5aGNMSzV1KOhf3XYACLDhmcAGxJ8afZi84r42VPQ0yQh90uPRT/GKvh0Al2pvX4NB0qcUlJ38feL6hqW0qCWXaVjCywoEO+Ek9zh8tzEmbMLAu75ewWHfkI7s8gEFRQ/fQesR5lqSCMWEVIISyh4hgxjeYTqcvA7vX+oj1SKfdRHipKS/aJIds1OOlSB6Rym1S1PhAYbUB++sQpk4uyTnSrAE9GBq/Rokgm2y2S0lsaXYe8POqW2+6xXhcsLJUlSjmFHEX7uUBWW8eTpU0sBMf09S7ekSrNZaFwH3Bzfqk5xPADMmfV+0WkVzSPADCz+cTZK0kf6iw9HDejKxecd2eyIUCA53Lu3StfWPFScKcOj6KNBn7qSOrGIskjTLTnzKpliOfeFmkcSp2LVWbaEAjqknbaPEqclIXT/aXeuhQwHiIU2QDQIlqehKkAHvDAj18okgeVJKVPiBctz00P8AQ/xjxE0p/YH1DljvTuiEuxpSwxBArQFQOXeKdYkSFjDQksHqpJHXIgPXUQAOrQAOYYg/f5+ccTMKqJUNyxFPKsOBAKQcKsJoaob5mGJ8mjJmKSrTXLoKwEnNrWGLO2WZAfNzT0gXXaanPPeCS8MWBlPTUBLd1RXwDQIzJiXNVZnT+0LmMge/hWP5ye+N34sAmWJcsISslLDGAQFaEPkQHIPwjA/w0mtNDZxr3Et9plyEy8TKW3gMnPfkOvdHGzNrg6eJJtWAl2zEibLCzhGIJrqqpSPEgDxi6uHhcXjaVJWD+WlklZBIxK0SFDfVsgOogL4xtwHZpSeYKxljV05ZVzJ8oMuFfxlstms8qSbLMSQ3aFKkkEkjEsOxJP7WowAJiMUddyG55e1QW2r8HLvW3JNGEFIaarIl/efUxjvEtpkTly5dkkKllB7MJ9pZqwqkB1EtSpc5mNs404ukJss2Wif/ADZktQQZTKIKk0JOSRUauxpGGXVLVKmomgc8tYUnUApIUKa1EaMbfqZWjRrn/A8KkSzaJ60TDzrlpCSkH3Uk5qI1qz+ZyybKIUAaF67jWNTR+KFsmp7OXJR2hHtIQpSupCHIfvcdIDZ1wzFzCpUqdjUXJKFOVHMs25MTG79oCRwza8CFyTUTFiY50KQ2XUhJfpBNxagTbtC9ZZSoV1SezbxConTfwumL7ObIwScctBXLWVgoWUjGHOIkPoTTKHeJ+EV2e6ZwXNxrCkrcAAABSQRX2t9K5dUzVzi0xkWqaMSnALcOw1yEHn4U2UGXaMSAUqKE4iRVgokYcw2MF8vKAafZ1Fyohmzr8O6NF4Jv2zSbEhJTM7R1lZSEMVYy1SXPLh0hmduUaiRCk9g7fkz6Q9ccmXQqmEHJgSPnFbfjlROhJPmXi0uu09hIRNIUQokAAsaanocof067RGd2EybLMRV1M1CpbONABVz91iBP4hRLUUTlgKAJAxFmqRlR6ZUiGeLkKLqlgBi6SGJ/7hnFdxfLs9oZCFdkqWhwCkETCkh+bCCmiywcjlyBz05cvjS1/j9THGKb2WF1cTGfKUsKKQCUsELUXDHVRFXGoyMSf1EskITKUuYKqC8CWDt7LKapGcZ3JMyaeykpYlRUpKQQ7BzR6BIc7Zxod6cIWaxzElE6eqaxEwdoAztQKQAxGeZDtmBGbL1ixpWnv7/YbKEY7k9Eay8UpnFTCVJlyj/MWpIUUivspdlElLNu2UP2G24k40JVMCnYjldO5QFUPRzAlalpwWlEpJxKmIKziILHGkhKfeTjIU+dRo8WN68ULkKRLkpSpEpBx9mHSSk4CXSAyQdcnIzFTbH1Fu2/Tj+Rk8FWo+j5L6bPUM+0SP6UNTqxHwjq0XnLUThmzXADhKUg95cFXnAspFrXNkK/LTh2zAhRKu0BUASymCA5yLADDoXJDdN2qEpUyfJwTCSlM1M0rC04jypCVFDAh6E5kvpBLrsUUm36lsfRzyy7IbdHtpvwBISoTFAu5O3gQ0MSeJKN/MIfLEpujYn0h0sztRVEqUxqNHzBrkekdy7INU0109XZ43JpmNqtM8kJQoEmYEF8mJpnUD6w9ZrGkN/NCiclAgN3VJ8I9FhlEcsog/uYqHjhFfM5wjYSRyy32GHA3xgIO5khmKDiVm5Kh5kqA3o8SpeNSXT2Z2OIjpoCc93huTw+tSKrUjoXJFGZ0qNG0j39NYA4nkK6Ur/3ERFk0M2iSUglSRlVnPk7NAotdTya7n6QS2sTQGUsTOpKHHkpoH1SqmnrFJl4lLwXeIlLCjpBJxTfyZiS5cqAHqD8BGaSbQU5Q6u3FWZMcxwt2dBSpUXVkmSMShNxhBSpihnxgcj4h7BNC1dosrEuQC6Qkn1gR/NHcwkWli8MRU0BN5p3h78xy4sJw7sW82aAORfSkezQ76w8eJprNiLQWyDTODuJzItSChSQFlKFuHdBUMXdk/hGtDjST+4ecfKcm+VJLih+HdD/AOp5v7jC5w7nZZOj6S4m4+EuzLXIUnGkpqasnEAogalt4yniH8QJlqThnTVLDjCkAS0DqUpJxnMVJzoRkQP9UTf3GGf40XfCn/iPpBGNBYSWO2IaYhSUKC0gAqHMiuaC9CXbUHaLO77ApCAEy1kGrkHXwgMRxEtOVO4AfCOv1PN/cYtsiwvvaxKwuWT0Jr30ePLlIKWOEtu5p4NWBBF8rmFiYNLhsC1pdJKG94N5ZO/SNGHnYnLwWM0OHwSUgf0lznlUvl6xT22Yk4VpSQzpUXPthRdgXAGHCMt4ukpnIUE41qBzxJxemb+UO3rdQTYUrbmNoWXZqLRiy7xGmdNV6CINxdrkELRUL7IiWZgAUWDsMw6QM+7QQQX9fgnrllLcspCFrwEBa0hsQQC48XimMqOTLG3lSEzwRlHtH4s7xzU+aK2QtrUtRxKSQv8ApxPLOF9k48OsT7La0mbMmIAAXiKUswQFKB5NP6c8h1MdGW4Z6HQ1EeGSSGJJqT7Ro+w08IW+n0khv4iMnJyXLI9hvNUxM0zpynImYFFZKnXRYqa43Pe3WPbJf02zyJkjE6JhCxoX0Vk4qkEVr3GvSbrDjDylLsQTRwRr3x5NuVKgK1cEmpfJ9dWha6W37SVc0W82OKXbyGHDt6pVZZawcKyllMySVAkKNNCXrnWLGyXrLR7jkZUFB3mBOzpWAEysLDShZu7LOLicsKNESZYGiDTzU5z+MboqlRgk7bYRp4mRkQX6Amm9IhWriRLcuIHqFIPgTFOsEB6bllKB3d3b0jyTb8+UrbVJ/wAOHi9JFSwl36tSsyB1JJ8wXjmXaAskFavEkfAZdIqzbFLVVK0g/tJ22IaOpVgSahZGbpLU3HkYkiiReNqDGr6DmJPkpoGlqDmi8/2iLa0WVILY9dCMvCkVirOt8z5iFzLxAqyWIrLCLRPC0w6HyidwVJSZgxM0bFLuuWECqXLAUJ+vwjLCHcaJz7TEf0pM2MeHhaZtG7fwdAzA72A/w8ci65J0QO8xbxFPKYX+lZmxjz9LzNjG5/waWrLAW15T8THCuH0NXD/xA/z4RPiDymHfpiZtHn6ambGNuTcksNVB3YU83+MNm6UbJz39GLRPhDymJnhxe0efp1e0bVMuZJyljup9YbN0ge6huoKc+oeJ8JHmMZ/Ty9o9/Tq9o2T+CUcpS24L/Kker4eGiQDq5+QcweFE+UyGxXIpKhSNH4ZTKSBjxBuhI+H20WguZL1CfvvAiivqYmVk3gSIPGokeSw6n22wzEIBmzJaUJDFywIepcYVKqHL1bZogcT2+yGR2Kca3UCJilYXX2ZAXSjB6hgKQGWKamZp4vEu1WVKJbqUcKa/Yiva+UHcikvG7yha0JmJUUtkQc9yKU6dYgEKBbEknoSPjFvZBImmhAOxp/aIt/2EyQkhJwrDhW/d91i7yUrYKDbpEywcLzZiAsrlS0kA88xLtuwLigdixOkRzJlILGfiJLApQWFRVyQ4Z9PExTze0MrEygAaHocw3Qt/yMR7snLMxKSCpKlAb+XhWFrLbGPFRdT5iUkgELG4BAPUA1bwhhQWtggZ0ckADzi8FyAe6IcRdRHSNOzPaK67bjmBHNhqcndT92fjBLY7llgDHaNuUS1VGZGIsH0+cQk2dY1PmY67NeQLP0iNkWiVbZMmWCRMnzDsAlADM2YUfIDLrFZKt6lOlAIBpzAv3uGr4RIVLXqqkeS7ORqqJVhaJVmnqCGKUdOVvI8znvESJNsSAagdWCvglJiEkKGUNWiZMG0Dsgdt1toUjsy+zpPiMMCcyZU8icz7w+kOXpfy0k19T84oFX6X/tCpTHRgTOCFgTA5bxaNmskxOEDES+jq+/H4Ri3Bvtj5/wCI1qxziQzpGVA4PmD9tBiWgy8lmqeAKAHYNi8IjdutJcymHcX/APFobmW9qV79erOkkxDu+9+2KkplzFYCUsAolwHyQmhGo09YbaXIpRb2izNoLeyjxx/MN40jgWsAcyB0KFKqe7CAIgrt6R7p/wC7Gr0JYR4b1lqf+WvJn08nLeMWoqTReKMiPVmHckVjqVOlA0Uz9fqweKt7O7KBGtQnLud/SO5f5diw/wCOF/i8GgLVK0KZgF51Cny6MxhxgSXCg3c3qflFT+Xl6A1/qBPlnHAsiQThEwbjCkD1Sd4KJJlotEou5QNK4QfMKPlSIqRL9xSSD1WG+I9RHk32eXE27oH/AKQz2IAchZ/4K/vEoCQLIalCk+OJ/jXugQ4tQc+XqwPzMX7BL8pD6FI+rekDPFM6lAfKnxMVyflLQ5I1029KBWpi5/ipVoAneA67BiVXIVPnl5t6xZTLSpZ5R46CM6k6NSirOb1lywSqXyK0b2SeqcvKLG4r+XPkCWoBkFty2gD5AVpArb7QxZ3O/wAYZsS1ABOIpc1qRQ1q3jGfLHyKh0J9js0SyXYZzpCApwQdAA5Lk6VifZroEhRxMVUyYAZ5eEQuGL2P5cBGJ0ulTDMjVzqzRMM4k4in78gYZg6dwdvYnqOp712rRLxvl6v9Y8MxukRVWknRQ7h/YxHnXgEAu/KMSnLsHCXIDkB1AO2ZEbHrkxLfBYCYDX5R6FD7A/wYoU8UyirDiKf6iKeJf1aLZgzuG0LfTSBNPgGmuR5KmPf95ZQiqv39GhlS9gCOj+bx4uZUVc7OfkItRFklCwcm8x8GiLbwADl8I9OLQejv4qAERbapeEuUjvGXiEwNAgE4jVzGBsqi+v53NQe6KCOfPk3Q4Cfg1Z7QM2epYeZoO8xpstFqttmtHYz5SJctwhQOBSijCpblnwkEpBLVKaAPGU8OJqWzAcEaNV/Bnghs/Fk5CDLQEpdbglyRyoSBUkEMBm8Iy98qUPTY/HGO5S4389FrdnFlpkyZxWSqakoKMZdQY4VENUnL4xWWC+DMnLWpJlJBmTVYCxBnAJVhJ9nlJYgUptQi/R9mVOMpK5gmTE8pJS0vswFTJinIAxsWHu4lUYUZk8Epmm1mUVqTZ0gS0SmmEleJOFRNSnlzFSk0rGd9RjluafFW00aYuUYXCkr+F/8AZ1Yr5EwyLbOKUoSVSRLBJWsplB1Heqs6OQNnibfF1TxMtHZqxldllzEBKhyFKgJgFBiLhSQzPigLTNShCe0ScaMeBJSMPOpNcLe17Wew2ibYDbQAbPImkKOFRShRdlJWxpTJOe20XySlCC7ZV++q9Bbx+R2l9OWFPDFxqmzJU0zsaBKVLWpy4nBSElOHIhygkg1ANaU5tV/kItKzLA/LK7MoKnUohaUO4FOZQyOndFJb58y7pKZSsSZ2LtFIBxJ/1CpAdyD7Lka69GJd9qCJq1pQtNsTzMHHIsrWBzAhWIVNaNTIhUOozf6idx9Pn9dcFX0zb7Ek+Cxn8RWj/p1BJAngKCHLFDqC6u4IwuGIyDgvSbMtbuSTXc09RXxgXv8AvSb/ABFUxQwoE2ZKdSVYf5dCBmykpKQyWABSKAwTSrtBqldcKVlKVJBwqyU1DhLgPlUVqI7HTZO5e0zBlhXAxauI0ysIUColSUhqsD1ffSmscX/fszsTgWUFw6goFk6sGzJYZ0eCi23dY7PLCl2crnF5aVrcHEkFSpiQTTmIY7A96oVjK5UufMlIC5gl4UKPuKUc005l0YNkVVO6H1a7ZOWuKvXLpe+tl4YJylFRjf8ALXoDfDt52mUlaZ6FpdfL2gUnJIxBIUHzL0GsV/Fd4lYqAPF/kIdsV+LmTlonKUgrLqSRlMSnmLHU1p/t2DVvE0tLcqvl6RpS/p7KNNTpjly3UkyMZJxqq1GbR/j4xxa7eEDCEsWJFds3pHNx2lUyXn7NCPh6fOOb2sWStqeB/vHOjlkp02dF449lpFKmSVHErLQb98OkBAxGqj7I7tW6RqlxfgwqdJSubOKCtAUMCQtgsAgFyHLGuWgD1IMZ3AFglygg/wAsgNiK3UT+4pIY7sABD1lgjJOEmYZwnexlrwE8qz3srQ5jPIwbLm7gvsCH8iIg2mxglQSgBiQ4ADsW+xF1JtcqdKQiYlSZqEhJWmhU1ATvRng/EPFqcdEvp1lXdB7BHiq3r5EAlKSCSHIeupGY6QJzgQeVnO39zGhXvwv2oPZqlrMurBTKroUqLnLR8oFlScBwlGFQ3DEGCc1L2lwGPG0u16ZQGzrxAHXUVEGNy3whEvAEkYEOklVVHV/E5DrFfZbqVPmy5SAMcxaUJBoMS1AAnpvG+cOcC2axIBKMU7Cy5iQQ75hKX9nvB+lY5HHaLTxp6Zh1y221WmchMtKVlbskkAADMqKqANVxUMaQVW+1WeWspScSZY5pqyMK1uyghLPhBDPB3xBwxLUha7M0lc1IStaZfOAC+jYk5uxcUL0AjLrf+HlqlH2BMQT7co4wB1SBjT/xhK6xxl2ydP8A5/cq8eN+hZJt6SHAQxrt8AIj222OOUpHckk+oiXYbICkEKQnQhSikgjMFA5/JLdYdt1rSiWoSnAA51kFK1k0SHzSl/dcuxJyp05ZV262Y443ezMr+W538G+cUEX1/KGItFDGWfJqhwXnDcwJUCdPvUwb2a4UTgZ0kqxf6g5gMJDFRGJwNGoWYMIC+GVALDgenzNIKLuvFcuYopU1FApOoKSKjXPv1h2OKaKSbT0MWq6J0pBY6hlNUOHILVdxmH96lYiT5k+XZgpRUkKmGpL5oSHoaFgpgasVZRo1gvKz2lCEqZEzDMDEhioDGnmyNXDH93SGxwuFdsnCl0lyzHEU0Sz7glt2hUsK4Q1dQ/7lYBXVe5M7tnxmWjClyxcnAkkjUhSjnm8aiOOEkKky0YUpZLimIgMVHWtDvAXeFzrMrskrASFlYZCQzkkVSHLOavrFcvhZ0sZk2tTzu9G1BjndR/8AMfULtlpI3YuuxY3F1fq18Q3vCbZuwVbJ8qXaFS5kuSlKy6QVOo8ooVAMWVoOscWRNntc+Qu0TwJmJREpJqUkpCcwUgDCpkAVSojYAUvSSRZpdlkKmiWhZWoLwqCluSFpwpToogggZDPSrm2YpXJWtC5o9laRQEVYYgXCcjpqHjVh6VYsSxcpCM3U+XK8i1Za8U3pNE9c0pDoRKGKiihsaVgEOlKipKsWE1L1akCli4inInInpBIQ0s5lOEggSyeqOXuG8FF7z1WtKUqQJCRQkOtatAVFSncClVEd0dXZcdkkpUD20wLwO65SWKC4IYFjU16xeGFwiklwKlkg260vv+S84gnLmKSVJCUS5SUoSqamWstopOLElXMp3ry6u8cyb6CZBwzE9o5VhxAOzBICFEJmgFi4UFAvoRAXauHgpaiZ8wgks5ej0c5Exx+mkazFkdw66t1imbpPKmm+a+nwH4Os8XaqVK/g9/EbmzlTLWlRCuVQKyx9lJAetas0P8R2hCk8op1L/MgecOXRK7BJcDETmOagdsq6nIiIV9z0q9097/V43Qx9mFRMmbL5czn7yuui2KlTMUsP+4aEbdDsf7wbWO2hWGbJLLQUqAo6VAuHHeO4wI3fKT3P4xZ2BSZdoQSeQkAnKiqV6P8ACME8Sm7XJox5exU+DaZXFSbTZkTScCnKZqQSEhTBiN0kBw/doYjy5Uyb/pSlrfUJZP8AyUyfWKq6LzNmndtkkf6gGRQMw2VKkNke8xrciclaQpJCgQCCK0IcekRPp3B02LjlU1aMmtvANtBK0ywpyThTMS4fRiz+Bipn3HaksJlnWnQOhavLCCCe6NivfiCz2UPOmpQ+QqVHuSHJ72gAvz8eLPLcWeSqaf3KIlpfuDqI8o1Kcmqa0JeNXaYxcPCFrq0lKEqzM3ly/pqseIEdXh+Ds2Yp+1lF3JJCgxJdgGNPEd0D1l/Hy1qmBIs8hWJQSEjGkuaAOVbnUQTf/wBkM1OGXZ1pmAHEOReE7gYwSl9cMLlJxTr6Fmq27YP8NcPIlT5bgY8aakkgYVBbhlCgwu76ZwV2rilUrGlbvm6RjChodKd+wHSBCz8RYJqZ0s4hUg4cLggpPKScOZo9N4slX8J/NVR2q1O807uscrDKW+7mzVjV8lzYOJpmB0tVvadJpnnSu7xOncW4SxSoAjMEEbGoMCwmk9PEfCGRzqwDM0b4GLzk0uL2WcS7va9LLaGSpBxk0Ugc75N1HQxQX5cU3s0mUnBKYkGZgQpRoCoush9GcMNKkxc3bdHYkTJuWIJBoRjLMFah92zIekW9vlIU5ViBIYFJIILuCCOp08aRSHXxx5FiS19ExEscT584gsykk4ge/TzFIH40P8QJbqKlEFWrAAPkcg58Yz0x1O7u2USrRdcNvjGEB+54tr0WoLUlTODQtVjXPI/WKnhyeEKBPlBDbhjOIhKe5R07sz9sI2YeBU+SvlTDmohupavxJ7oIrk4wm2dRZTgtRQKzy0pr0eKKbZ0sz51rUeRZvCIc2ysMRy2SyfVi/c0Oa1sqGX6ulLWpwUu5oxD6htBnEqVb0L9lQPTXyzjOgt8iojox+fyjsTW6QKijiaItUMqmQDovWYnJZ84kS+I5ozZXePmIgO1hYqbDSpkUEviZ/aQfA/IxITfks6t3giIJosTWGbSKMG8SB4VjmTa0qyUk+IhubUk0IyDV9RForZDZ5LszB6juFX7jp3GKi+BTNzvX1eLcVyIHUn0D/wCYgWtysOSrd3/9mfygy/lCHJSyiRrEpFpIz+ojqZLwLUlqOcxpmPSOCG0YH71jnGssrRxXPWMCl8powSlLjwGXSN6/CO9lT7tRjLmWpUoH+lISU+SVAeAj5xnqoD1+/hG5fgpbhLu44qhc6YQ2jJlpY+KX8YrOVbZMY+iM/wDxKslsk2ib+YxETFEpmAHCtOgByDBhg0bapAFqJLCsfS34nX1I/ILlKZZm4QlJcHlUDiy0Ij5zvEJxlIoBonJ9a6mJjNyBqh25JokzBMUQ4yYim+YZ2yg0u3iG7bQsrtcyYjswMCCMQWwOS5EtBStwKl3xeICrvsUoqOMYgGpiKXfVx91i+stjsqTRCSf2rUG0zUU/Dzik0vzUCWxi9uJpc6coWaWsIyQlyokAZk1Namr5+MaZwZdUmdKTMlzUrVgCZiPZUhRFQRSjUdy+kZ7a50gSyRyqOTEHLQNkmve+UUkq9OflcCo/sDFFjjJOtF03E1K+bsXZ15uk5EuPA6P3Z+kCVvtEyXaitCilTJIILcpofBwYpZnENpSCE2iZhOctS1LSW/pUSx6fCOrNe653tmo7vkBC545RWhqyRlybtw+UWuwplLVmkoWQ2IqFAsH93vO2YiPeV2zJUlphCncY00ctm3uk5tVtzFPwIr+QFjN2Hgf7+kEXEE0zJY0IBMePk3HK4/EH7S0Yzx7ISn2XY1rV3rGeGD7jaZRtnHrAAY9rifdBMzsm3baAk1giReqAnV/TvNYHrlsKZszCqYJQwk4izU0qQK9/1iw/gBp/1MgOHLrybDQ9ebLodo1wyuKFyhY/abeDTFntRo5RbWHtYteYk1+kMyrkSVLSbSgYcLFwQoFCjynEKhQSG/qJ92qVw9SlokuFKDGYAGCQpJCtXcjofFredkdh5Ntb/tfOlK98RxaBtXd4eTcYxFPbocBLF04SpSlJZyoEJASSVNtqUg+y+HnH/wCiTVsPPqcJ5sTFIZRq2YMHmZKgRFTh5R524G0O3XdQnOFTkSzyNiIY4nzUSAGo/R9odkcPYlAG0SADhJ5w4BLEMW5gKt6xXyk9pE/Mx7+YiSq4QFFJtErJbEKBDow0VUYQrEwNXI2rD03hkBSh+akYQV4TiDkJUwJAcBwxAc59DB5WHaQhaouJF5pwJBDMAKVdqbxBXwyWcWiznp2jHLubOmesdSblQSP+pSA0okkB2WElbDFUoC0kjXmyKSBZZmirgmTJlvBFFBA2qSfABhEaVaAVgDzP0isvOR2SwkLEzlSSpLEOUgkAglwDR9W0j27JjrERLM5KgWNJhjfUoDsywGJActqFEP3s3pFVPG1epA9NYvr9kkybOqjALHV+Uk9zN5HeB60Ysm66ecIjwNI1oJUmmSTGn8NfifZRZ0Slyvy6kDCAhOKWwyVVWOuZdy7ly9Is/gOyy7pkT1zCbTOGNISSpKgovhw0bCkh1aFxVxAcrhxO5Hj/AGikoKfJKl2hwqxifJXaVWgWhSPYwklKQkuQQQC7HJgAPBgXjC50yrWtKCcKgmakdJgCmHQEkdwEEFx3lMskqZKlqZE32goBT0ZxiBYtRxWKnji8kTpklUuWZZRJShXMVOUFVQTXIihisFJS+BZ00DkqUp2FYfEpRzdtdSPvyj2RMcxJQro0P/QoRrRJBYB2fUuW7zrHNsMtw2Ea0VToB3Bh4GLO+0oKf5IoZaHGZxYRj81A+cDCEvtCxjkvRFzdt3zJv+mlwDmS3+YvbLw1Mb2DuSAT4lshWJn4fXYpcpeECivkDG38FXCqRKKlkY5jUDcqQ7Bxu7kd0UlPdFaoznhm8TJkplqB5Sa0apJHo0X163skSionOgGRLDQbQS8V8NJmoK5eFMwZ5AK6HY7HwPQOn3OES3mVIFBt97COTk6HHLJ3/HgvG6Zl/F1qxDJjkYCYL+MZwxkQHx2IcCmeQoUKLkChQoUAChQoUAChQoUAChQoUAChQoUACibdZ5xChQAaVeE9BsKEkOvE6S2QSOaujuny6QLfmQlSVqQJgSoEoWSygDkSkgscqGFCikS4VW3iZFsIUhCZUtCQhEpKQkS0iuEABsyS/WIpmiFChyWhbOFrEUN9spmdxr0P9xChRDJRVdkcxExLPhev7VOR4KGnfHsKAB9KWL4W7j/aJ13KlBTlCXf9oz8oUKIktEovfw9toR2g0K1N6NGz3bery0HOgHlT5QoUYsn5h64Gr4vIOA5YB28T9BGf8U8RZoTnChQY1cthJ0jJb9U6iTFFHkKNhn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johnpisani.files.wordpress.com/2008/08/klandestini-sliema-03-8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97396"/>
            <a:ext cx="3417939" cy="31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200" b="1" dirty="0" smtClean="0"/>
              <a:t>7.30 </a:t>
            </a:r>
            <a:r>
              <a:rPr lang="mt-MT" sz="3200" b="1" dirty="0"/>
              <a:t>p</a:t>
            </a:r>
            <a:r>
              <a:rPr lang="mt-MT" sz="3200" b="1" dirty="0" smtClean="0"/>
              <a:t>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Ċ</a:t>
            </a:r>
            <a:r>
              <a:rPr lang="mt-MT" sz="4000" b="1" dirty="0" smtClean="0"/>
              <a:t>empilli sieħbi.</a:t>
            </a:r>
          </a:p>
          <a:p>
            <a:endParaRPr lang="mt-MT" sz="1600" b="1" dirty="0"/>
          </a:p>
          <a:p>
            <a:r>
              <a:rPr lang="mt-MT" sz="4000" b="1" dirty="0" smtClean="0"/>
              <a:t>Ommu u missieru </a:t>
            </a:r>
          </a:p>
          <a:p>
            <a:r>
              <a:rPr lang="mt-MT" sz="4000" b="1" dirty="0" smtClean="0"/>
              <a:t>t-tnejn</a:t>
            </a:r>
            <a:r>
              <a:rPr lang="en-US" sz="4000" b="1" smtClean="0"/>
              <a:t> </a:t>
            </a:r>
            <a:r>
              <a:rPr lang="mt-MT" sz="4000" b="1" smtClean="0"/>
              <a:t>tobba </a:t>
            </a:r>
            <a:endParaRPr lang="mt-MT" sz="4000" b="1" dirty="0" smtClean="0"/>
          </a:p>
          <a:p>
            <a:r>
              <a:rPr lang="mt-MT" sz="4000" b="1" dirty="0" smtClean="0"/>
              <a:t>u jaħdmu bix-xift.</a:t>
            </a:r>
          </a:p>
          <a:p>
            <a:endParaRPr lang="mt-MT" sz="4000" b="1" dirty="0"/>
          </a:p>
          <a:p>
            <a:r>
              <a:rPr lang="mt-MT" sz="4000" b="1" dirty="0" smtClean="0"/>
              <a:t>Iqatta’ ħafna ħin waħdu miskin!</a:t>
            </a:r>
            <a:endParaRPr lang="mt-MT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9575"/>
            <a:ext cx="423680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014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PKFMQ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238</Words>
  <Application>Microsoft Office PowerPoint</Application>
  <PresentationFormat>On-screen Show (4:3)</PresentationFormat>
  <Paragraphs>74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Schools_home</cp:lastModifiedBy>
  <cp:revision>12</cp:revision>
  <dcterms:created xsi:type="dcterms:W3CDTF">2013-12-15T16:13:34Z</dcterms:created>
  <dcterms:modified xsi:type="dcterms:W3CDTF">2016-08-24T13:30:17Z</dcterms:modified>
</cp:coreProperties>
</file>