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6" r:id="rId4"/>
    <p:sldId id="260" r:id="rId5"/>
    <p:sldId id="258" r:id="rId6"/>
    <p:sldId id="257" r:id="rId7"/>
  </p:sldIdLst>
  <p:sldSz cx="6858000" cy="9144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010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8C4F-172F-46BA-B932-5C8CA09C0DC1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AF35-7891-47EA-81F8-E4BC9B26A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8174" y="3959525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 </a:t>
            </a:r>
            <a:r>
              <a:rPr lang="en-GB" sz="6600" b="1" dirty="0" err="1" smtClean="0">
                <a:latin typeface="Comic Sans MS" panose="030F0702030302020204" pitchFamily="66" charset="0"/>
              </a:rPr>
              <a:t>Komunit</a:t>
            </a:r>
            <a:r>
              <a:rPr lang="mt-MT" sz="6600" b="1" dirty="0" smtClean="0">
                <a:latin typeface="Comic Sans MS" panose="030F0702030302020204" pitchFamily="66" charset="0"/>
              </a:rPr>
              <a:t>à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" y="6067096"/>
            <a:ext cx="3691890" cy="216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08" y="2051062"/>
            <a:ext cx="2746578" cy="13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5" y="1907865"/>
            <a:ext cx="3265718" cy="167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06" y="5486400"/>
            <a:ext cx="3040583" cy="211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257800" y="4572000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t-MT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4" name="AutoShape 4" descr="data:image/jpeg;base64,/9j/4AAQSkZJRgABAQAAAQABAAD/2wCEAAkGBxQSEhUUExQUFhUXFxcaFxcWFBQYFxcWFxgYGBcXFBcYHCggGB4lGxgZITEhJSksLi4uFx8zODMsNygtLisBCgoKDg0OGxAQGiwkICQ0Ly8sLCwsLCwsLCwsLCwvLCwsLCwsLCwsLCwsLCwsLCwsLCwsLCwsLCwsLCwsLCwsLP/AABEIAOsA1gMBEQACEQEDEQH/xAAcAAACAwEBAQEAAAAAAAAAAAAABwUGCAQDAgH/xABLEAABAwICBAkHCAgFBAMAAAABAAIDBBEFEgYHITETIkFRYXGBkaEyUnKCkqLBFCNiY3OxssIkM0JDU4OTsyU0o9HSdMPT4RUX8f/EABkBAQADAQEAAAAAAAAAAAAAAAADBAUCAf/EAC0RAAICAgECBgICAgIDAAAAAAABAgMEERIhMSIyM0FRcRRhI0ITgZHBUuHw/9oADAMBAAIRAxEAPwB4oAQAgBACAEAIAQAgBACAEAIAQAgBACAEAIAQEXpDj8FFFws7rDc1o2ue7zWDlPgOVcTmoLbOLLIwW5Cwr9cUxd8zTxtbfZwjnOcR05S0DxVR5b9kUZZz9kTejOteKZ4jqmCEnYJA68d/pX2s69o5yFJDJT6S6ElWZGT1LoMcFWi6fqAEAIAQAgBAceK4nFTRmWZ7WMG8nn5gN7j0DauZSUVtnMpqK2yg1euGna60cEz2+cSxl+kDb42Vd5UfZFR5sN9EWHRjT2krXZGOdHKd0clgXegQSHdV79CkhdGfYmryIWdF3LSpicEAIAQAgBACAEAIAQAgBACA+XvABJNgBcnmA5SgM36a6ROrqp8pJ4MEtibyNjB2G3O7eeu3IFl22c5bMW+3/JLfsQKiIQQDn1N6SGaJ1JIbuhAMZO8xXtl9UkDqcByK/jWbXF+xp4dvJcX7DJVouggBACAEB8vcACSbAC5J3ADlKAzrp3pQ6vqC654FhIhbyBvnkec7f3DkWZdbzl+jGvudkv0VtQkB+seQQQSCCCCDYgjcQRuK9CejQGrTSg11N84bzRWbJ9IHyH26QCD0tK0qLOcevc2Ma3/JHr3Rb1MWAQAgBACAEAIAQAgBACAEBW9Y1YYsNqXDeWZP6jgw+DiornqDIciXGtszmssxQQAgLPq1rDFiVOQdjnFh6Q9paAfWsexTUPU0WMaWrEaJWmbAIAQAgBAVbWbXmHDZy02c8CMdUjg13u5lDfLUGQZMuNbM8LMMYEAIC76n68x4g1l9kzHsI5LgcID7hHaVYxpanr5LWHLVmvkfK0TWBACAEAIAQAgBACAEAIAQFQ1sRk4ZPbkMR7BKxQ5Hpsr5XpMz8swxwQAgJzQeMuxClA/jMPY03PgFLT50TY6/kRpRahtAgBACAEBRNczT/wDH7OSaO/VZw+8hV8nyFXM9MRSzjJBACAsurZpOJ01vPd3CN5PgpqPURPjeqjRa0zZBACA4K/G6aA2mnhjPM+RjT2Am65c4ruziU4x7siZtPsObvqoz6Ie78LSuHdBe5w8ite5yO1mYaP35PVDN/wAF5+RX8nP5VXyeZ1o4d/Eef5UnxC8/Ir+Tz8ur5Pn/AO0sP8+T+k9Pyax+XX8n6NaOHfxJP6T/APZPyax+XV8nqzWZhp/fkdcM3/FPyK/k9/Kq+TvptN6B+6rhHpuyfjAXaug/c7V9b9ybpqpkgzRva9vO1wcO8LtNPsSJp9jmx7DhU000J2cJG5oPMSOKew2PYvJx5Jo8nHlFozDPC5jnMeLOaS1wO8OabEHqIWS1p6MJpp6Z8Lw8BAX/AFNYQZawzkcSBp2/WPBa0ezmPYFZxYblv4LmHDc+XwPFaBqAgBACAEBAaeYWamgniaLuyZmgby6Mh4A68tu1R2x5QaIr4cq2jNyyjEBACAYOpfCzJWOmI4sMZ2/Tk4oHs5/BWsWO5bLmFDc+XwOXEcSip255pGRt53uDQTzC+89CvOSXc0pSUerZXJ9ZOGtNvlGY/RimI78lionkV/JC8qpe58M1mYad87h1wzfBi8/Ir+R+VV8lCrtE8NncXUuJRsLiTlnN9p2+U4td33Kryqrl5ZFSVNUnuM/+Tin1YVts0RgnbyGOUbfbAHiuXjS9upw8OftpkLW6H10Xl0s3W1heO9lwo3VNexHKiyPdELLGWktcC0jeCCCOsFcNaImmu58rw8BACAEB60tU+J2aN72O85ji0942r1NrseqTXZjB0R1pTROEdYTLFu4S3zjOk28sePSdys15LXSRcpzJLpPqSmsPQz5WBXUNpM7QXsYQeEHJJHzutsLeW3Pe/d1PLxxJMijn44CmkYWkhwIINiCLEEbwQdypme1ok9HtH562QMgYXbeM87GMHO93J1bzyArqFcpvod11SsekaE0V0fjoadsMe073vtYved7j3AAcgAWnXBQjpGxVWq48UTC7JAQAgBACAEAjdZuhT6aV1RC0mnebuyj9U47w4cjCdoO4Xts2Xz76XF8l2MvJocXyj2KCqxTOvCsNlqZWxQsL3u3Acg5S48gHOV1GLk9I6hBzekOnhYcAw8NNnzOJNhsMsxAuehjRYX5gOU7b+1RA1Nxx6/2JnGcXmq5TLO8vee5o81g/ZHQqMpuT2zMnZKb2zhXBwCAEB6U1Q+N2aNzmO52OLT3heptdj1Sa7MsuF6wq+C1pzI0fsygPv1uPG95SxvmvcnjlWR9y2UOtiKUBlbSNcOUsyvH9OTcPWKnWUn5kWI5ifSaJOHCMExH9SWRyHcGOML+yN3Fd1hpXXCmzsSKFFvYhMb1Qytu6lmbIPMkGR/UHDiuPXlUcsV/1ZDPCf9WL7FMKmpn5J4nxu5nCwPS07nDpBKrSg49GipOEoPUkca5OAQAgLFonpjUUDvmyHRk3dE++Unnbytd0jtBUtd0odieq+VfbsMFmsvDpwHVNK7OB+1FHKPVcdveArSyK33RcWXVLzIj8W1tBrclFThg5HSAAD0Y2G3j2LiWV/wCKOJ5vTUEUWv0rrZnZn1U1+ZryxvY1lgO5V3bN+5UlfZLuyb0Y1kVVK4CVzqiLlbIbvA52SHbfoNx1b1JXkSj36ktWVOPfqh3YNisVVC2aF2Zju8Hla4chHMr8ZKS2jUhNTW0dy6OgQFd0y0tiw+MOfx5HX4OMGxdbeSf2WjnUVtqgtshuuVa2xat1v1ee5ip8l/JyyXt6Wff027FV/KlvsUvzZ77IuGAaz6So4k96d538IQYjfk4Tk9YBTwyIS6PoWa8uE+j6EnNoNhs5EnyeMg7QY3va09QjcGldOmuXXR28eqXXR+4hX0GERGzY4yRcRxgcLIRu6T6R2BeuUKkJSrpXwI3SbH5a6d00p6GNHksZyNb8TylZ9ljm9syrbXZLbIlRkYID1pqZ8jg2NjnuO5rGlzj1AbV6k32PVFvoi1Yfq1xCXaYmxj617W+6LuHaFMsebLEcSx+xJDVDW/xKX+pL/wCJd/iz+USfhT+UecmqWuG51O7qkf8AmYF5+LP9Hn4Vn6I6p1b4iz9xm9GSI+BcCuXj2L2OHiWr2Imq0XrI/LpagdIieR7TQQuHVNexG6bF7Mk8G02rqIhudzmD93OHOHUCeM3sNuhdxunA7hfZX/7GtoxpHTYxC+OSEZmW4SN4Dm7b2cx1ug8xHirldkbVpo0K7Y3LTRS9NtWDoQ6ajzPjG10J2vaOeM/tjo39ar242usSrdia8UP+BaKoUQQAgBACAEAIC66rNJTSVQiefmZyGuHI2Q7GP6NvFPQehWMezjLXsy1i28JafZj7Wiax5VdQ2NjpHmzWNLnE8jWi5PcF43pbPG0ltmadKMbfW1Mk778Y2Y3zIx5Le7f0knlWVZNzlsxLbHZJyIpcEYID2p6uSPyJHsvvyvc2/XYr1Sa7HSk12Z5PeSSSSSd5JuT1lDxvZ+Lw8BAWrQLQ52ISEklkDLcI8byTuYy+zNbl5B1i81NLm/0WMej/ACPr2Htg2CwUjMkEbWN5bDjO6XuO1x6StGMFFaRqwhGC1FFU0+1gtoXcDC1sk9gXZr5IwRcZgNrnEbbXGw364br1Dou5Bfkqvou5SKHWxWteDIIpGcrcuQ2+i4HZ2gqusqfuVVmzT6jf0dxyKtgbNCeKdhB8pjhva4c4v4g8quwmpraNGuxTjtEmuzsEB8vYDvAPWLoD8jia3yQB1AD7kGj7QCZ1v6KNheKuFtmSOtK0bmyHaHgcgdY36R0qjk1JeJGbl0peNC1VQoggBACAEAIAQGltDsV+VUUExN3OYA/028V/vAntWtXLlFM3KZ84Jla1y4vwNGIWmzp3WPPwbLOf45R1OKhyZ6jr5IMyfGGvkRyzzKBACAEAIAQH61pJAAJJNgBvJO4BAaY0TwUUdLFALXa27z50jtrz37ugBa1cOMUjcqgoRUSQrqkRRvkduYxzj1NBJ+5dN6WztvS2Zdrqt00j5Xm73uLnHpcblZEnt7ZhSk5NtngvDkYupTFCyqkgJ4ssZcB9OPaLeqXdwVrFlqWi7hT1JxHWr5pnHi2JR00T5pnZWMFyfAADlJOwDpXMpKK2zmUlFbYpsQ1wTl/zMETY77BJnc4jnJa4AdW23OVTeW99EZ8s6W/Ci76DadR4gCwt4OdouWXuHN85h5eS45L8u9WKrlP7LVOQrPstymLBC6Z4aKmiqIrXJjJb6bOOz3mhcWR5QaI7ocoNGaVkmGCAEAIAQFoxHBGjCqWqa2zjLKyQjlBJyE9WQj1lNKC/xqRYlWv8KkirqErjn1H1+ammhJ2xyBw6GyN2eLHd6v4stxaNPCluDXwVTXNiHCVwjB2QxtFvpP4590s7lDlS3PXwQZktz18FOwigdUTxwt8qR7Wg81ztPYLnsUEY8mkVYR5SUUSWnFHHDXTxRNDWMLGtA6I2AnrJuT0kru5JTaRJfFRsaRBKIhBACAEBYtXlIJcSpWndwmb+m10g8WqWlbmifGW7UaOWobJG6TQl9HUsbvdBK0dZY4BcWLcWji1bg1+jMKyTCBAXLVHCXYnGR+wyVx6shZ97grGMv5C1iLdg/lomsKPXjihzQUwOyxlcOckljO6z+9UsuXaJn50+0RVqmZ534BiTqapinabGN4J6W7nt7WkjtXUJcZJndcuMkzUAN1rm6BCAyxiFPwcskfmPe32XEfBZElptGDNak0c65OQQAgBANOgpeF0akHKxz3joyS5j7t1dS3QaMY8sYVipGcMjUhVZamdnI6EO9h4H51axX4mi9hS8TRU9OKnhMQqnfXPb2MOQfhUNr3Nle97sZPam6DhMQzkbIonuv9J1mDwc7uUuNHc9kuHHdm/grumM2evqnfXyjsDyB9yite5shue7JfZDqMiBACAEBctUjb4nF0NlPuEfEqfG9Qs4nqofy0jXAoDO2sDRd1DUus08BIS6J3JY7Sw8xbutzWKzLq3CX6MfIpcJforChK47NUOi7qaJ1RM0tkmADGkbWxb9vMXGxtzNatDHq4rb9zUxKXBcn3YxFZLglNd9ORWQv/ZdAGjrY95Pg9veqGUvEmZmavGmLpVSkfUURe4NaLlxAA5yTYDvXqW2epbejVcTbNA5gB3LYN9H2gMzaYR5a+qH18p73k/FZVq1NmJetWSIhRkQIAQAgHPq0h4bBp4vONQz2mD/AJK/Qt1NfZqYy3S19iYCoGWXHVXNkq3kfwHD/UiVjHepFrEepsr2kJ/Sqj7eX+45RT8zIbfOxj6iYP8ANP8Asmj3yfgrWIu7LmCu7FnjEmaomd50sh73kqpPzMpWeZnIuTgEAIAQFu1UPtikHSJR/pPPwU+P6iLOJ6q/+9jQS0jXEbrC07mnndFTSvjhjJAMbi0yOGwuLm7ct9gG7l5dmfdc29R7GXkZEnLUX0Rx4JrBmY3gatrayA72y2Lx0h5BzetfrC8hkNdJdUcwypLpPqiw0elGCQfOxUj+F3hpjDi09Be8tb1hSqyldUiZXY8eqXUiMf1p1c1xBanZ9Gz5D1vcLDsAPSo55Mn26EVmZN+XoS2qfS6eSqNPUSvkbI0lmd2ZwezjEAnbYtzbPohd49rcuLZLi3ycuMmXTWJov8vpsrLCaMl0d9x2WcwnkDhbbzgKe6vnEs5FP+SOvcz/AFtI+F5ZKxzHje1wII7+TpWc4tPTMiUXF6aL7q30TPCCtq7RU8XGYZbMD3jyXcbc0HbflNrX2qxRV15S7FvGp6859Ehy0NdHM3PFIyRvnMc1w7wVeTT7GkpJ9joXp6Zt09H+I1X2rll3eozFyPVZAqIhBACAEA7NSLr0Uo5p3eMca0MXyM1ML039iaxCHJLIzzXvb7LiPgqMlptGbNak0W7VNBnrHj6hx/1IlNjLciziLc39Ff0siy1tUD/Hl8XuI8CorF42QXLVj+xk6jD81VenH+Fyt4vZl7B8rFE51yTz7e9UmZz7n4vDwEAIAQFl1bPy4nSn6Th3xvHxU1HqIsYvqodOsDFTTUE8jTZ5bkYeUOkOW46QCT2K9dLjBs0r58K2zOkURcbNBJAJ2czQXOPUACexZmtmMk2fC8PAQH0yMm9gTYXNhuGwXPRtC90epNkloviYpauGc3yxvBdbflNw63TYldVy4yTO6p8JqR7aSaTT1sxlkcQAfm2NccsY5A3p53bz4L2dkpvZ7ZdKctsksE1hVlPYOc2do3CcF5b6L7hw7SQu4Xzj+zuGVOPfr9nJpXpjUYgQJS1sbTdsbAQ2/nOuSXHpPZa5XNlsp9zm2+Vnc4tG8fmophLCebM2/Fe3la4fHkXNdjg9o5qtlW9o0fg+JMqYI54zdkjQRzjnaekG4PSFqRkpLaNqElKKkjPWnZ/xGq+2cs27zsx8j1GQKiIQQAgBAObUa/8ARpxzTA97Gj4K/i+VmnheRip0iFqupH1839xyp2eZlC3zsvOo6C9TO/zYg32ng/kVjEXVlrBXibK7rMp8mJ1I5C5jh05o2k+JKivWrGQ5S1ay36j5OJWN+yPhIPgpsV9yxgvpJCobuVRlBn6vDwEAIAQEzoZLlr6U/Xxj2nBvxUlT1NEtD1ZEZuvGptTQR+dKXdeRhH5wreU/CkXs1+BIoWhtKOAxCY/u6VzB6Uxy37mkdqr1LpJ/oq0Lwyl+irKArAgLTq8o+Gmni8+knaOshtj32U9C22v0WcaPJtfplVCgKx0fI38Fw2U8GHiPPyZy0uDevKCf/wBXvF62dcXrl7HgvDkEB0uoXiFs1vm3PdHfme1rXFp5uK4Ec+3mK64vWzri+PL2G3qQxIugngJ/Vva5voyA3A9ZhPrK5iy3Fo0cKe4uPwLLS9+auqj9fKO55HwVW3zso3PdkvsiFGRAgBACAcOot3zNSPrGeLT/ALK9ieVmnheViw0m/wA5Vf8AUTf3HKpZ5mULfO/sZuouktFUy+c9jPYaXH+4FbxF0bL2DHwtkLrtostXFLySRW9aNxv4Oao8pakmRZsdSTOnUc75yrbzxxnuLx8V1ie51g/2Fg3cqhQZ+rwAgBACA7MFlyVEDvNljPc8FdQ8yO63qaYzNe5/yf8AP/7KtZft/v8A6Lud/X/f/RAYI3JgNc/lfPGzsaYj+Zy4h0pkR19MeTKMqxTBAXbU8+2JN6YpB4A/BWMbzlvDf8hVscpOBqJouSOWRo6muIHgoZrUmivZHjJoZWm+DimwOmjA2tkie7pe9khee9xHUArdsONSRevr40JCoVIzgQF/0PpBUYRiER3xkTN5w5rL7OsRkdqtVLlVJF2mPKmSPbUhNaslZyOgJ7WvZb8RTFfiaGE/G0UnH35qqodzzSnve4qCfmZVte5s4FwcErozgMldNwMVgcjnEncA0cvW4gesu64Ob0iSqt2S0iKXBGCAbuoo/N1Xpxfc9XsTszSwfKxa6UC1bVf9RP8A3XKpZ52UbvUf2O/VXQcDhsNxYyZpD1PPFPsBq0KI6gjUxY8a0R2ufC+FomygbYHgn0H8V3vZD2LjJjuG/g4zIbhv4KxqOP6TOPqR+MKLE7sgwe7F3XRZJHt817h3EhVpLTZTktSaPFcnJKaLYcKirghd5L5Gh3S0G7hcbtgK7rjykkSVQ5zSZI6wtHxQ1jo2C0TgHx7SbNdcFtzvs4EdVl1dXwlpHeRUq56XYrSiIAugQ2dd/Gio5BuvJ77YyPuV3KXRM0c3rGLIOpOTR2P62qPhn/8AGo30oX2RPpjL9soSrFMEBbdVT7YpB0iUf6Tz8FPjv+RFnEf8qODWBHlxCrH1rj7VnfFc3L+RnN6/lY1tcDbYbbmki+IVzI9Mv5XpCLWcZIIBj6nnXFdGf2oAe7OPzK3jf2L2H/Y8dSbf0yV/I2ndftfH/sV5i+Zs8wl42/0UCWQuJcd5JJ6ybqs3spt7Z8rw8G5qMw/iVE55S2NvqjM/vzM7lexI9GzRwY9HIWGNsy1M7RuEsg7nuCpz8zKNnSbOJcnA39Rbfmqo/Tj8Gu/3V7E8rNLB8rKZj+BvmxiamYDmkqHHqbIeELj0BriexQThu1xRWsrcrnFfI/6aBsbGsaLNa0NaOYNFgO4LRS10NZLS0fNdSNmjfE8XY9pa4c4cLFGtrTDSa0yl6vNCpMPnqHPc1zXBrYiCbloJJLxbinydm3lUFNLg3srY9Drb2KHS+n4Ouqm808hHU5xcPAhUrVqbM65asZEKMiLLq3P+J0vpu/A9TUeoixjeqhg67sLz08VQBtieWu9CTlPU5rR6ys5Udx2W82G4qXwJlUDMBANTTx3D4JQzDblMQd/Scx3vAK7d1qTNDI8VEWR2lUXB4Fh7fOkz+0JHX99cWLVMTi1ax4i8VUpAgLJq4ky4nSn6ZHtMcPipqPURPjeqjv1r0Rbicn1rYnDtaI/vYV1kL+T7O8qP8v2MLXIf8O/mx/FWsj0y5l+kIpZpkggL5qdf+lVDeQ0sneHx2+8qzjeZ/Rcw/M/o+9WjuCpMSqPNgDWn6Ra8278vevaOkZSPcbwxnIoCqlIEBobVhQcDhsF97wZD08ISW+5l7lp0R1BGzjR41oRGkB/Sqj7aX+45Z8/MzKt87OBcEY5tRsf6LO7nmt3MafzK/i+VmnheR/YwW0EQlMwjZwpblMmUZy3zS7fbo6ArOlvZc4re/c6V6eggBAIDW3R8HiUh5JGxvHs5D4sPes7JWpmTlx1YU5VyqTehE2TEKU/XRj2jl+KkpepomoerEP7S3DPlNHPDa5dGcvpt4zPeAWlZHlFo1rY8oNGZlkmGCAc2r2jjxDBzSyl2Vsj2EtIDmnMJWlpI53eCv0pTq4s08dKynizk10U7YqWjiYLMY4taOZrGBoHcvMpaikc5i1CKQoyqJnFw1m4I2lqIgxoa11PFe3nsBY7ts1pPOSVPkQUZLRayq1CS18EToZLlr6U/Xxj2nBvxXFT1NEVD1ZEdul+hwrZqaXOGmF4z3F88eYOy9BuNnpFX7KubT+DUtp5yT+CL10uth46Z4x7rz8Fzk+Q4zPTEas4yQQF61NC9e4c9PIPejVnG85bw/O/o78Qw59BgLo5WlktROMzTvAaQQNn0YgfWXUo8KdP3JJRddGn3YtlUKB60tOZHsjb5T3Na3rcQB4lepbej2K29GpqSnEbGMb5LGtaOposPuWulpaN5LS0ZdxKXPNI7znvPe4lZMnttmFN7k2cy5OR8anKbJhwd/Elkd3EM/ItHGWoGtiLVZeFYLQIAQAgFLr0oNtNOB58bj3PYPxqnlx7Mz86PZipVIzzow6o4KaOTzJGO9lwPwXUXppnUHqSZqcLXN4zZpvhnyauqIgLNzlzebI/jtA6g63Ysq2PGbRi3w42NEGoyEaWoyvtJUQE+U1kjR6JLXfiZ3K5iS7ov4Mu8SQ16N+YpjzSPHe3/ANLrL8qJM7yoUEEeZzW85A7zZUl1Zmpbehq69af/ACsn2rT7hH3FXMtdmaGcuzFrgUmWpgd5s0R7ntKqw8yKNb8aNRLWN0Xmu8/oMXTUs/tTKtleQp5vp/7ErBCXuaxvlOIaOsmw8SqCW3ozEtvRc9a+AR0lTHwTQ1j4m7ALDNHxCe0Bp6yTyqfIgoyWizl1qElo6dSbb4g/op3n/UiHxXuL5zrC87+iT1519308APktfI4ekQ1h91/eu8uXZHedLtEVqplAtmq3DuGxGHZcR5pXeoOL75ap8eO5os4seVi/Q/6mTKxzuZpPcLrRZrPsZUuscwAKA0xohQ8BRU8VrFsTMw+k4Zne8StauPGKRuVR4wSJhdkgIAQAgKjrTw7hsOlsLuiyyj1Dx/cLlDkR3BlfJjyrZn1ZhjgUBqDR+q4Wlgk8+KN3aWgla8HuKZvQe4piw144XaSCpA2OaYndbbuZ3gu9lVMuPaRQzodpCuVMoFo1aYhwGIwEmzXkxu/mCzffyqaiWposYs+NiGLruhJoo3D9mdt+gFkg++3erWUvAXM1fx/7E7hIvPCOeSP8YVGHmRnV+dDk1102ahY/zJ2k9Tmvb95CvZS8BpZq3WJFj8pBG8G47FQRlroauabi62DfFxrxk/RIG889+6N4/MquV5UUs3yL7FnoNS8LiFK361ruxnH/ACqrStzRSoW7EXbXt+spfRl++NT5fsWs7+p8ajKa81TJ5rGN9txP5AmIurZ5grq2VjWZiHD4jOQbtYRG3+WLO9/Mob5bmyDJlysZV1CVxvajsMtHPUEeU4Rt6mjM63QS5vsq9ix6ORpYUOjkX3Sufg6Kpf5sEpHXkNvFWLHqLZbteoNmZFkmESOjuH/KKqCG1w+RoPo34/u3XdceUkiSqPKaRp9axuAgBACAEB51EIe1zHC7XAtI5wRYjuR9TxrZl3FaF0E0kLvKje5h6cptft39qyJR4vRhTjxk0cq5OTQmqyr4TDIL7252H1XuDfdyrToe60bOM91I99YuE/KaCZoF3sHCM580e2w6S3M31l7dDlBo9yIc62jOiyzFPuCYsc17TZzSHA8xabjxC9T09nqensfWnlqvB5JGbnRxzN6gWvPu3Wjb4qtmvf46W19iGppsj2v81wd7JB+Czk9PZkRemmaD1l0/C4ZUW5GtePUc1x8AVp3rdbNjIXKpmdyssxjVGGSZoY3c8bD3tBWwuxvx7IV2vWo20sfRK49uQD7iqeW+yKGc+yK/qepM+Itd/Djkf2kCP86jxluZFhx3Zv4JbXnLeop280Tj7TrflXeW+qJM59UiY1RNFPh1RUv2DO91+dkTB8c6kxvDW5EmJ4a3JifqJi9znu2uc4ud1uNz4lUW9vZmt7ezzXh4aX0Own5LRwQkWc1gL/Tdxn+8SOxa1ceMUjcqhwgkR+s+oyYZUHlIY325GtPgSuL3qtnGS9VMzwswxi+6mcN4SuMpGyGNxHpv4jfdL+5WcWO57+C5hw3PfwPNaBqAgBACAEAIBIa58I4KsbOBxZ2bftI7Nd7uTxVDKhqW/ky8yGp8vkXyqlMc+o6rzU08V9rJQ7qEjQB4scr+K/C0aeFLcGhklWi6Zq01wb5JWzQ2s3Nmj+zfxm26r5etpWVbDjJoxL4cJtEIoyIeerGoFXhToH7cvCQu9FwuOzK+3qrRofOvT+jVxnzq4v6EfUQljnMcLOaS1w5i02I7ws9rT0ZbWno0ZTfpWFj66kset8Vj4lai8Vf+jaXjq+0ZvWUYhqHR8/otP9jF+Bq14dkb0PKhNa5avPiGW/6uJjbdJLn/AHOCo5T3MzM17s0Tuoyg/wAzOd3Ejaeq7n/exSYke7JsGPRyKtrXr+FxKUckTWRjsGZ3vOcOxQ5D3Mr5ct2fRc9IT8h0fih8l8rWMI5c0pMsgPZmCsT8FOi1Y/8AHjpfInVQMws+rfB/lVfE0i7Izwr+phBA7XZR1EqaiHKaLGNDnYv0aJWmbBQtdFRloA3z5mDuDnflVfKfgKuY9ViMWcZI7dSuG8HRvmI2zSGx+hHxR72daGLHUd/JqYcNQ38jDVkuAgBACAEAICo60MF+U0Elhd8Pzrefig5x03YXbOcBQ3w5QK+TXzrf6M+rMMcZWo2qtUzx+fE139N1v+4reI/E0XsGXiaHMrxpCy12YJnijq2jbGckn2bzxSep+z+YqmVDa5FHNr3Hl8CcVEzRkakcSyVMsBOyVgcPSjO4dbXE+qreLLq0XsKXicSF1p4V8nxCQgWbNaVvW7Y/3w49oUeRHjMiyocbH+xp6qarhMMhB2lhew9jyQPZIVzHe60X8V7qQh8Up+Dmlj8yR7fZcR8FnSWpNGTNak0aYwBtqWAc0MX4GrVh2RuQ8qM86b1nDV9U/k4VzR1M4g8GrMte5sx75bsbHRq+ohR4ZG5+y7HTSc4Dhm29IYGjsV+lca+ppY8eFS39iawGldiGIMDhfhpi+Tmy3L5PC47lRgudhm1p2Wlx144jeWnpxuawyOHJd5yt7g13tKfKl2RZzpdVEWCplAdupjBeCpXVDhxp3cX7NhIHe7MekZVoY0NR38mph18YcvkYaslwVuvWotHSx+c+R3sNaPzqplvokUc5+FIUTGEkAC5JsBzk7gqSM5LZp/R/DhTU0MI/dxtaelwHGPa657VrQjxikbkI8YpEgujsEAIAQAgBAfhF0Bm3TfAzRVksVuJfPH9m65b3bW9bSsu2HCTRi318JtEnqmqcmJxDz2yMPsFw8WhdYz1M7xHqw0AtI1zlxShbPDJC8XbI0tPURa46Rv7F5JbWmcyipJpmY8VoH080kMnlxuLT025R0EbR1rJlHi9Mw5xcZNM7NE8T+TVkE17Bsgzeg7iv90le1y4yTOqZ8JpjZ1yYJw1I2dou6A3NuWJ9g7uIaegByu5MNx38Gjl18ocl7HJqNqr09RH5sod2PYB+ReYj8LRzhPwtC60+pODxGqbzyl39S0n5lVuWrGU8hataNDEiGC53Rx+DG/8ApafZGv2RnjQ7BnV1bHGbkF2eU/Vggvv13DetwWZXDnMx6YOyzQ49alfwGGyhuwyZYh1OPGHsBwV6+XGDNLKlxrZW9SmAFrZKx48q8cV/NB47h1uAb6rudRYtevEyDCr0ubKHrAxH5RiFQ++wPLG9UfE2dBIJ7VWulymypkS5WMi8Ew11TPFAzypHBt+Yb3O7GgnsXEI8pJHFcHOSijTtFStijZGwWYxoa0czWiw8AtZLS0biSS0j2Xp6J3XpLeemZzRvd7TgPyqjl90Z2c+qRW9WWE/KcQiBF2xfOu/lkZffLVFRHlNEGLDlYv11NDLTNgEAIAQAgBACAEBRNbWjfymm4aMXlgubDe6M+W3pIsHDqPOq+RXyjtexVyqucdruhUaBy5cRpSP4rR7XF+Kp0+dGfjvViNJLUNoEAotdej9nMrGDY60ctvOA+bcesXbfobzqllQ/sjPza/7oVipmeaP0NrhWYdC5/GzR5JAeUtvG+/XYntWrW+UEbdMudaZEaA6JSYfUVYNjC/g+CdcXIBebOG8FodYnl5OiOqpwk/gjopdcpfBzaU6DPqcTgqW5eB4hmudt4jfYOXMA1vRYryynlYpHNuO5WqXsXfFaUzQSxA5TJG9gPNmaW38VYktposyW00QWguiDMOiIuHyvsZH2sNm5jRyNHiTfmAjqq/xoiopVS/ZJaRaPw10bY5w4ta8PAa4t2gEWJHJYldTgprTO7K4zWpHpic7KSlke1oayGJxa0AAAMacrQOwBeyajH6PZNQi38GYXOJJJ2k7Sek71kGE2NbUngP6yseOeOL75HDwbf0ldxYf2Zo4VfebGyrhfBAJDXa+9dGOanZ4vkVDK86MvN86+i06lsG4OmfUOHGmdZv2cdxftdm9kKXFhqO/ksYcNR5fIxlaLgIAQAgBACAEAIAQFDh1bRR4gyqiflia7PwOXc/bbI6+xt9trbLW3bq6x0p8kVVipWc1/wXxWC0CA4sawxlVBJBJ5MjSDzg8jh0g2I6QuZRUlpnM4KcXFmZsUoH080kMgs+NxaezcR0EWI6CFlSi4vTMOcXGTTGtqOxK8U9OT5DmyN6njK4DqLR7SuYsujRoYMtxcRoK2XgQAgBACApGuCv4PDnN5ZZGM7Ac58GW7VBky1ArZctV/YkMKw99RNHDGLvkcGjt3k9AFyegLPjFyekZUIuUlFGmcGw1lNBHBH5MbQ0dPO49JNyekrVjFRWkbkIqMUkdq6OgQCv1kaH1FbXwGJp4N0YY+TkjyvcXF3Y7YOUqpfVKc1oo5FErLE12GTQUjIY2RRizGNDWjoaLBWktLSLsUktI916eggBACAEAIAQAgBACAEAIAQCu1y6M52itjHGYA2YDlZ+y/sOw9BHIFUya9rkijmVbXNFR1T4hwWIxj9mVr4z2jM33mgdqgxpan9lbElqzXyP8AWka4IAQAgBAKXXrUm9LHyWkeR08Rrfzd6p5b7Iz859kdepzRfg2Gslbxni0IPJGd7/W3DoH0l7jV6XJnWHTpc2M9Wy8CAEAIAQAgBACAEAIAQAgBACAEAIAQAgPiaJr2lrgC1wIcCLggixBHNZGthrYjcd0Slw7EIXxte6AzxuieATbjt+beeQ8gvvHaBnyqcJprsZc6XXamu2x6rQNQEAIAQAgIDSHRGnrZYpZw48FcBoNmvBINni1yLjkI3lRzqjNpsispjNpy9iea0AAAAAbABuA6FISn6gBACAEAIAQAgBACAEAIAQAgBACAEAIAQAgBACAEAIAQAgBACAEAIAQAgBACAEAIAQH/2Q=="/>
          <p:cNvSpPr>
            <a:spLocks noChangeAspect="1" noChangeArrowheads="1"/>
          </p:cNvSpPr>
          <p:nvPr/>
        </p:nvSpPr>
        <p:spPr bwMode="auto">
          <a:xfrm>
            <a:off x="0" y="-1828800"/>
            <a:ext cx="3324225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48000" y="8839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dirty="0" smtClean="0"/>
              <a:t>worksheet 1</a:t>
            </a:r>
            <a:endParaRPr lang="en-US" sz="1400" dirty="0"/>
          </a:p>
        </p:txBody>
      </p:sp>
      <p:sp>
        <p:nvSpPr>
          <p:cNvPr id="16386" name="AutoShape 2" descr="data:image/jpeg;base64,/9j/4AAQSkZJRgABAQAAAQABAAD/2wCEAAkGBxQSEhQUEhQWFBUXFh0YGBUVGRQYHBgYGBgXGBgWHBwYHSggIBolHhgdITIhJSkrLy4uFx8zODMsNygtLi0BCgoKDg0OGxAQGywkICQvLDQvNzQsLC0sMiwsLCw0LCwsLCwsLCwsLy8sLSwvLCwsLCwsLCwsLCwsLCwsLCwsLP/AABEIAOUA3AMBEQACEQEDEQH/xAAcAAACAwEBAQEAAAAAAAAAAAAABgQFBwMBAgj/xABLEAACAQICBgYGCAIFDAMBAAABAgMAEQQSBQYhMUFRBxMiYXGBMlJykaGxFCNCYoKSwcIzolNjstHSFhckQ0Rkc4OT4eLwNFSjFf/EABsBAAICAwEAAAAAAAAAAAAAAAAFBAYCAwcB/8QAQxEAAQMCAwQIBAQEAwcFAAAAAQACAwQRBSExEkFRkQYTImFxgaGxMsHR8BRCUuEVIzNiFjTxJENygoOSolOywtLi/9oADAMBAAIRAxEAPwDcaEIoQihCKEIoQihCKEIoQuGMxccSl5XWNRvZyFHvNegEmwXhIAuUoaV6TsHFcR552+4LL+Z7bO8A1LZQyu1FvFRn1cbdM0q4/pWxLfwoooh97NIff2R8Klsw1v5nXUd1a78oVDiteMfJvxLDuRY0+Krf41vbRQjctJqZTvVdJp7FNvxWIP8Azpf8VbRTxD8o5LDrX/qPNc//AOtiP6eb/qyf4q96iP8ASOQR1j/1HmV1i1gxa+jisQP+bL8i1q8NPEfyjkgSyD8xVnhdfMen+0FhydY2+JW/xrU6hhO6y2CplG9X2j+ledf40Ecg5oWjPxzA/Co78Nb+Vy3NrXD4gmzRXSTgprB2aBuUo2fmW628bVDkopmbr+CkMqo3dybcPOrqGRg6ncykEHwI2VF0yKkA30XSheooQihCKEIoQihCKEIoQihCKEIoQihCKEIoQihCiaT0nFh0Mk8ixoOLHf3Abye4ba9a1zjZouVi5waLkrNNYulJmuuDTIP6WQXY96puHi1/AUzhw7fIfJQZKzcwLPtIY+Wds80jSNzck27hwA7hYUxZG1gs0WUNz3ON3G6j1sWKKEIoQihCKEIoQihCKEIoQpmi9KzYZs0ErxHjlOw+0p7J8wa1SQskFnC/3xWTJHM+E2Wiau9KY2JjUt/XRA28WTf5rfwFLZsPIzjN+5TY60aPWkYLGRzIHidXQ7mUgg+6lxBabEKcCCLhd68XqKEIoQihCKEIoQihCKEIoQihCKEIoQkzXLX6LCZoobSzjYR9mP2yOP3Rt52qXT0jpczkPvRRpqlseQzKx/S2lZsTJ1k7l24X3KOSjcB4U5iiZGLNCWvkc83codbVgihC8JoQrHBaDxE22OFyPWIyj3tYHypbU4vRU2UsovwGZ5NuR5gKRHSTSfC0+3urQ6mzKA0rxxqdha5bLyzWAAHC97Uq/wAVUryWwNc48MhfwufS2e7RSv4XKM3kAc+asv8AINVy58R6TZRaPib2G1u6ln+MHvv1cGgvm46b9ykjCA34n+n7r3/ImHrTF175wgf0VtlLFRx33Brz/FlSIROYW7JJbqdQAeHAo/hUXWbG2b2voFzOogYsI8SCVIDAx7iRexIbfbbbvHMVsHS9zQHSwZHSzteNgR65XWP8IBJDJNO5V76mznN1TRyhTlOUldo3gZhY23Gx2G43g0xb0ppBs9c1zCRfS+R35Z+ijnDJTfYIdZVGO0VND/FidBzIuv5hcfGnFLidJVf0ZGk8L58tVEkp5Y/jaQodTlpRQhFCFZaC07Pg3zwOVv6Snaj+0vHx2Hka0SwMlFnD6rOOV0Zu1bHqhrtDjgEP1U4G2Mn0uZQ/aHdvHxpNUUr4TnmE0hnbJ4pqqMt6KEIoQihCKEIoQihCKEIoQihCy/X7pAN2w+DbuknX4rGefNvdzDKkotrtyabgoFRU27LOazCm1lARXqF6ouQALk7ABtJPIDnWLnBoJcbAIAJyCadD6kSyWaY9Svq73PluXzue6qpiPSynhuynG27jo3nqfLmmtPhMj85OyPVOejNXcPBYpGC3rv2m953eVqpVbjVbV5SPNuAyHIfO6cwUUMPwtz78yrWlSlqPjZ40QmUgIdjFvRsdna4AcNuzbW+mimlkAhuXai2uXDvWuV7Wtu/RJeLxbC+EwxTFxyreIB7mCx4sPsqQCpJBFhyF7pTUzCBXVd4XsNnZZPvwad5GTtx52TPkIPUQ2eDpn8Nu/wBlKTQ+kVfrhPE0uQIQRvUG4W+QC9+OzxqM7FMFfGKbqnhl7i19TluN/JbG0ta13WbYLrWXDRGKnlP0IgwOC74iQkZ2DOWbJYbCxfeL2G6t1fS0kA/iLT1jTstjbbsggWG1xtbQ6nXNYQSyyf7Oeycy48c93j6Jv0c0XVqICpjUZVyEFRbZYEVT6sT9c41F9s5m+vmnERZs2ZoFJqOtipdKaq4ae5KdW3rx2U35keifMU7oekNdSWAftN4Oz5HUc1Bnw6CXO1jxCStM6nzwXZPrkHFR2h4r+ov5Vd8N6T0tVZknYf36HwP1t4pLUYZLFm3tD15JdqyApcivUL1HIIKkgg3BBIII3EEbQe+vC0EWKASNFrmoGv3X5cPiiBLuSTYBJ908A/wPcdhS1VH1fbZp7JlT1O12Xa+60KoKmIoQihCKEIoQihCKEIoQsu6S9dTdsJhm+7NIPjEp/tHy50yoqTa/mP03BQKmot2G+azGm6gIoQp+htDy4l8sY2D0nPoqO88+4bTS7EsUp6CPblOe4bz98Vvp6aSd2yweJ4LStA6uRYUXUZ5LbZGG3wHqjuHmTXMcUxypxA2ebM3NGnnxVmpaGOnGWZ4/eiuaTqYuEkjjcgb8dvmtSGMiPxPI8r/NYOc4aD1UKbF4kDs4ZGP/ABgB8UqXHT0JPbnI/wCmfk5aHSTDRgP/ADfsosmk8YP9hDeGIj/ValMosMOf4sj/AKbvqtLp6of7q/8AzKPqiC0mLkkQRymQKybDlVUWwuOG3fxtUjH3NZDTQxPLow0kHiS458tyxoAXPke4Wde3hkmWqymSTteIV6/CME6xmLIYwSDIgy9m44doj8VXPo1K40tSxz9loAIJFw08fQcgk2JtHWxuAuTcW4hWsWlcRYWwMgA2AdZCLDwJFKZMPpNq5rGk7+y85+NlKbPMBlCeYUyPSMh34WYfiw2z/wDWob6OFt7TsPk//wCq3tmef92fT6qZHITvRl8cn7WNQnsDdHA8/mAtzXX3LrWCyS9rDqpFiLslo5fWA2MfvD9d/juqxYT0jqKKzH9uPhvHgfkckuq8OZPmMnfeoWb6RwEkDlJVysPcRzB4iulUdbBVxiWF1x6g8CNxVcmhfC7ZeLFRqlrUivLIWvdG+uvXgYbEt9cB9W5/1gHA/fA94F94NJayl6s7bdPZMqao2+y7X3Wg1BUxFCEUIRQhFCEUISX0k61/RIhFE1p5RsI/1abi/idy99zwqXSU/WuudB92Uapm2G2GpWKU9CVIr1Ct9XNAvi3sOzGvpvy+6ObH4bzwBS4zjMeHRX1edB8z3e/tLo6N1Q6wyA1K1LAYJIUEcahVHD5kniTzrlVVVS1Uplmddx+7DgFaoomRN2GCwUmo62IoQihCKELji43ZbI+Qn7WXMQO4E2v3m47jW6nkjY/ae3aA3Xtn393hbxWEjXEWabJLjxLYeaWfCo8uGVQszM987qTmkVmNyRexO7f3Grm6BlbTR01Y9rJiSWAC2y02s1wGQBtcXzSUSGGR0kLSWDI56niFZvrzhQt/rM3qZLNfltNvjSxvRKvc63Ztxvl7KV/FoAN9+FlTCaSfExYjFLJBEwywOpAyMbZSxI2ZgTtIsbjgKc9VDS0MlJRlssgzkBzuN9gNbdxyz8FDDnyztlmBa38p4f6p6wsJRcpdpNuxny5rcjlAB8bVRp5WyO2mtDe4Xt5XJ908jaWixN12rSs15Qhe0IRQhQNMaJjxMeSQeyw3qeYP6canYfiM9DL1kR8RuI4H7yWiopmTs2Xf6LKtM6Kkw0hjk8VYbnHMfqOHurrOGYlFXwiWLzG8Hv8AkVVKmndA/Yd5d6g0wWhfUchUhlJVgQQw2EEG4IPMGsXAEWO9AJBuFu2oWs4x0HasJo7CRRx5SAcmt5EEUgqYDC+27cm8E3WN796Z6jreihCKEIoQoel9IphoZJpDZUW55nko7ybAd5rJjS5waN6xe4NaSV+eNMaSfEzPNKe05vbgo3Ko7gNnlVjiiEbA0JNI8vdtFQ62LBT9CaKfEyiNNnFm4KvE+PADmaXYpiUdBTmZ/kOJ4fVb6andPIGN8+4LWtH4JIY1jjFlUbO/mTzJ51yGrqpaqZ00pu4/dh3BW6KJsTAxugUmo62IoQihCh4/ScMFutkVL7gTtPgN5qXS0FTVf0GF3hpz0WmWoii+NwC+cBpeCc2ilVz6oO23Ox22rKqw2rpReeMtHE6c9F5FUxS/A4FdMdh2kGS5VD6ZU2Yj1FI9G/Ft9t203GunlZCesIu4aX0B4kb7bhpfXLI5yML+zew3/RfMuAUokYAWNSpyKLA5CGVe5bgEjjbxvkyse17pTm918z36nxIy7liYQWhg0ChxR/6fI3+7R38TJL+i1LdLbDI2jdI70Y36rUGg1Tj/AGj3KmQ6OjWMxZQ0ZvZG2gKduUX+yDuHDYBuFQ31krphPezxbMZEkb/E7+OpW4QsDCy2S9wMDRjJcsg9Ak3YD1GJ324Nvtv2i5KmVs56y1nH4raE8QN1945cERsLBs6jcvvFY6OL+JIiX3Z2VfmaxgpJ5/6THO8AT7L18sbPicB5rpDMrjMjBhzUgj3itUkT43bLwQe/JZtc1wu03XSsF6ihCKEKv03olMVEY32HercVbgR+o4imGG4lLQTiZnmOI4fTvUeppmzs2XeXcskx2DeGRo5BZlNjyPIjuI2iuvUlVHVQtmiNwfux7x95WVRlidE8sdqFwqSsFa6s6bfBYhJluQNjr66H0l8eI7wK0VEIlZs793itkUpjcCv0LhMSsiK6EMjqGVhxBFwarxFjYpyCCLhda8XqKEIoQsn6YNO5pEwiHYlpJLcWI7CnwHa/EvKmmHQ6yHy+aX1smYYFnFNVBQBfdtPADj3V4SALlC1nVXQowsIBA6xu1Ie/gvgu73njXI8cxU19TtD4G5N8OPiforbQ0vUR2Op1++5XNJVMRQhFCFE0rjOphkltfIpNuZA2D31KoaY1NQyEfmNlqnl6qNz+AWOYrENI7PIxZ2NyT/7u7uFdnggjgjEUQs0affHiVTZHukcXPNyvmKQqwZSVYG4YbCDzFZyRtkaWPFwdQvGuLTcZFa9q7pE4jDxyH0iCG9pSVJ87X8647i9EKOsfC3QaeBzCt9HOZoWvOu/xVlS1SVFSL6525xovuaU/uqQ6T/Z2s4OceYaFqDf5hd3D3P1Uqo62qo1p0qcNh2dbZyQiX9Y32+QBPlTfA8OFfVtid8IzPgPqclDrqgwQlw10CyaaUuxZyWY7SxNyfOuuRxMjYGMAAG7cqm9xcSXZlTNDaVfDSB4zs+0vBxxB7+R4VDxLDYq+ExyDPcd4PEfTQrdT1D4HhzfNbDDIGUMu0MAQe4i4rjcjDG8sdqCRyKuLXbTQRvX3WC9RQhFCEr69aE66LrUH1kY4b2TeV8RvHmONWjoxippZ+okPYeeTtx89Dz3JXidL1ke23VvqFmtdPVaRQhav0P6dzI+Ec7Y+3H7BPaXyY3/H3UmxCHZdtjQ+6Y0clxsHctIpepqKELhj8WsMbyubKil2PcoJPyr0Ak2C8JAFyvzfpDGtPLJK/pSMWPdc3t4Dd5VZY2BjQ0bkke4ucXHeo9ZrFNGoGiutnMrDsRbR3ufR9w2+OWqp0rxHqKbqG/E//wBo15nLmmmFU/WS9YdG+60quZqyooQihCKEKHpfB9dBJFexdCAeR4H32qXh9T+Gqo5v0kH6rTURdbE5nELHJ4WRijgqymxU7wa7RFLHKwSRm7ToVTXNc1xa7UL5VSSAASSbADaSTuAHOsnODWlxNgF4ASbBa7qzo84fDRxt6QBLdzMSxHle3lXHsZrW1lbJMzQ5DwGQVvooTDA1h1+qtKVqUvLbb/8AvH++vb5WRvXteIS7r3gGlwpKi5jYSWHEAMre4MT5VYei9Yymrxt5B4LediPUJdicJkgy3ZrL66sqsvvDwNIyoguzGyjmTWqaZkMZkkNmgXKyawvcGN1K2nBwdXGib8iKt/ZAH6VxKol66V8n6iTzJPzV1jbsNDeC7VqWaKEIoQihCybWzRX0fEMqiyP207gTtXyPwtXW+j+IfjaNrnfE3J3yPmPW6qVfT9TMQNDmFTU8UNWOrulThcTFONyN2hzQ7HH5SfO1aaiLrIy37us4n7Dw5foxGBAINwRcHmKridr6oQkjpc0l1eCEYPamcL+Be23yA/FUyhZtS34ZqLVvtHbisXp6la8NC8Wt6p6P6jCxqRZmGdvabbbyFh5VyDHa38XWveNBkPAfXVW6hh6qADecz5q4pOpiKEIoQihCh4rSsMf8SWNO4soPuvepkOHVc/8ATic7waVpfURM+JwHmlzTOmNGzfxfrGGzMqyA25ZgBs7r1Y8OwzHab+j2Adxc23jbP2S6oqqCT48/AH3CgYLT+j8Obw4eTN6xCk+RdyR5VPqcGxqtbs1EzdnhfLk1o9SVHirKKE3jYfvxKlt0gx8IZD4lB/fUUdC6g6yt5ErccaZ+g+i5N0hDhhz5yf8AjW0dCn75x/2/usP40NzPX9l8f5wz/wDXH/V/8Kz/AMFD/wBb/wAf/wBLH+NH9Hr+y6x9IS/agYeDg/NRWp3QqT8sw/7T9VmMabvYef8AopMev0B3xyjyQ/uqNJ0NrB8L2HmPktgxiE6tI5fVVmKfRU7Zizwkm5yq6gnnbKyjytTOBnSGkZsNDXgaXIJ92lRpDh0ztokgnxCu9ALo+E3gkjLnZmdxntyGa1h4AUjxV+M1ItUsdsjcG9n0vfzup1KKKP8ApOF/HNMisCLjaOYqtuaWmxFimIIOiK8Xq9oQihCKEJY6QNH9ZhusA7URzfhNgw+R/DVn6KVvU1vVE5SC3mMx8x5hK8Wh24dsat9t6zSuoKtIoXi3fo20l1+AiubtHeJvwbF88hU+dV6rj2JSPNOKZ+1GE0VHW9Y90x43NioouEcV/wAUjG/wRffTfDW9hzuPyS2td2w37zSDTJQ1N0JhOuxEUZ3M4v7I7Tfyg1AxSp/D0cko1ANvE5D1st1NH1kzWcStlri6ua5YjELGpZ2CKN7MQB7zWyKGSZ4ZG0knhmsXvawXcbBK2kNfIUuIkaU8z2F95Bb4VaqPofVSAGdwZ3an0yHM+SVS4xE3Jg2vQKgxmvGJf0MkQ+6uY+9rj4VYKfojQx5ybTz3mw5CygSYtO74bD1VLi9KTS/xJZG7ixt+UbPhTyDDqSD+lG0eQvz1UJ9RLJ8TifvuUMCpq0L2heooQiheLoMO9s2RsvPKbe+1afxEW1s7YvwuL+6z6t9r2PIrletywXVoHAuUYDmVYD32rU2eJxsHtJ8R9VmWOAvY8iudbViihCKF4c10w+IeM3jdkPNGK/KtM1PFMLSNDvEArNj3M+Ekeau8Hrjio97iQcpFB+K2PvNI6novh02YaWnuPyNwpseJ1LN9/FXuC6QFOyaEr3xkN8Gt8zSGp6GSDOCQHuIt6i/sp8eMg/1G8ky6M05BiNkUgLeqbq35Tt8xVZrcJrKPOaMgcdRzGSZw1cM3wOVjS5SFyxMAkRkbcylT4MLH51shldFI2RurSDyWL2h7S071iksRRmVt6kqfFTY/Ku3xSCRjXt0IB5i6pLmlpLTuy5L5rYvFpvQtjduJhP3ZB8Vb9lKcSbm13kp9E7Vq1KlinrAekHEZ9I4k8nCj8CKp+INPqJtoQk9SbylL1S1pTN0eQZsXmt6EbHzJVfkxqrdLpdmgDB+ZwHK597JnhLLz34Ap41g00mEjzsCzHYiD7TWvv4Dvqi4VhUuITbDMgMyeA+Z7k8q6tlOzaPksu0tpaXEvmla/qqNir4D9d9dUw/Daehj2IW+J3nxPyVWnqJJ3XefoocaFiAoLE7gAST4AbamPe1g2nEAd+QWkAk2GqucLqpi33RFRzcqvwJzfCks3SPDov95fwBPrp6qYzDql/wCW3jkrA6hYnLfNET6oZ/nltUAdMaHasWvtxsPrdSP4ROBqLpbxmEeJikqFGHA/McCO8VZKaqhqYxJC4OH3keB7kukjfG7ZeLFcakLBFCE2dH+iFld5ZAGWOwUHaM523I7hb83dVP6WYnJTxtgiNi+5J324ee/uTbCqZsjjI7QaeP7LRq5xdWNVqaCgExnEa9ZztsB9YDcGPOmLsWq3U4pi87Pr4X1t3KMKSESdYGi6sTS4a3UmyzPXrRKwTK0YypKCco3BlIzW5A3Bt410/oviUlXTujkN3MIz3kHTlYhVjFKcRShzdHe6WqtCWooQvuCFnYKilmJsFUXJrXLKyJhfIQANSV61pcbNFyrj/JPFbMyKpO4NJGCfjSX/ABJQZ2c4+DXfRTP4dPvAHmFyxWrWKjF2gcgcVyv8EJNboMew6Y2bKL99x7gLB9DUM1aff2VSDY8iD4EEfI027LhxB5EfNRdE4at65slo8SSybhLvZfa9Yd+/xqm4z0WZJeWjFnfp3Hw4Hu0PcnFHihZZkunH6p/jkDAMpBBFwQbgg8Qa589jmOLXCxHFWBrg4XCyfW6DJjJxzYN+dQx+JNdc6Py9bh0RO4W5Ej2VSr2bNS8KopyoicOijEZNIKPXjdPgH/ZUHEG3iv3qVRm0nktvpImiwebQM2LxWJkHYiM8rda+wZesY3A3nZ5d9SanHKWiiaz43kCzRr5nd6nuUFlDLM9ztBc5lSW1ShmS+DxAkddjBiLE89guvcdoPxpW3pLV00tq+HZa7S24eevoe5SDhsUrbwPuRr97lL1DwDwSYnrkMZVE37rXckgjYRs4VE6U1kVXDB+HcHXLvG/ZsCNRqt2Fwvie/bFsgqw61CWWVcQufDSHYvGMDYrr38T3nZyLIdHXU8Eb6V2zOwa7nHeD3bh665RTiIkkcJRdh9O8LtovUxZXLCdXw9+yyemw9Ui1lI4/IcNVb0pfTxiMxETbwfhHeP1D7us4MMbI7aD7s3W18+CeNG6Liw65YkCcyN58WO01Rqyvqat21O8u9vIaBPIYI4W2YLLjrHjzBhpZV2soAF+bMFB8r38q3YRRtrK2OF+h18ALn2WFZMYYXPGoWSyYp2fOXcvvz5jm9+8V11lLAyPq2sAbwsLefFVIyPLtouN/FNmInOM0a0km2WB7Z+JAy3J8VbbzK3qoQwtwvG2xRZMlGnC97ciMu7LRNnvNTRF7vib9+yTau6TIoQnro1xYtLEdjEiQd4sFPusv5qoPTOmJdHUDTNp8b3Hz5J7g0gs6M66p4qjJ4ihCKEJD6QpTLLFBGC7KrOQoudtrCw23spNuRFX3ojGKeCSplIa1xDRfIZa5+JA8UhxZxfI2NouQCUk1eQb6JIivV4nvUqNYsHPiAoaQZ9p5ItwvgTtP/auf9JXvqMSipCbM7PNxsTyyT/DWtjpnSgZ5+iR8TM0jF5CXZjcseP8A27qvcEMcEYiiFmjcPvmkT3l5LnZlP/R1pF3jkiclhHlKk7SA2bs35DLs8a570voY4ZWTMFtu9+FxbP1z8FYMJnc9ro3Z2+audN6vQ4kdtcr8JF2MPH1h3H4Ulw3Gqqhd/Lddu9pzH7eIU2poopx2hnxGqR5tWlw7E4uVVjHohNry9yr9nvJ3fGr1Hjz66MMoYyXnW/ws8Tv7vXgkTqBsJJncNn1PluXbQetDpiEVUywMRGsCbctzsYcS9zcnjc91aMT6PRyUjpHvvKO0XHK5G7ubbTgtlNiDmzBoFmaWH3zUzXvQUrSmeNc6ZAGC7WBW+23EWtuvUPoti9PHAKWV2y65Ivob9624pSSOk61ouLDxSTer0kl05dHGh5ji4J8uWNWPabZmvG47I479+6klfidOH/hQ67zuG62eZ8tFPpaaQ/zbdkeq26oKYL886xaZmldo3ayIxTq1uB2CVu3EnZx9wqfhWD01I0SNbd5zJOufDh78SltXVySktJyG7wVXhcS8TB42KMNzL8u8dxpnUU8VQwxytDgeKiskcx2002K0rU7WBsUriRQHjy3ZdzZs1jbgez8eFcy6Q4PHhz2GJ12vvYHda3PXxyVlw6sdUAh4zFlT636qEFp8Ove8Sj3ug+a+7lTno/0jFhTVTu5rj7O+R5qHiGHHOWIeI+iUMBj5IWzROyHmp3+I3EeNXGqoqeqZsTMDh689Qk8Uz4ztMNvvemvRuvzjZPGGHrR7D+U7D7xVSrOhsbjemkt3OzHMZjkU2ixhwykbfw+iuZtY8Fio2ikkKBxYh1ZbcQb2K3B27+FJo8DxWgmbPGy5ab5EH0yOfgpjq6lnYWOda/HJJ7audrsYrCsl9jmVRs5ld4PcL1cW47aO74JQ7hsH0P1Sg0JLuy9pHG6ZljgjwUmFgmSaV1bYjKS7tvsAdgAHuWqs6SrnxNlbUxuYxpGoNg0Xtu4lM9mJlMYInBziDvGZKXsJqZi39JFjHN2HyS5qy1HSrDoh2XF57h8zZLmYXUO1AHifomPD6s4XBxmbEHrSovdh2b8AqX2knZtv5VWZser8TlFPTdgO4HO3EngO6wTJlBBTN6yXtW+8gk8accYr6SBZs18vDJbL1fhl2fGrmcIiNB+CJytr367XPNJxVuE/X/duHJatgMYk0ayRm6sLj9Qe8HYRXJaqmkppXQyCxBt9/JWuKVsjA9uhUitC2KJpXSCYeJpX3KNg4seCjvNS6GikrJ2wxjM+g3nyWmeZsLC9yyUaUk+kfSL/AFmfP3ez7Nuz4V13+Gw/g/wf5LW7/Hxvn4qpCof1vW773/bktB+gYXSUQly5WOwstg6txVuBt3g7N1c7FXiGCTmC92jcc2kbiOF+7erB1NPWxh9s/UJfxmoMwP1UiOPvXQ/qPiKsNN0ypnC0zHNPdYj3B9D4qBLg8g+BwPorXVuRMHE+HxjJGzMWCsQQ0bALv3b1YWO2lOMMkxOdtZQNc9oABIGYcCTprwUujc2mjMU5AOe/cUv6Q0BBnJhxkGQnc77VHLZfN8P1qxUuM1vVWqKWQuG8DInz09fkl0tJDtfy5W27yrrRGlcFgYyqymZ2N2KKe0RsAF+yAOWY7zSOvw7FcXmD3xiNoyAJ0+ZJ8FOp6ilpGbIdtE62Cr9J69yvcQoIh6x7bf4R8aY0XQ+njs6ocXngMm/U+ijTYvI7KMW9SlhmeZ9paSRjbizMeXOrS1sNLFlZrG+QH3zSwl8j87lx5rQ9UtVhh7SzWMttg3iMH5tbeeG4czzrH+kLqy8EGUe873ftw46ngrDQYf1Pbk+L2/fvVbrjpibD4xTE9vqVup2qe3JvH6ix76ZdHsLpq7DnNmbftGx3jIaH65KPiFTJDUAsO4Zblxh03gJD108GWZduVQWWQ87bFJ9q3ibVulwrGIG/hqea8Z3nJzRwvryvfuWttXSPPWyMs4evy5qToXWubEY/DIv1cfWjsrtLCx9Jv0FvOpdL0dp6GIyuO2/joBfWw+Z5BYuxGSeQNGTVsteqQvzlrNHlxmKH+8Se4yMR8DVjpzeJvgkkotI7xVbW5YJx6NJLSzLzRT+ViP3VSumkd4In8CRzH7JzgzrPeO76rQa56rAlzTuqMOIu6fVSH7SjYx+8vPvFj41Y8L6SVNHZj+2zgTmPA/6pbVYbHMS4ZH71WdaUwDQStE5Ustr5TcbRcfDga6RQ1rKyATRg2PEWVdmhdC8sda44KLUxal8lhxtRZY5K91NKrio5HIWNAxLsbKCUYAZjsvc0g6Rlz6F8MebnWsBmdRu1THDspw92QG/cnLSOuuGjBCEzNyQEDzY7LeF6plJ0VrpyOsHVjv18gPnZN5sVgZ8PaPd9Ui6c07LimBkICj0UXcO/vbvPlar5heD0+HtIizcdSdT3dw7vdIqmskqD2tOCrKaqMrfV7WCTCMbduMntRk/zA8G+fusmxjBYcRZnk8aH5HiPZTKSsfTnLMHd9E8PrphRFnDMW/ordu/fwt33tVFb0VrzP1RAt+q/Zt7+WqdnFYNjav5b0h6e05Ji3zP2VHoxjcvf3t3/ACq/YVhEGHR7LM3HU7z9B3c0iqqt9Q67tBoFWU2UVTdFaVlwz5omtfeDtVhyI/XfUDEMNp66PYmbpod48D9hboKiSB20w/RO+jde4WFplaJuYBdfh2h4W86o1b0QqYyTTkPHJ3rl6+SeQ4vG4fzBY8wl/XfErPOskJ6xBEq51BIDBnJUm2w2I2HmKsHRqB1JTOiqOy4uJsSL2sBf0KX4k8Syh0eYtu8SloMKtCW3XtCF1wsOd0QsFzMFzHaBc2ue6tNRKYonSAX2QTbjZZRt2nht7XK1bQWr0WFHYGZyNsjeke4ch3DzvXJcUxqoxA9s2buaNP3PeVbKWijpx2Rnx3q3pQpay/X6S+MYeqiL8C37q6l0Tj2cOB4ucfW3yVXxU3qT3AfNLtWVLkw9HsebSWFHJmP5Y3P6VFrTaB3l7rdTf1R97lv1IE4WDdJGG6vSM/Jsrj8SLf8AmBp7QuvCO5KKoWlKWamLQr/UXEZMYg9dWT4Zh8UFV3pTCZcOcR+Ug+tvmp+GP2akd9wtTrlStSq9YtLjCws52sdiLzY7vIbz3CmeEYa+vqRENNXHgPruCi1dSII9rfu8VkcshZizG7MSSTxJ2k12CKNsbAxgsALBVFzi4knUr4JrYsVsOgcCsWHhXKLiNbmw9Ii7fEmuNYpWPnrJXhxsXG2eVgclcaWFrIWttuCqOkSS2FA9aVR7gzfpTjoiwury7g0+9lDxYgQW4kLNq6aq2iheIoXqKEIoQihCKELy9FivLhe0L1aH0aH6iX/jfsSub9Mv83H/AMH/AMnKw4N/Sd4/IJi0to5Z4pIyBdlIBsLg8D5Gxqu0NbJSzslBPZIOuVr5+iY1ELZYy0jULGiCN+w8RyPKu0NIcLjQqm2tkV4ayXi2DVvSHX4aOQntWs3tLsb32v51xvGaP8JWyRbr3Hgcx9FcKObroWu37/EKzpWpSx3WLEdZip24GQgeC9gfBa7Lg8BhoYmH9I9c/mqdVv253u7/AGVfTNR069EeGz4/Nwjhdr95KoPgx91L8Rd/KA4n2UujF5L8AtqpMmayXpnwOWaCYD00MZPehzD4OfdTXDX5Ob5pdWtzDlnVNFCXXCYgxSJIN6MGH4SDbz3VoqYBPC+I/mBHMZLKN+w8PG4raopAwDKbhgCDzBFwa4k+MxvLHag25K7NcHAEb1let+l/pGIOU3jS6pyPrP5ke4Cuq9HcN/BUg2h235n5DyHqSqriFT10xtoMh81SU/UFfUUeZgvrEL7zatcr9iNzuAJ9F61u04DiQtqXELnMe5lUNbmpJAI81I93OuJOhf1Ym3EkeYsbcj78FdWvG1sbwEn9Jk3ZgTmzN+UAfuq49C4rySycABzJPySfGndlje9KegNHfSMRHETYMSWI35VBY27za3nVuxauNFSPmAuRp4nJKaSHrpQw6b1qSaDwwTIII8vIqp87nbfvveuVOxatdJ1hldfxPoNLdytIpIQ3Z2RbwWaa06KGGxBRfQKh1vvAJIy342IPlaunYFiLq+jEj/iBse8i2fndVmupxBLsjTUKopwoiaItTZGhve09g/Umw7BuAL8H2eG22zfVVf0phZU7JF4r22v7hqfD/UJmMMeY737Wtu76pZljKsVYFWBsQRYg8iKtEcjJGh7DcHQ7ktc0tNjqpGisH100cV7Z2AJ5DeSO+wNRq+q/C00k9r7Iv57vVbIIutlaziVreG0VDGmRYkC2tYqDfxvvPjXIZsQqppetfIdrxI5cFbmU0TG7LWiyzrXXQ6YaYdXsSQFgvqkGzAd20HuvXR+jOJyVtMRLm5hAvxB0J7+PFVzEaZsMg2NDu4cUwdGjfUzD+sB96j+6q70zb/tMR/tPv+6YYMf5bvH5Jr+lL1nV37eTOQOC3Ci/K5Oz2Tyqp/h39V135b287X9BrwuE26xu3sb7XWSaxQZMVOv9Yx8mOYfA117BputoIX/2j0y+SqNWzYne3v8AdV9M1HTp0bY+zyQE7GHWL4iwb3i35TVH6ZUV2MqRu7J8DpyzTrB5rOdEd+Y+actMY3qYJJPVUke1uUeZsPOqZh9KamqZCN5HLf6XTmplEUTnncFjNdqAA0VMz3or1C1ToWwNkxEx+0yxj8AzN/bHupPiT7va3gPdMKJvZLlpdLlOSl0oaM67AOQLtCRKPBbh/wCQsfKpVHJsTDvyUeqZtRnuWG0/SlFCE1wazZNHdUD9aD1Q5iM7c/kOyO+1VCXAOsxjryP5fxH/AIuHmRdNWV+zSdWD2tPLilSrelKKF6p2gYs2JgH9ah8gwJ+VL8Wk6uhmd/afUWW+lbtTsHeFoetuBlISfDX66G+wb2RrZlt9rcDbjt42rnGBVVOHPpav+nJbycNDfdfj4KxV8UpAli+JvqOCW9K4bE6QiixKIvZDIY1O0kMbuubgd1r3GXjVmoJ6LBqiSje85kG5GWY0NuF9dDfcls8c9YxsobpcW89VQ4KeTBzJIyMpU+i6stwQQRt7idtPqqKnxOlfC14IO8EGx3HmoEb5KaQPIItxC0CPXXCFMxcqbegVbNflsFvO9q58/oriQl2AwEcbi319LqwDFaYt2ifJKOkIsRpGcyRwsEsFUtsUKL2ux2E3JOy+/jVuo5KLBKUQyyguzJtmSTwA9LpRM2atl22NNu/IWTNoLVWLCjrp2VnUZrnYkduIvvPefICqzinSKorz1FM0tacv7j9PAa7ymdNhzKftyG5HIJfn1sP036QgJjA6vLuzRg3Jt61yWHkOdWGHo23+F/hX5PPavwdw8LZeyXuxE/ietb8OnkmvSuhoMfGsiMAxHYlXbs9VhxA5HaO6qnQ4pV4PMYnjIHNp9xw8dD3prPSw1jNtuu4/VJc+gMXhJFkWMvkYMrxguNh4gdoDncedXWPGMOxKEwufs7QsQ7I+R0Pdmkj6Opp3h4be28Z/umzDa9YYreTNG43plLbeQIFvfaqlN0TrQ+0Vnt3G4GXfc+1xwTdmLQFvbuDwslHTmkZMfODFGxCjKqAZiATclrbAT7hbzq4YZRQ4PTETvAJN3HTyF88t29KKqd9ZLdjTlpvVlgxidGxG8as+IYKq3LFCoO8L6RObYAfs+VK6k0OOT5PIZECSdLgkaE6WtqRvUmPr6GPTN5y325app1X0bJEjSTnNPKQzk2NgNips2bNu7ZttwqrY3XQ1EjYqYWiYLN7zvPnuvmRmc00ooHsaXy/E7X6JL1/hy4xj66K3zT9lXfonLt4cB+lzh8/mkuKs2akniAqGLDMyuyi4SxbuDGwPhfZ5in0lQyN7I3Gxde3iBe33rooLY3OaXDd8130Njeonil4K4v7J2N/KTUfE6UVVJJDxBt47vVZ00vVStfwKcekfSVljgU7WOdvZGxR5m5/BVO6HUBMj6p4+HsjxOvp7pxi8/ZEQ35nw3JCroCQrwmheL9BajaL+jYGCMizFc7+05zkeV7eVVuok6yQuTqBmwwBX1altXxLGGBVhcEWIPEHYRQhfnPT+izhcRLA32GIUnih2o3mpHnerHBIJIw5JJWbDy1V9blgivEIr1CKEK61MjzY2HuLH3I5+dqR9JH7GGy99h/5BTcObepZ97lrFckVsWbPrfLFiJSlnh6xrRmwFgSLqQLgnfxFydldKb0Zpqiij6y7ZNkXd3kbx3XtbLRVs4nJHM7ZzbfT6Jz0Jp6LFqclwwF2jYbR38iO8fCqXiWEVOHOHWDI6EafUHuTimq4qkdnXeCp64OMG4jQHmFW/ypeaqYjZL3W8SpPVs4DkqnTetUOGJQ3eQfYXhcXF2Owb+891OMM6PVVcBILNYd53+AGZ9u9RKnEIoDsnM8Fn+nNYJsUbOcqXuI19HuJ9Y958gK6DheCU2Hi8Yu79R18uHlzVeqa2Wf4shwVVThRVO0VpebDNeJ7X3qdqt4j9RY99L6/C6aubszNudx3jwPyNwt8FTLCbsP0T7oHXGOdljdTHIxsLdpSe4jaPMedc/wAV6MT0bXSxuDmDyIHh9CU/pcTZK4McLE8kxTYZH9NFb2lB+dV2OeWP4HEeBI9kwdG13xAFQNLaTiwUYZlIUnKFjUbWsT3AbjU/D6CoxOYsa65AuS4nT1K0VE8dKzaI5Kg1f1kfFYyzKqoI2yLsJDXXtFiN+XMNlthNPsVwGPD8OL2uJcXN2jplnlbhe2vcl9JXOqKixFhY2TnVNTpIHSZFaSBuaMv5Sp/dXQehcn8qZnAg8wfoq/jLe2w9xUfo8QNLMjAFWhIIPEZgCP5qkdL3OZBFIw2LX5clrwgB0jmnQj5pe0tgTBNJEfsMQCeK71PmCKsOH1Yq6Zk43jPx0I8iCl9RCYpHMO723LlisS0jZnOY2Av3KAo+ArdT08cDNiMWFyfMkk+pWMkjpDtO1XKt6wV5qTof6XjIoyLoD1knsJYkHxNl/FUarl6uIneclup49uQBfoOq+nCKEIoQs36X9A50TFoNsfYktxQnst+Fjbwfuphh82y7qzv91CrI7t2xuWUU5S5FCEUIRQhMOoX/AMxfYf5VW+ll/wCGu/4m+6Y4V/mR4FPms2kvo+GkcGzEZU9ttg93pfhNUHBaE1lYyPde58B9dPNPq2cQwl2/d4rIQK7EqenLo0T62Y8owPe3/aqV01d/IiH9x9k6wUdt57h7laDXPVYFmvSJh8uKDcHjB81JU/DLXTOiE+3Qln6XHkbH3uq1i7LT7XEeyV6taVooQihCYNRIM2MQ+orP/Ll+b1XOlU3V4a4fqLR63+SYYWzaqR3AlalXK1aUtdIMV8IT6sit7zk/dVl6JybOIBv6muHpf5JZizb09+BCSdUp8mMgPNsv51Kj4kVeekEXW4dKOAvyN/kklA/YqGHyWt1yFW5JXSYOxAeOZvkv9wq7dCietmHc33KSY18LPE+yqujk/wClN/wW/tx026Y/5Fp/vHs5RcI/rnwPuFz1+njfFdjayqFkPDMCdniAbH3cK2dE4Zo6H+ZoTdvG3Hz3c96xxV7HT9nUDNLdWdLUUIWzdFOgeowxncWknsRfeIx6A87lvMcqRVs3WSbI0H2U0pYtllzqU81DUpFCEUIXPEwLIjI4DKwKsp3EEWI91eg2NwvCARYr8+a16BbBYhojcr6UbH7SHd5jce8d4qwU0wlZffvSeaPq3W5KnqQtSKEIoQmDUQ/6Ynsv/ZNV3pUL4a4Di33U/DP8wPAr51v059Jlsh+qjuF+8eL+e4d3jXvR7CfwMG08dt2vcNw+qMQq+vks34Rp9VQ1YVAWjdHWCyQNId8jbPZS4HxzVzTpfViSrbCNGD1OZ9LKx4RFsxF53n0CbKqabJL6S8NeOGT1XKH8Qv8As+NXXoXPaaSI7wDyP7pLjMd2NfwPukGuhJAihCKEJz6NILyTPyRVB9okn+wKpPTSa0UUXEk8hb5pzgzO293gnTE45UkijPpSlgv4FzGqRDSPlhkmGjLX8zZO3yhr2sP5r+gUTWuLNg5xyjLfl7X7amYFL1eIwn+63PL5rTXt2qd47vZZLDKUZWG9WDDxU3HyrrssYljdG7QgjmLKpNdskO4La8PMHRXXarKGHgwuPnXEZ4nQyOjdq0kcjZXZjg9ocN6R+k2XtQLyV295QD5Gr10Kj7Ez+9o5XP0SLGndpjfFK2itJPh2Z49jNGUB9XMVOYd+yrVX0EVaxscugcD42vl4cUrgndCS5upFlDqaABkFpRXqEx6iatnHYgBh9THZpTzH2Y/FiPcG7qh1lR1TLDU6fVb6eHrH56Bb2osLCkSbr2hCKEIoQihCXtdtWlx0GTYJUu0Tng3FT91tx8jwrfTzmF+0PNaZohI22/csFxOHaN2SRSrqSrKd4I3irAx4cNoJQQQbFc6yXiKEL6jkK3sSLgqbcQd48DWD42vsHC9iD5jQ+W5ehxGi+azXi74DBtNIkSek5sO7mfAC58qjVlUylgdM/Rov493nos4onSvDG71suEw6xosabFVQo8ALVxaeZ80rpX6uNz4lXONgY0NGgXatSzVRrXgeuwsqjawGdfFO1bzsR502wOr/AA1fG86XsfB2X7qJXRdbA5vnyWSV2FVBFC9RQhaN0cQWw7v68ht4Kqj53rmvTCbbrWx/paOZJPtZWPB2WhLuJ9lU646WyY+IjdBlJ8SczjzWwpt0ew0SYTICM5b+mQ/8rqJiFRs1bT+m3rr6J8xcWeN13hkI/MCP1qhQPMMzX/pIPJPpBtMI4hYku4V3FUgLTOj/AB/WYbqz6URy/hO1T8x+GuX9K6Pqa3rRo8X8xr8j5qz4VNtw7J1bl5bko6644S4t7G6xgRjxW5b+YkeVXDozSGnoG7Wrru56elknxKYSVBtoMlRVYFBRQhSdG4CTESpFEuZ3NgOHeSeCgbSa1ySNjaXOWTGF52Qt/wBV9ApgoFiTad7vaxdza7H5AcABVfmldK8uKcRRiNuyFb1qWxFCEUIRQhFCEUIST0h6mDFr10AAxCjduEqj7JPrDgfI7LETKSpMR2XfCVFqIOsFxqsXdCpIYEEEgggggjYQQdxHKngIOYSteV6hFCEUIT70eaIyhsQ42t2U7l+03mdnkedc+6X4ltvFIzQZu8d3LPzI4J/hFNYdcd+Q8OKdapKdIoQvKELHdP4DqMRLHawDXX2W7S+4G3lXZcJrPxdHHLvIz8RkfqqbVRdVM5nLwUCmS0Io1Xi1zVvDiHBxBtlo87d2a7t7r1x3GJjVYjI5ud3WHlkFb6NnVU7QeFysq0hijNJJIftsW8ATsHkLDyrrNHTingZCPygD6+qqksnWSF53larqrjOtwkLXuQuU+Kdk++1/OuTY5Tfh6+VgyzuP+bP5q2UMnWQNJ4W5LK9IxZJpV9WR19zEV1iik6ymjfxa0+gVTlGzI4d5917gtISQ5+qcpnXKxXfa99h4HvG3aa8qaKCpLeuaHbJuL8V7HM+O+wbXUapQFlrRXqF0wuHeR1SNS7sbKq7yeX/u6sXvDBtO0XrQXGwW46iaorgY8z2adx22G5Rv6tfujieJ8AAhqakzO7homsEAjHemqoykIoQihCKEIoQihCKEIoQkzXrUdMYDLDZMQBv3LIBuDd/JvI3FrS6aqMRscx96KNPTh+Y1WM4zCPC7RyoUdTZlbeP7x3jYadse142mm4StzS02K41mvEUIUrR2kpYGzROUPEDaD4qdhqHWYfT1bdmdgPuPA6rbDPJCbsNk36M1+3DER/jj/VWPyPlVOrehp1pZPJ31A9wm8OM7pW+Y+iZsDrBhpvQmS/qscre5rGqxU4NXU39SI24gXHMXTOKtgk+Fw9vdWdLFKSL0k4D+FOB/Vt8WT93vFXvoZWf1KYn+4ex+XJIsZh+GUeB+SR6viRqTo3CddLHH67hT4E9o+658qiV1QKenklP5QT9PVbIY+skaziVpeuuK6rByW2F7Rj8Xpfyhq5j0cp/xGIs2tG9o+X7kKzYlJ1dO4Dflz/ZZXXWVVFdaI1mlw0LRRhdrFgzbStwAQBu4X2337qR4hgFNXVAnlJyFrDK+e86qdBXyQxljLaqonmZ2Z3OZmNyTxJ3nZTiKJkTBGwWaBYDuUR7y9xcdSvitixRQhS9F6NlxMgihQu54DcBxZjuCjma1yStjbtOKyYwvNgtr1L1NjwK5jaSdhZpOQ9ROS9+88eACKoqXTHuTWCARjvTTUdb0UIRQhFCEUIRQhFCEUIRQhFCFS6y6sQY5Msq2YehIux18DxHcdlbYpnxG7StUsLZBZyxvWfU7EYIksOsi4TIDb8Q3ofHZ3mnMFWyXLQ/ehS2WnfHnqEvVLWhFCEUIXhFC8XfD4ySP+HI6ewzL8jUaWkgm/qRtd4tB9wtjJXs+FxHmpGJ0zPIhjklZ0NrhrHcbjaRfeK0Q4VRQyiWKMNcN47/RbH1Uz27LnEhQaYLQukE7IwZGKsNzKSCLixsR3GtU0MczCyRoIO45jkvWuLDtNNivZ8S7+m7v7bM3zNeRU8MWUbA3wAHsvXPc/wCIk+a5VuWKKEIoQihCatVdRcRjLOwMMP8ASMNrD7inf4mw8d1QqitZHk3MqRFSufmcgti0BoGDBx9XAlr+kx2s55sePhuHACk8krpHbTimbI2sFmhWda1mihCKEIoQihCKEIoQihCKEIoQihCKELxluLGhCSdYujbDT3eH/R5D6ovGT3pw/CR4GpkNbJHkcwoslKx2YyKzjTepWMwty0RkQf6yG7jzAGYeYt30yirIn77HvUJ9NIzddLoNS1HXtC9RQhFCEUIRQhFCEUIQN4HE7hzrwmwuUJn0JqFjMTY9X1KH7c112dyekfMAd9RJa6JmQzPd9VIjpZHa5LSNXOj3C4azuOvlG3NIBlB5qm4eJue+lk1XJJloO5TYqVjM9SnCoqkooQihCKEIoQihCKEIoQihCKEIoQihCKEIoQihCKEIoQqnS2rWFxNzNAjE/btlb8y2b41sZK9nwkha3xMf8QSpj+inDtthlli7jlkUe+zfzVLZiEo+IA+nso7qJh0JCosV0T4gfw54X9oOnyDVvbiTd7VpNE7cQq6Xo0x43LE3syD9wFbRiEXfyWH4OTu5rj/m70h/Qj/qRf4q9/Hw9/JH4SXu5rvF0Z4871iX2pP8INYnEIhx5I/Byd3P9lZYXomnP8TERJ7Cu/zy1rdiQ/K31WwUTt7lfYDoqwqbZZJZe64Rf5Rm/mqO/EJTpYLc2jYNblNmi9AYbDfwIUjPrAdo+LHtH31EfI9/xG6kNjaz4QrKsFmihCKEIoQihCKEIoQihCKEIoQihCKEIoQihCKEIoQihCKEIoQihCKEIoQihCKEIoQihCKEIoQihCKEIoQihCKEIoQihCKEIoQihCKEIoQihCKEIoQihCKEIoQihCKEIoQihCKEIoQihCKEIoQihCKEIoQihCKEIoQihCKEIoQihCKEL//Z"/>
          <p:cNvSpPr>
            <a:spLocks noChangeAspect="1" noChangeArrowheads="1"/>
          </p:cNvSpPr>
          <p:nvPr/>
        </p:nvSpPr>
        <p:spPr bwMode="auto">
          <a:xfrm>
            <a:off x="155575" y="-1752600"/>
            <a:ext cx="3503613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www.tparents.org/Library/Unification/Photos/U-Logo/ffwpu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73" y="990600"/>
            <a:ext cx="6277304" cy="65532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mom.com/images/thumbnails/tools/family_acrostic_600px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6013" cy="883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O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956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910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8580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</a:t>
            </a:r>
            <a:r>
              <a:rPr lang="mt-MT" dirty="0" smtClean="0"/>
              <a:t>ħ</a:t>
            </a:r>
            <a:r>
              <a:rPr lang="en-US" dirty="0" err="1" smtClean="0"/>
              <a:t>ri</a:t>
            </a:r>
            <a:r>
              <a:rPr lang="mt-MT" dirty="0" smtClean="0"/>
              <a:t>ġ</a:t>
            </a:r>
            <a:r>
              <a:rPr lang="en-US" dirty="0" smtClean="0"/>
              <a:t> 2.1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1772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smtClean="0">
                <a:latin typeface="Comic Sans MS" pitchFamily="66" charset="0"/>
              </a:rPr>
              <a:t>Ilkoll Familja Waħda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19050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1905000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t-MT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7800" y="4572000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t-MT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2514600"/>
            <a:ext cx="838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t-MT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400" y="4114800"/>
            <a:ext cx="15240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4" name="AutoShape 4" descr="data:image/jpeg;base64,/9j/4AAQSkZJRgABAQAAAQABAAD/2wCEAAkGBxQSEhUUExQUFhUXFxcaFxcWFBQYFxcWFxgYGBcXFBcYHCggGB4lGxgZITEhJSksLi4uFx8zODMsNygtLisBCgoKDg0OGxAQGiwkICQ0Ly8sLCwsLCwsLCwsLCwvLCwsLCwsLCwsLCwsLCwsLCwsLCwsLCwsLCwsLCwsLCwsLP/AABEIAOsA1gMBEQACEQEDEQH/xAAcAAACAwEBAQEAAAAAAAAAAAAABwUGCAQDAgH/xABLEAABAwICBAkHCAgFBAMAAAABAAIDBBEFEgYHITETIkFRYXGBkaEyUnKCkqLBFCNiY3OxssIkM0JDU4OTsyU0o9HSdMPT4RUX8f/EABkBAQADAQEAAAAAAAAAAAAAAAADBAUCAf/EAC0RAAICAgECBgICAgIDAAAAAAABAgMEERIhMSIyM0FRcRRhI0ITgZHBUuHw/9oADAMBAAIRAxEAPwB4oAQAgBACAEAIAQAgBACAEAIAQAgBACAEAIAQEXpDj8FFFws7rDc1o2ue7zWDlPgOVcTmoLbOLLIwW5Cwr9cUxd8zTxtbfZwjnOcR05S0DxVR5b9kUZZz9kTejOteKZ4jqmCEnYJA68d/pX2s69o5yFJDJT6S6ElWZGT1LoMcFWi6fqAEAIAQAgBAceK4nFTRmWZ7WMG8nn5gN7j0DauZSUVtnMpqK2yg1euGna60cEz2+cSxl+kDb42Vd5UfZFR5sN9EWHRjT2krXZGOdHKd0clgXegQSHdV79CkhdGfYmryIWdF3LSpicEAIAQAgBACAEAIAQAgBACA+XvABJNgBcnmA5SgM36a6ROrqp8pJ4MEtibyNjB2G3O7eeu3IFl22c5bMW+3/JLfsQKiIQQDn1N6SGaJ1JIbuhAMZO8xXtl9UkDqcByK/jWbXF+xp4dvJcX7DJVouggBACAEB8vcACSbAC5J3ADlKAzrp3pQ6vqC654FhIhbyBvnkec7f3DkWZdbzl+jGvudkv0VtQkB+seQQQSCCCCDYgjcQRuK9CejQGrTSg11N84bzRWbJ9IHyH26QCD0tK0qLOcevc2Ma3/JHr3Rb1MWAQAgBACAEAIAQAgBACAEBW9Y1YYsNqXDeWZP6jgw+DiornqDIciXGtszmssxQQAgLPq1rDFiVOQdjnFh6Q9paAfWsexTUPU0WMaWrEaJWmbAIAQAgBAVbWbXmHDZy02c8CMdUjg13u5lDfLUGQZMuNbM8LMMYEAIC76n68x4g1l9kzHsI5LgcID7hHaVYxpanr5LWHLVmvkfK0TWBACAEAIAQAgBACAEAIAQFQ1sRk4ZPbkMR7BKxQ5Hpsr5XpMz8swxwQAgJzQeMuxClA/jMPY03PgFLT50TY6/kRpRahtAgBACAEBRNczT/wDH7OSaO/VZw+8hV8nyFXM9MRSzjJBACAsurZpOJ01vPd3CN5PgpqPURPjeqjRa0zZBACA4K/G6aA2mnhjPM+RjT2Am65c4ruziU4x7siZtPsObvqoz6Ie78LSuHdBe5w8ite5yO1mYaP35PVDN/wAF5+RX8nP5VXyeZ1o4d/Eef5UnxC8/Ir+Tz8ur5Pn/AO0sP8+T+k9Pyax+XX8n6NaOHfxJP6T/APZPyax+XV8nqzWZhp/fkdcM3/FPyK/k9/Kq+TvptN6B+6rhHpuyfjAXaug/c7V9b9ybpqpkgzRva9vO1wcO8LtNPsSJp9jmx7DhU000J2cJG5oPMSOKew2PYvJx5Jo8nHlFozDPC5jnMeLOaS1wO8OabEHqIWS1p6MJpp6Z8Lw8BAX/AFNYQZawzkcSBp2/WPBa0ezmPYFZxYblv4LmHDc+XwPFaBqAgBACAEBAaeYWamgniaLuyZmgby6Mh4A68tu1R2x5QaIr4cq2jNyyjEBACAYOpfCzJWOmI4sMZ2/Tk4oHs5/BWsWO5bLmFDc+XwOXEcSip255pGRt53uDQTzC+89CvOSXc0pSUerZXJ9ZOGtNvlGY/RimI78lionkV/JC8qpe58M1mYad87h1wzfBi8/Ir+R+VV8lCrtE8NncXUuJRsLiTlnN9p2+U4td33Kryqrl5ZFSVNUnuM/+Tin1YVts0RgnbyGOUbfbAHiuXjS9upw8OftpkLW6H10Xl0s3W1heO9lwo3VNexHKiyPdELLGWktcC0jeCCCOsFcNaImmu58rw8BACAEB60tU+J2aN72O85ji0942r1NrseqTXZjB0R1pTROEdYTLFu4S3zjOk28sePSdys15LXSRcpzJLpPqSmsPQz5WBXUNpM7QXsYQeEHJJHzutsLeW3Pe/d1PLxxJMijn44CmkYWkhwIINiCLEEbwQdypme1ok9HtH562QMgYXbeM87GMHO93J1bzyArqFcpvod11SsekaE0V0fjoadsMe073vtYved7j3AAcgAWnXBQjpGxVWq48UTC7JAQAgBACAEAjdZuhT6aV1RC0mnebuyj9U47w4cjCdoO4Xts2Xz76XF8l2MvJocXyj2KCqxTOvCsNlqZWxQsL3u3Acg5S48gHOV1GLk9I6hBzekOnhYcAw8NNnzOJNhsMsxAuehjRYX5gOU7b+1RA1Nxx6/2JnGcXmq5TLO8vee5o81g/ZHQqMpuT2zMnZKb2zhXBwCAEB6U1Q+N2aNzmO52OLT3heptdj1Sa7MsuF6wq+C1pzI0fsygPv1uPG95SxvmvcnjlWR9y2UOtiKUBlbSNcOUsyvH9OTcPWKnWUn5kWI5ifSaJOHCMExH9SWRyHcGOML+yN3Fd1hpXXCmzsSKFFvYhMb1Qytu6lmbIPMkGR/UHDiuPXlUcsV/1ZDPCf9WL7FMKmpn5J4nxu5nCwPS07nDpBKrSg49GipOEoPUkca5OAQAgLFonpjUUDvmyHRk3dE++Unnbytd0jtBUtd0odieq+VfbsMFmsvDpwHVNK7OB+1FHKPVcdveArSyK33RcWXVLzIj8W1tBrclFThg5HSAAD0Y2G3j2LiWV/wCKOJ5vTUEUWv0rrZnZn1U1+ZryxvY1lgO5V3bN+5UlfZLuyb0Y1kVVK4CVzqiLlbIbvA52SHbfoNx1b1JXkSj36ktWVOPfqh3YNisVVC2aF2Zju8Hla4chHMr8ZKS2jUhNTW0dy6OgQFd0y0tiw+MOfx5HX4OMGxdbeSf2WjnUVtqgtshuuVa2xat1v1ee5ip8l/JyyXt6Wff027FV/KlvsUvzZ77IuGAaz6So4k96d538IQYjfk4Tk9YBTwyIS6PoWa8uE+j6EnNoNhs5EnyeMg7QY3va09QjcGldOmuXXR28eqXXR+4hX0GERGzY4yRcRxgcLIRu6T6R2BeuUKkJSrpXwI3SbH5a6d00p6GNHksZyNb8TylZ9ljm9syrbXZLbIlRkYID1pqZ8jg2NjnuO5rGlzj1AbV6k32PVFvoi1Yfq1xCXaYmxj617W+6LuHaFMsebLEcSx+xJDVDW/xKX+pL/wCJd/iz+USfhT+UecmqWuG51O7qkf8AmYF5+LP9Hn4Vn6I6p1b4iz9xm9GSI+BcCuXj2L2OHiWr2Imq0XrI/LpagdIieR7TQQuHVNexG6bF7Mk8G02rqIhudzmD93OHOHUCeM3sNuhdxunA7hfZX/7GtoxpHTYxC+OSEZmW4SN4Dm7b2cx1ug8xHirldkbVpo0K7Y3LTRS9NtWDoQ6ajzPjG10J2vaOeM/tjo39ar242usSrdia8UP+BaKoUQQAgBACAEAIC66rNJTSVQiefmZyGuHI2Q7GP6NvFPQehWMezjLXsy1i28JafZj7Wiax5VdQ2NjpHmzWNLnE8jWi5PcF43pbPG0ltmadKMbfW1Mk778Y2Y3zIx5Le7f0knlWVZNzlsxLbHZJyIpcEYID2p6uSPyJHsvvyvc2/XYr1Sa7HSk12Z5PeSSSSSd5JuT1lDxvZ+Lw8BAWrQLQ52ISEklkDLcI8byTuYy+zNbl5B1i81NLm/0WMej/ACPr2Htg2CwUjMkEbWN5bDjO6XuO1x6StGMFFaRqwhGC1FFU0+1gtoXcDC1sk9gXZr5IwRcZgNrnEbbXGw364br1Dou5Bfkqvou5SKHWxWteDIIpGcrcuQ2+i4HZ2gqusqfuVVmzT6jf0dxyKtgbNCeKdhB8pjhva4c4v4g8quwmpraNGuxTjtEmuzsEB8vYDvAPWLoD8jia3yQB1AD7kGj7QCZ1v6KNheKuFtmSOtK0bmyHaHgcgdY36R0qjk1JeJGbl0peNC1VQoggBACAEAIAQGltDsV+VUUExN3OYA/028V/vAntWtXLlFM3KZ84Jla1y4vwNGIWmzp3WPPwbLOf45R1OKhyZ6jr5IMyfGGvkRyzzKBACAEAIAQH61pJAAJJNgBvJO4BAaY0TwUUdLFALXa27z50jtrz37ugBa1cOMUjcqgoRUSQrqkRRvkduYxzj1NBJ+5dN6WztvS2Zdrqt00j5Xm73uLnHpcblZEnt7ZhSk5NtngvDkYupTFCyqkgJ4ssZcB9OPaLeqXdwVrFlqWi7hT1JxHWr5pnHi2JR00T5pnZWMFyfAADlJOwDpXMpKK2zmUlFbYpsQ1wTl/zMETY77BJnc4jnJa4AdW23OVTeW99EZ8s6W/Ci76DadR4gCwt4OdouWXuHN85h5eS45L8u9WKrlP7LVOQrPstymLBC6Z4aKmiqIrXJjJb6bOOz3mhcWR5QaI7ocoNGaVkmGCAEAIAQFoxHBGjCqWqa2zjLKyQjlBJyE9WQj1lNKC/xqRYlWv8KkirqErjn1H1+ammhJ2xyBw6GyN2eLHd6v4stxaNPCluDXwVTXNiHCVwjB2QxtFvpP4590s7lDlS3PXwQZktz18FOwigdUTxwt8qR7Wg81ztPYLnsUEY8mkVYR5SUUSWnFHHDXTxRNDWMLGtA6I2AnrJuT0kru5JTaRJfFRsaRBKIhBACAEBYtXlIJcSpWndwmb+m10g8WqWlbmifGW7UaOWobJG6TQl9HUsbvdBK0dZY4BcWLcWji1bg1+jMKyTCBAXLVHCXYnGR+wyVx6shZ97grGMv5C1iLdg/lomsKPXjihzQUwOyxlcOckljO6z+9UsuXaJn50+0RVqmZ534BiTqapinabGN4J6W7nt7WkjtXUJcZJndcuMkzUAN1rm6BCAyxiFPwcskfmPe32XEfBZElptGDNak0c65OQQAgBANOgpeF0akHKxz3joyS5j7t1dS3QaMY8sYVipGcMjUhVZamdnI6EO9h4H51axX4mi9hS8TRU9OKnhMQqnfXPb2MOQfhUNr3Nle97sZPam6DhMQzkbIonuv9J1mDwc7uUuNHc9kuHHdm/grumM2evqnfXyjsDyB9yite5shue7JfZDqMiBACAEBctUjb4nF0NlPuEfEqfG9Qs4nqofy0jXAoDO2sDRd1DUus08BIS6J3JY7Sw8xbutzWKzLq3CX6MfIpcJforChK47NUOi7qaJ1RM0tkmADGkbWxb9vMXGxtzNatDHq4rb9zUxKXBcn3YxFZLglNd9ORWQv/ZdAGjrY95Pg9veqGUvEmZmavGmLpVSkfUURe4NaLlxAA5yTYDvXqW2epbejVcTbNA5gB3LYN9H2gMzaYR5a+qH18p73k/FZVq1NmJetWSIhRkQIAQAgHPq0h4bBp4vONQz2mD/AJK/Qt1NfZqYy3S19iYCoGWXHVXNkq3kfwHD/UiVjHepFrEepsr2kJ/Sqj7eX+45RT8zIbfOxj6iYP8ANP8Asmj3yfgrWIu7LmCu7FnjEmaomd50sh73kqpPzMpWeZnIuTgEAIAQFu1UPtikHSJR/pPPwU+P6iLOJ6q/+9jQS0jXEbrC07mnndFTSvjhjJAMbi0yOGwuLm7ct9gG7l5dmfdc29R7GXkZEnLUX0Rx4JrBmY3gatrayA72y2Lx0h5BzetfrC8hkNdJdUcwypLpPqiw0elGCQfOxUj+F3hpjDi09Be8tb1hSqyldUiZXY8eqXUiMf1p1c1xBanZ9Gz5D1vcLDsAPSo55Mn26EVmZN+XoS2qfS6eSqNPUSvkbI0lmd2ZwezjEAnbYtzbPohd49rcuLZLi3ycuMmXTWJov8vpsrLCaMl0d9x2WcwnkDhbbzgKe6vnEs5FP+SOvcz/AFtI+F5ZKxzHje1wII7+TpWc4tPTMiUXF6aL7q30TPCCtq7RU8XGYZbMD3jyXcbc0HbflNrX2qxRV15S7FvGp6859Ehy0NdHM3PFIyRvnMc1w7wVeTT7GkpJ9joXp6Zt09H+I1X2rll3eozFyPVZAqIhBACAEA7NSLr0Uo5p3eMca0MXyM1ML039iaxCHJLIzzXvb7LiPgqMlptGbNak0W7VNBnrHj6hx/1IlNjLciziLc39Ff0siy1tUD/Hl8XuI8CorF42QXLVj+xk6jD81VenH+Fyt4vZl7B8rFE51yTz7e9UmZz7n4vDwEAIAQFl1bPy4nSn6Th3xvHxU1HqIsYvqodOsDFTTUE8jTZ5bkYeUOkOW46QCT2K9dLjBs0r58K2zOkURcbNBJAJ2czQXOPUACexZmtmMk2fC8PAQH0yMm9gTYXNhuGwXPRtC90epNkloviYpauGc3yxvBdbflNw63TYldVy4yTO6p8JqR7aSaTT1sxlkcQAfm2NccsY5A3p53bz4L2dkpvZ7ZdKctsksE1hVlPYOc2do3CcF5b6L7hw7SQu4Xzj+zuGVOPfr9nJpXpjUYgQJS1sbTdsbAQ2/nOuSXHpPZa5XNlsp9zm2+Vnc4tG8fmophLCebM2/Fe3la4fHkXNdjg9o5qtlW9o0fg+JMqYI54zdkjQRzjnaekG4PSFqRkpLaNqElKKkjPWnZ/xGq+2cs27zsx8j1GQKiIQQAgBAObUa/8ARpxzTA97Gj4K/i+VmnheRip0iFqupH1839xyp2eZlC3zsvOo6C9TO/zYg32ng/kVjEXVlrBXibK7rMp8mJ1I5C5jh05o2k+JKivWrGQ5S1ay36j5OJWN+yPhIPgpsV9yxgvpJCobuVRlBn6vDwEAIAQEzoZLlr6U/Xxj2nBvxUlT1NEtD1ZEZuvGptTQR+dKXdeRhH5wreU/CkXs1+BIoWhtKOAxCY/u6VzB6Uxy37mkdqr1LpJ/oq0Lwyl+irKArAgLTq8o+Gmni8+knaOshtj32U9C22v0WcaPJtfplVCgKx0fI38Fw2U8GHiPPyZy0uDevKCf/wBXvF62dcXrl7HgvDkEB0uoXiFs1vm3PdHfme1rXFp5uK4Ec+3mK64vWzri+PL2G3qQxIugngJ/Vva5voyA3A9ZhPrK5iy3Fo0cKe4uPwLLS9+auqj9fKO55HwVW3zso3PdkvsiFGRAgBACAcOot3zNSPrGeLT/ALK9ieVmnheViw0m/wA5Vf8AUTf3HKpZ5mULfO/sZuouktFUy+c9jPYaXH+4FbxF0bL2DHwtkLrtostXFLySRW9aNxv4Oao8pakmRZsdSTOnUc75yrbzxxnuLx8V1ie51g/2Fg3cqhQZ+rwAgBACA7MFlyVEDvNljPc8FdQ8yO63qaYzNe5/yf8AP/7KtZft/v8A6Lud/X/f/RAYI3JgNc/lfPGzsaYj+Zy4h0pkR19MeTKMqxTBAXbU8+2JN6YpB4A/BWMbzlvDf8hVscpOBqJouSOWRo6muIHgoZrUmivZHjJoZWm+DimwOmjA2tkie7pe9khee9xHUArdsONSRevr40JCoVIzgQF/0PpBUYRiER3xkTN5w5rL7OsRkdqtVLlVJF2mPKmSPbUhNaslZyOgJ7WvZb8RTFfiaGE/G0UnH35qqodzzSnve4qCfmZVte5s4FwcErozgMldNwMVgcjnEncA0cvW4gesu64Ob0iSqt2S0iKXBGCAbuoo/N1Xpxfc9XsTszSwfKxa6UC1bVf9RP8A3XKpZ52UbvUf2O/VXQcDhsNxYyZpD1PPFPsBq0KI6gjUxY8a0R2ufC+FomygbYHgn0H8V3vZD2LjJjuG/g4zIbhv4KxqOP6TOPqR+MKLE7sgwe7F3XRZJHt817h3EhVpLTZTktSaPFcnJKaLYcKirghd5L5Gh3S0G7hcbtgK7rjykkSVQ5zSZI6wtHxQ1jo2C0TgHx7SbNdcFtzvs4EdVl1dXwlpHeRUq56XYrSiIAugQ2dd/Gio5BuvJ77YyPuV3KXRM0c3rGLIOpOTR2P62qPhn/8AGo30oX2RPpjL9soSrFMEBbdVT7YpB0iUf6Tz8FPjv+RFnEf8qODWBHlxCrH1rj7VnfFc3L+RnN6/lY1tcDbYbbmki+IVzI9Mv5XpCLWcZIIBj6nnXFdGf2oAe7OPzK3jf2L2H/Y8dSbf0yV/I2ndftfH/sV5i+Zs8wl42/0UCWQuJcd5JJ6ybqs3spt7Z8rw8G5qMw/iVE55S2NvqjM/vzM7lexI9GzRwY9HIWGNsy1M7RuEsg7nuCpz8zKNnSbOJcnA39Rbfmqo/Tj8Gu/3V7E8rNLB8rKZj+BvmxiamYDmkqHHqbIeELj0BriexQThu1xRWsrcrnFfI/6aBsbGsaLNa0NaOYNFgO4LRS10NZLS0fNdSNmjfE8XY9pa4c4cLFGtrTDSa0yl6vNCpMPnqHPc1zXBrYiCbloJJLxbinydm3lUFNLg3srY9Drb2KHS+n4Ouqm808hHU5xcPAhUrVqbM65asZEKMiLLq3P+J0vpu/A9TUeoixjeqhg67sLz08VQBtieWu9CTlPU5rR6ys5Udx2W82G4qXwJlUDMBANTTx3D4JQzDblMQd/Scx3vAK7d1qTNDI8VEWR2lUXB4Fh7fOkz+0JHX99cWLVMTi1ax4i8VUpAgLJq4ky4nSn6ZHtMcPipqPURPjeqjv1r0Rbicn1rYnDtaI/vYV1kL+T7O8qP8v2MLXIf8O/mx/FWsj0y5l+kIpZpkggL5qdf+lVDeQ0sneHx2+8qzjeZ/Rcw/M/o+9WjuCpMSqPNgDWn6Ra8278vevaOkZSPcbwxnIoCqlIEBobVhQcDhsF97wZD08ISW+5l7lp0R1BGzjR41oRGkB/Sqj7aX+45Z8/MzKt87OBcEY5tRsf6LO7nmt3MafzK/i+VmnheR/YwW0EQlMwjZwpblMmUZy3zS7fbo6ArOlvZc4re/c6V6eggBAIDW3R8HiUh5JGxvHs5D4sPes7JWpmTlx1YU5VyqTehE2TEKU/XRj2jl+KkpepomoerEP7S3DPlNHPDa5dGcvpt4zPeAWlZHlFo1rY8oNGZlkmGCAc2r2jjxDBzSyl2Vsj2EtIDmnMJWlpI53eCv0pTq4s08dKynizk10U7YqWjiYLMY4taOZrGBoHcvMpaikc5i1CKQoyqJnFw1m4I2lqIgxoa11PFe3nsBY7ts1pPOSVPkQUZLRayq1CS18EToZLlr6U/Xxj2nBvxXFT1NEVD1ZEdul+hwrZqaXOGmF4z3F88eYOy9BuNnpFX7KubT+DUtp5yT+CL10uth46Z4x7rz8Fzk+Q4zPTEas4yQQF61NC9e4c9PIPejVnG85bw/O/o78Qw59BgLo5WlktROMzTvAaQQNn0YgfWXUo8KdP3JJRddGn3YtlUKB60tOZHsjb5T3Na3rcQB4lepbej2K29GpqSnEbGMb5LGtaOposPuWulpaN5LS0ZdxKXPNI7znvPe4lZMnttmFN7k2cy5OR8anKbJhwd/Elkd3EM/ItHGWoGtiLVZeFYLQIAQAgFLr0oNtNOB58bj3PYPxqnlx7Mz86PZipVIzzow6o4KaOTzJGO9lwPwXUXppnUHqSZqcLXN4zZpvhnyauqIgLNzlzebI/jtA6g63Ysq2PGbRi3w42NEGoyEaWoyvtJUQE+U1kjR6JLXfiZ3K5iS7ov4Mu8SQ16N+YpjzSPHe3/ANLrL8qJM7yoUEEeZzW85A7zZUl1Zmpbehq69af/ACsn2rT7hH3FXMtdmaGcuzFrgUmWpgd5s0R7ntKqw8yKNb8aNRLWN0Xmu8/oMXTUs/tTKtleQp5vp/7ErBCXuaxvlOIaOsmw8SqCW3ozEtvRc9a+AR0lTHwTQ1j4m7ALDNHxCe0Bp6yTyqfIgoyWizl1qElo6dSbb4g/op3n/UiHxXuL5zrC87+iT1519308APktfI4ekQ1h91/eu8uXZHedLtEVqplAtmq3DuGxGHZcR5pXeoOL75ap8eO5os4seVi/Q/6mTKxzuZpPcLrRZrPsZUuscwAKA0xohQ8BRU8VrFsTMw+k4Zne8StauPGKRuVR4wSJhdkgIAQAgKjrTw7hsOlsLuiyyj1Dx/cLlDkR3BlfJjyrZn1ZhjgUBqDR+q4Wlgk8+KN3aWgla8HuKZvQe4piw144XaSCpA2OaYndbbuZ3gu9lVMuPaRQzodpCuVMoFo1aYhwGIwEmzXkxu/mCzffyqaiWposYs+NiGLruhJoo3D9mdt+gFkg++3erWUvAXM1fx/7E7hIvPCOeSP8YVGHmRnV+dDk1102ahY/zJ2k9Tmvb95CvZS8BpZq3WJFj8pBG8G47FQRlroauabi62DfFxrxk/RIG889+6N4/MquV5UUs3yL7FnoNS8LiFK361ruxnH/ACqrStzRSoW7EXbXt+spfRl++NT5fsWs7+p8ajKa81TJ5rGN9txP5AmIurZ5grq2VjWZiHD4jOQbtYRG3+WLO9/Mob5bmyDJlysZV1CVxvajsMtHPUEeU4Rt6mjM63QS5vsq9ix6ORpYUOjkX3Sufg6Kpf5sEpHXkNvFWLHqLZbteoNmZFkmESOjuH/KKqCG1w+RoPo34/u3XdceUkiSqPKaRp9axuAgBACAEB51EIe1zHC7XAtI5wRYjuR9TxrZl3FaF0E0kLvKje5h6cptft39qyJR4vRhTjxk0cq5OTQmqyr4TDIL7252H1XuDfdyrToe60bOM91I99YuE/KaCZoF3sHCM580e2w6S3M31l7dDlBo9yIc62jOiyzFPuCYsc17TZzSHA8xabjxC9T09nqensfWnlqvB5JGbnRxzN6gWvPu3Wjb4qtmvf46W19iGppsj2v81wd7JB+Czk9PZkRemmaD1l0/C4ZUW5GtePUc1x8AVp3rdbNjIXKpmdyssxjVGGSZoY3c8bD3tBWwuxvx7IV2vWo20sfRK49uQD7iqeW+yKGc+yK/qepM+Itd/Djkf2kCP86jxluZFhx3Zv4JbXnLeop280Tj7TrflXeW+qJM59UiY1RNFPh1RUv2DO91+dkTB8c6kxvDW5EmJ4a3JifqJi9znu2uc4ud1uNz4lUW9vZmt7ezzXh4aX0Own5LRwQkWc1gL/Tdxn+8SOxa1ceMUjcqhwgkR+s+oyYZUHlIY325GtPgSuL3qtnGS9VMzwswxi+6mcN4SuMpGyGNxHpv4jfdL+5WcWO57+C5hw3PfwPNaBqAgBACAEAIBIa58I4KsbOBxZ2bftI7Nd7uTxVDKhqW/ky8yGp8vkXyqlMc+o6rzU08V9rJQ7qEjQB4scr+K/C0aeFLcGhklWi6Zq01wb5JWzQ2s3Nmj+zfxm26r5etpWVbDjJoxL4cJtEIoyIeerGoFXhToH7cvCQu9FwuOzK+3qrRofOvT+jVxnzq4v6EfUQljnMcLOaS1w5i02I7ws9rT0ZbWno0ZTfpWFj66kset8Vj4lai8Vf+jaXjq+0ZvWUYhqHR8/otP9jF+Bq14dkb0PKhNa5avPiGW/6uJjbdJLn/AHOCo5T3MzM17s0Tuoyg/wAzOd3Ejaeq7n/exSYke7JsGPRyKtrXr+FxKUckTWRjsGZ3vOcOxQ5D3Mr5ct2fRc9IT8h0fih8l8rWMI5c0pMsgPZmCsT8FOi1Y/8AHjpfInVQMws+rfB/lVfE0i7Izwr+phBA7XZR1EqaiHKaLGNDnYv0aJWmbBQtdFRloA3z5mDuDnflVfKfgKuY9ViMWcZI7dSuG8HRvmI2zSGx+hHxR72daGLHUd/JqYcNQ38jDVkuAgBACAEAICo60MF+U0Elhd8Pzrefig5x03YXbOcBQ3w5QK+TXzrf6M+rMMcZWo2qtUzx+fE139N1v+4reI/E0XsGXiaHMrxpCy12YJnijq2jbGckn2bzxSep+z+YqmVDa5FHNr3Hl8CcVEzRkakcSyVMsBOyVgcPSjO4dbXE+qreLLq0XsKXicSF1p4V8nxCQgWbNaVvW7Y/3w49oUeRHjMiyocbH+xp6qarhMMhB2lhew9jyQPZIVzHe60X8V7qQh8Up+Dmlj8yR7fZcR8FnSWpNGTNak0aYwBtqWAc0MX4GrVh2RuQ8qM86b1nDV9U/k4VzR1M4g8GrMte5sx75bsbHRq+ohR4ZG5+y7HTSc4Dhm29IYGjsV+lca+ppY8eFS39iawGldiGIMDhfhpi+Tmy3L5PC47lRgudhm1p2Wlx144jeWnpxuawyOHJd5yt7g13tKfKl2RZzpdVEWCplAdupjBeCpXVDhxp3cX7NhIHe7MekZVoY0NR38mph18YcvkYaslwVuvWotHSx+c+R3sNaPzqplvokUc5+FIUTGEkAC5JsBzk7gqSM5LZp/R/DhTU0MI/dxtaelwHGPa657VrQjxikbkI8YpEgujsEAIAQAgBAfhF0Bm3TfAzRVksVuJfPH9m65b3bW9bSsu2HCTRi318JtEnqmqcmJxDz2yMPsFw8WhdYz1M7xHqw0AtI1zlxShbPDJC8XbI0tPURa46Rv7F5JbWmcyipJpmY8VoH080kMnlxuLT025R0EbR1rJlHi9Mw5xcZNM7NE8T+TVkE17Bsgzeg7iv90le1y4yTOqZ8JpjZ1yYJw1I2dou6A3NuWJ9g7uIaegByu5MNx38Gjl18ocl7HJqNqr09RH5sod2PYB+ReYj8LRzhPwtC60+pODxGqbzyl39S0n5lVuWrGU8hataNDEiGC53Rx+DG/8ApafZGv2RnjQ7BnV1bHGbkF2eU/Vggvv13DetwWZXDnMx6YOyzQ49alfwGGyhuwyZYh1OPGHsBwV6+XGDNLKlxrZW9SmAFrZKx48q8cV/NB47h1uAb6rudRYtevEyDCr0ubKHrAxH5RiFQ++wPLG9UfE2dBIJ7VWulymypkS5WMi8Ew11TPFAzypHBt+Yb3O7GgnsXEI8pJHFcHOSijTtFStijZGwWYxoa0czWiw8AtZLS0biSS0j2Xp6J3XpLeemZzRvd7TgPyqjl90Z2c+qRW9WWE/KcQiBF2xfOu/lkZffLVFRHlNEGLDlYv11NDLTNgEAIAQAgBACAEBRNbWjfymm4aMXlgubDe6M+W3pIsHDqPOq+RXyjtexVyqucdruhUaBy5cRpSP4rR7XF+Kp0+dGfjvViNJLUNoEAotdej9nMrGDY60ctvOA+bcesXbfobzqllQ/sjPza/7oVipmeaP0NrhWYdC5/GzR5JAeUtvG+/XYntWrW+UEbdMudaZEaA6JSYfUVYNjC/g+CdcXIBebOG8FodYnl5OiOqpwk/gjopdcpfBzaU6DPqcTgqW5eB4hmudt4jfYOXMA1vRYryynlYpHNuO5WqXsXfFaUzQSxA5TJG9gPNmaW38VYktposyW00QWguiDMOiIuHyvsZH2sNm5jRyNHiTfmAjqq/xoiopVS/ZJaRaPw10bY5w4ta8PAa4t2gEWJHJYldTgprTO7K4zWpHpic7KSlke1oayGJxa0AAAMacrQOwBeyajH6PZNQi38GYXOJJJ2k7Sek71kGE2NbUngP6yseOeOL75HDwbf0ldxYf2Zo4VfebGyrhfBAJDXa+9dGOanZ4vkVDK86MvN86+i06lsG4OmfUOHGmdZv2cdxftdm9kKXFhqO/ksYcNR5fIxlaLgIAQAgBACAEAIAQFDh1bRR4gyqiflia7PwOXc/bbI6+xt9trbLW3bq6x0p8kVVipWc1/wXxWC0CA4sawxlVBJBJ5MjSDzg8jh0g2I6QuZRUlpnM4KcXFmZsUoH080kMgs+NxaezcR0EWI6CFlSi4vTMOcXGTTGtqOxK8U9OT5DmyN6njK4DqLR7SuYsujRoYMtxcRoK2XgQAgBACApGuCv4PDnN5ZZGM7Ac58GW7VBky1ArZctV/YkMKw99RNHDGLvkcGjt3k9AFyegLPjFyekZUIuUlFGmcGw1lNBHBH5MbQ0dPO49JNyekrVjFRWkbkIqMUkdq6OgQCv1kaH1FbXwGJp4N0YY+TkjyvcXF3Y7YOUqpfVKc1oo5FErLE12GTQUjIY2RRizGNDWjoaLBWktLSLsUktI916eggBACAEAIAQAgBACAEAIAQCu1y6M52itjHGYA2YDlZ+y/sOw9BHIFUya9rkijmVbXNFR1T4hwWIxj9mVr4z2jM33mgdqgxpan9lbElqzXyP8AWka4IAQAgBAKXXrUm9LHyWkeR08Rrfzd6p5b7Iz859kdepzRfg2Gslbxni0IPJGd7/W3DoH0l7jV6XJnWHTpc2M9Wy8CAEAIAQAgBACAEAIAQAgBACAEAIAQAgPiaJr2lrgC1wIcCLggixBHNZGthrYjcd0Slw7EIXxte6AzxuieATbjt+beeQ8gvvHaBnyqcJprsZc6XXamu2x6rQNQEAIAQAgIDSHRGnrZYpZw48FcBoNmvBINni1yLjkI3lRzqjNpsispjNpy9iea0AAAAAbABuA6FISn6gBACAEAIAQAgBACAEAIAQAgBACAEAIAQAgBACAEAIAQAgBACAEAIAQAgBACAEAIAQH/2Q=="/>
          <p:cNvSpPr>
            <a:spLocks noChangeAspect="1" noChangeArrowheads="1"/>
          </p:cNvSpPr>
          <p:nvPr/>
        </p:nvSpPr>
        <p:spPr bwMode="auto">
          <a:xfrm>
            <a:off x="0" y="-1828800"/>
            <a:ext cx="3324225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0" y="762000"/>
            <a:ext cx="2895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1600" dirty="0" smtClean="0">
                <a:latin typeface="Comic Sans MS" pitchFamily="66" charset="0"/>
              </a:rPr>
              <a:t>Ġesu’ ukoll kellu l-familja tiegħu. Fil-Vanġeli nsibu li omm Ġesu kienet Marija, xebba fqira u ummli minn Nazaret. Ġuzeppi ukoll kien jieħu ħsieb lil Ġesu’ sakemm kien għadu tifel. Ta’ kull nhar ta’ Sibt Ġesu’, Marija u Ġuzeppi kienu jmorru s-sinagoga biex jitolbu u jfaħħru ‘l Alla. 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" y="88362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dirty="0" smtClean="0"/>
              <a:t>worksheet 4</a:t>
            </a:r>
            <a:endParaRPr lang="en-US" sz="1400" dirty="0"/>
          </a:p>
        </p:txBody>
      </p:sp>
      <p:pic>
        <p:nvPicPr>
          <p:cNvPr id="18434" name="Picture 2" descr="https://encrypted-tbn2.gstatic.com/images?q=tbn:ANd9GcRNpANZ-CY0ehAtig8D1B1mPyU7XYTa0Qd01Z9in3AEAtRCKsnm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7" y="1219200"/>
            <a:ext cx="3871913" cy="3657600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xQTEhQUExQVFhUVFyEXFhYYGBoXGRkcGBgZGxgXGBUYHCggGBolHh4gIjEjJSkuLjouFyA0ODMsQygtLisBCgoKDAwNDgwMDiwZFBksLDcsKysrNywrLCs3LCwsNywsLDcyKysrKys3NywrKysrLCssKywsKywrKysrKysrLP/AABEIAQsAvQMBIgACEQEDEQH/xAAbAAADAQEBAQEAAAAAAAAAAAAABAUDBgIBB//EAFIQAAIBAwIDBQIICQgIBAcBAAECAwAEERIhBRMxBiJBUWEygRQjM0JSYnGRJDRyc4KhsbLBFUNTdJKTotElY4OEo7O0wkRUpNIWZGV1lMPhB//EABQBAQAAAAAAAAAAAAAAAAAAAAD/xAAUEQEAAAAAAAAAAAAAAAAAAAAA/9oADAMBAAIRAxEAPwD9xooooCiiigKKKKAooooCiiigKKKKAooooCiiigKKKKAooooCiiigKKKKArxNKqKWZgqgZLEgADzJPQV8uJlRWdjhVBZj5ADJNQ/jJZASo5g7yq+8duD7JZQfjLg+We6MgEDeQKA4kW+ThlcfSwqL/wARlYj1UEV9N7IP5h2/IeM4+3Uy/qzXwcHjPyoMx85e+M+YjxoT9FRX08Ft+vJiB8GVArD7GUAj3Gg1tb9JCVUkMNyjAo4HTOhgDjPj08jTVROIWBQA9+WNTkbkzxbe3FJ7T48VbLEE7t7DN8LvS3cYhmADK6+zKjezIuNt+hHgfQqSFCpf8qGR2jtwpKY1yNnQMlh3QN5SCpBwQNiNWQRWfGrkl4oFziVvjWBwVTDEAEbhnK6fDYOQQQK3tIwtxIqgACCIAAYAAacAADoKBGW8uEgmmLxMYuYSvKYBhHq2B5hKkgdd+vSqlneaiUddEi7lc5BB6MjYGpfcD5gVMuhm0vR+e/WppTtfqSSO4jHxkCM4+tHzIRNGfMMhJH1lQ+FB1NFeY3DAEHIIyD5g9K9UBRRRQFFQuIdoghYIuoICWbvEYXOoqqKxIBBGo6VyMBiQRXm37R7/ABiaVBILDUCNBKuSrqMqpG5Rmx1OBvQX6KBRQFFFZXVwsal2OAPQk77AADcknYAbkkAUGtFcve9oZgNSJpXLD2BL7KM5BYzRrkBTnQXGQRqztVCw4wS/LlXS2QM4I3IOAyH2M4bBBZTpIDZ2oLFFFFBJ47cBdAb2V1TuPNYAG29dZQ+6m+F2xSMasa278h83bdt/IdB5BQPCpfaT2v8Adph972+av0Cd3YaznmSrnYhG0gj6PTK5+kpDeopqNAAAOgGB49PU16ooCuekHKlGn2VkRlx9C6blvGD9ESASf2R4VcubdZEZHUMrDBUjIPuqPxtQHQAADl9B9WaDH3ZoADU/M66rrSPRYkaPT9msOf0jTsH43N+Zi/fuKlWcjsgWOJ2K3UrFjhE+Xl8W7x2PVVIrS7kMbtLPcw2+tFUquGYaC5BV5MA+2duX4Cg2mH4PeD1k/WlTu0PFosHvhvwaSM6AZAryGEIrlAdGT9LFLjiFuwcxQXF5nLMzBuVqAGSRJiNTjHspWfHGupoTGywwRGJpwq5kfEDRtoyMKM5G4z40HU8B/FoPzSfuCn6R4F+LQfmk/dFPUBSfGZCtvMynDCJyp8iFODTlJcb/ABef80/7poOYWylW2lYbQsrsyrIgPLwQqAG2ONMYCjvfNG/jWl5b3BhmeNu7HJLImqRNmSWRs4FtnGoHbVnBwT1oaW4+CMCuITG2WEaltBByQTcjJx9X3eFfbqa4EFyI1zHmfcxJn5STVv8AChkZzg6RtjbwoL3AD8SAOiu6KPJUldEHuUAe6qNTez/yP+0l/wCdJVKgKhdrdRjiVSVLyac9Mao5FB+1SQwPmoNXag9rc6YNPtc5dOdhnBAycHx9DQIcVtHijAkbWgWRUQEIFxby4xpQbaQV9NXpWfaG0mjUSPIGKrJjOMjELyqRhR0kjRv0K34yk2j8IIK6ZNPLcE6uRL1zENtOr342NY9pkuBF8aUK4k6Nk/i0+NuWP20HYUUUUEDtH7Y/q0379vV+oPaP2x/Vpv37en+OcQ5EDyABn2WNScBpJGCRIT4anZRn1oMeI8XKyciBObPjUVzpjjU9HmkwdAPgoBY4OBgMRmnCZ33mu5M+KQqkUfuJDSZ/T9wprgvDRBHpzqdjrlkPWSRvac/sA6BQqjYAVKvJpZ5O7+LiQwhRI0TSOpOty6AnQjKV07Z0uTqGkUDjcFkGDFd3CkeDaJVPowdC2PyWU+tQeP8AFJYO9dogCxkJNHnlysXiYJpbJhc6CArFgcjDEnAYeAhHaCdTJGM6VuZpArEZA0PIykN4IQPIMPaFy0kjvLRGZQY7iFXKnfaRQ2M+/rQcxw+3knhEjXMyxvdSIIoyIwB8JkRgZFAZwceOOvSrHDuA28VywSJfk1YFsuwOt8kM+SCdunlSPA4TDAbZmZnt7wAu3VxLMJkkJ+cSsgDH6SvXQgfhP2xfsc/50GMO4ux9cj/gx1M4q2YlPnYTfuwV9TiTma6ht4+Y/NGt2JSGMGGL2pMHU/U6FBPTUUyDQOzErogmvJO7EYiIY4o0KsFDDEiyPvpG+qgscD/FoPzS/uinqgw8IuYVAhuy4XACXEcbDSPmq0Kxsu3zjq+w0zw7jGp+TMnJn06tBOpXUYBeGTA5igkZ2DDI1KMjIVaT4whMEoUEkxsAB1J0nYetOVGbj4dittG9wQdLOmlYVIyCDM5AYgjBCaiD1AoJ8ssxt2gEYwUMYYrPnBBGrTyuvpmjnzcmSLljv8zfTPtzWdunJ3xqx7vCnTc8Q6/BrT7Phcv7fgv8K9Hj/LIF1E9vk4EhIeEn88vyY8MyBMnAGc0DXAYysOCCO/IRkYOGlcqcHcZBB99UKKKAqP2ktpHEXLUsVkDbBTjAJBKs6ZGcDAbO9WKhcUBuZvgoyIUUPckZGvVnl24Pk2Cz7506R0k2CFPd3d6NMCxlVZlaWSMxxd5Gjbluk0hlIDn2RpyuCw3prjSu+IbjiFnGxzpQRhG7yMmMSXBLbMdwB4VW43M2YbWA6HlPeZQMxQoO+6jopPdjU+BkBwdJFebFLeNCkNsxjyQWVAwdsnUSSdchJzlyDk53NAfCbyIAukVyni0GYpPTTDI7K4x1+MB22BziqXDeIRzpribIzg5BVlYdVdGAZGHirAEVzImjhKvw8NIurTLZxDu7nDFVbC2sqnchigOGBGoghxeHx3o56tc20mTHKEcROWjYrpl0khipzggkENkEgig27R+0P6tN+/b1r2hPfs1+a10NX6MMzr/jVay7R+0P6tN+/b012ktneAmMEyRMs0ajGWaJg/LydhrAKZ+vQVK5LhU7ESkdIJZJ1XBywa6vFbHidSDbwzjG1XjxqAQLcNKixOAVZjpzq6DB31eGnrnauW7G3OlllJzDJDDawybgtyVeSOSVDvE0omOAforvmRRQeOI39uSYEjYh31RsJu9KVDCTSpfUdshfBjnGfHpOyEWiytk1h+XEqFlGBlBpIxgYIIwRgbg7CqFxHGEk1hQhBMhOACNOCXJ8NIxk+ApPs3Fpt0JBBkLTMD1Uzu0rKfsLke6gj8Tk030oAdi0Vq2lFZvYuZyWOkYXu53OM6a98avLjmRiKPlNPmBWdlLpnLtKqIHU6UViNRA1aR41NguLidpryCaOOGaWOCJgmuRo45eTq73dCmRpHXY5DDzqlZ8K5XEIi000p+DSn4x9QyZIASqgALjHh9KguWVpFbQhFwkcYJJJ+1nd3PVicszE5JJJqVaGe7+MMr28J3jjRVErrviSVnUlA3UIoVgMajklV04sPhE62v8ANIomufrDUeTCfMMyszDyjAIIepfH+JSwx/FKfhV3Ny08CkasQp73TuAkD6chOw1EA3xEG27y8QCEDPKuWjaNhnck4WVfLUGIGc6WxitElj4hCQCY5omyCCGaGVc6ZEYbOvUZ6MpZWHtKF+A8FgETJIGYAan1NmNsjdmcMRK+2dchL53GkYA8dlVUXvESDkR8mLWTqLYSSYEsepCzBM7kiMZJOaBW94tLdW83xZC2sTm5jUlebPGrE2ivjPKyAWbHeV0AyCwrfs/JcXEYHwpIl0Ax/BYUVQoyjKOcZRlHUqcDGNJ8cDGaUjgM0w1B5rSS4bxIa4RpT1+iX9wUeVONOY3iuQjKr5DoVYMMABxpIzuiK3224AzzMkHv5KuUBKX8jt4CeKB094gjib/FTHDeImQvDOgSZB3kzqR0OwkjJHeQ9CCMg7EdCc+1FyVtiUwSWTGemNYZyMeIQMw+yvXaCyZlWaEZngJeLw1j+chJ+i67b7BgjfNFAraR/ApUiGfgsx0wjryJME8oHwhYA6QfZYaRsyKvQVC43Itzw+SSI51Rc6EkdHQCSJiOoKuqnHXarNvMHRXHRlDD3jNBpUTsodSTykYaW6m1evKlaBD/AHcSfdVuonZkaPhEG+Y7iR9/FbhzcKR9XMhX7Yz5UEngtkDxO7mjchGwGICDmyquiWPJXVIkWEOrOA8jqD7QrJeMzW7iFGikgiXAZhhyEgikXU4kC4ZTJlwu2gbHNfOMcKZeJK9ug1yw62OoIuYnw/MXcSCVXVGbSWXQhGcYqrJwhUa1L5YjMcmGZVdnxJzGUHD/ABidCD8ofDNBRj4jEGXSUxMrSFwQM6BGuT57EDOfACkuyTGQTz4wlxMJYhnI0iGGPUD4qzIzAjYhgfGvfHZYoRkRRvPIcRjQCzHzPQkDI8R1AyM5r5wy0uoIkQGObA35j8sp9RWSIh0HQd1ThfHOwee0ftD+rTfv29Pcc4gYIiyqGkYiOJCcBpHOlASNwuTljjZQx8KR7R+1/u8379vWdpOkvEJtWSbdViiBHdDlBJMU+uUkjBPkCB8+gx7Pdn4FDiaNHuQSZnYdTI2svEOkUbt3sJjvA5JYE1mbFkeWPSJRjvIwyJEYnBYYOTqyCQCQ3exiQgNXhNtMrknl7nJPRCRzEJPghxKp3wqyqMACqXFRpMcw/m20t+bkIV9/AA6XP5ug5667PyvE+p5wikSLAJCSzI4cLqLuQNsAasZIOkaQKx7QrcLFGrTmazlZQ0ioomw5UIkhXCmB86WZVDAMAdizjqrfisLtoVwTkgbEKxHtBHI0uR46ScY3pD4IJLGeEjulZoQB9ENIiAfYuB7qDCMYtcDYC9wB5f6Q6Uv2pvRbXlpcuQIY4Z1nO/dR2tsPt4B1QH0YnwrHs5xD4RwyCb+luFf77/PkKcurcXl4uCeRa5WX6MsjGNxFnxWMorNjbUVXfDigY4S3we2kubn4t5M3E+eqZA0xnGclIwqbdSnrTNlw4MVmmX47VzBn+b7joqD8lHYHw1O5GM1Mvp1u5UTcwpcKvpI6Lzy2PnRgKFHgSxPzVJocZupFdBE6rpRpH1rqUquMDAIYMT0IOAA2QdqBTilzGRIkQXJfv8tlVmkxoVTg6g/M0DOPDc7V47F2axwTSE/KzySO7H2wp5QlJ6AMsYfyGqvs9uI0lv5lQSRwtIoGSExGSx1NjvEbdBgZ8ySpwewe4toLco6WkcSI/MBWS50qBpMbd5ISR3tYDNuMBTlgz4XE1xwWKOIhiIVicOGUSLCQksZGNScxVZc4ONecGqnDrk3Vqryjlh4lkVgV0jOHWRTvgpgEE+WcDpXy9k+BzPMc/BpiDMf6CQAKJiPCJlADHopUMdi7Kk3Z0QxBnvp1tbePKIBCEWONcgs3LLPpA2bOdgeu9BgX1wwwkFXyw5eMcsuixaQM7oBPrA8EAHza6XjcpSIuGIZSCoB9s5GI8eOv2cebA9QK5a0lf4RZS3KOsi20g3VOZM5aER92M+0EZywwAC7HYAkVJbpzPqJt+Yo0xQPKVKswJJLhSOaykDGk4GcHDEkE7+4NunEYFHzObbg7Atdl0EQPiTcBj/tlFdXbQ6EVB0VQo9wxXMXHDUmdWujNDcZAidTpjQg5RUwWikIbcCUFid9IAAWvwO/djJDPpE8JGvTssiNnlzKpJKq2CMeDI4ycAkKtRuM2siSLdQLrdV0SxjAM0WSQFJ25iElkzt3nXbXqWjfX0cKa5XVFyBknxOwA8yfIVBPbOLUMQzsjnTFIAmJDnSAqFw+C2QpKgHQxGwyQwPG4TdJdM2m2W3aJJsHQHkkDTJcZGbdk5UY+MC7uwO4xSPHpGeF+I974mWNrbJZdECSKs82ACSZIzIfZJMegAZJBsw28N08joJrW6TCy6SqSjI7hdRqimXHssQ67MBuCAtxe0uOZaxSTrLHJOpZTDpciENMGaRXCgao1z3NyQPGgo8F4Y2o3FxvM42HhGvgoGTvgnxOMkAnLM9qoFnYc52aR5HjXK7sypIwPexEp08pSNIBBJ72dWxNDg57jDJZVkZUJOThWxgk9dJyv6NAh2j9of1eb9+3rXssMxzSH2pLmYsfzczQp90caD3Vj2glXWNx+Ly+P17emOyX4nAR85NfqdZLZP1jnJ9SaBjjozCy4HfxHkjOOawj1YPXGrNcx2ldzawyFTLyi0UuRqUlCVaRlOFADITqLDAON9WKsX8fMdky07g+wGMcMQ6rzCp7xxg4Oo5IIVRuEuFcQSFHhuMFNZQSnvRPoiUyZLbklg+diA2QTnGQndlY7MWz88QJI5IlGlYmcLurPGsceWA3DBTjwbrVDsxwyMqAdeWiimDCSRCOap1ICrAhNas+noDIdq89oL+BIubCyBVUK5GEhMRYZVpSRGrAklQTnLMAO8SHuy97BJFblZBzOSE0EgN3B3u71OCDuNsbjIOaDnV4VyJG4bEHcMBLAzFjHBE7uZC6E6JGjcZTUCSZYxuFZqspwsvaiC0IhtkQoh72qbYgnmAhlQnfWMsxOrp7eXCYfhKliSTeDnTOpIIt8kW8CsDlAVPUePOI0lgRctnMUgidiyOPiWOM5GdURIABIXdfEgNnOkkhy1vcycqIREIsDLIh0hQITGY1WTukLpSRHyMbBgPYameN8Df8AHJiJ5IMMItOpeVuJ0ChRrYoSRtnUqjyx5+AzcxYVjYMtusBdgeSyKsyMxIBUklo2CZDbEbAMT1l1cpDHrckKuATgsdyFGwBPU0HL9sFSKxmkiI5EkJV1B7mmRcJIi9F3IBxgEOSegrsK5nhsEY5lg4DQSRs1v0KtA+zwjz5ZbA8NDx4zg01wXiDIfgtycTxrlXPszxrgc5D9LprTqrMOoZWIXDXHdpOFx26xcuSSOKS4jVrdcNE+HDlEjYExlghXTGVB1nIJOa67nL9IfeKg9obpFns2YjSjySbd4sywSKsar9MhyR+QR40GF/PIsiKBquplJOCNNtCNzhiDjJAUtg5bfBCKg9RcTiROV+DSodtEcyFiWO4ZZmAkJJ3Ytkk7jevHDbLnTymU5KFeauMqzEatAfoY17qkY3MAJ6sD0VzIo0owyJCUAxkHuMxBHlhTQR2VBHqXUbdjomhfPxYJ0krnePSeozpCgkY8VbyRo1S5JJksyYrnzeE6SzkDbUF0T+JwHUe0abXhwhlZclre5GgxtuEcKQO91KMg079NCKNiAPNtKY5BzDkjEEpPzgSfg8x/KyUOBu746LQRe0z/AIc0mtRyraOWFzG8wjIknEzaY86FdCqk43A2IKZqxB2VVWQpNIqIpVYxjuqxyQr41DGSqt1CyOAdwVnR8ERmNsztFLab2syhCwt5iCqYkRkIRo+XjBIESHILVUTic0DxpctDJHI3LE8eYyrt8mskJLDDHu6g/tMo0jOwJyxGB+dGrN8HkaKZEBZjBLiQaUG7GMsrADJ0iRVGWxWXwxbu8PIkDosQjWRHOELEvckYONegwKD1Blz4EGxGjyzPJE+hAOWWxq5jKTuAdgEyVz1JLfRUlMrNAxd1jyZGYzANy1VlVd0B1R50qxzqXIbLLsaCreTcpEjiUa2GiJMbAKANRA6RoME+4DdgCxZWwjRUBJwNyerE7sx+sTkn1JrLh9qFzIW5juBmTwI6hUGTpQZ2GT1ySSSTO7ScZeAoI42kLZLBRnSBjBPlnf7jQbDsvZf+Ttf7iP8A9tIdjb5VVrRgEeB5FVRjBjWVhGQB7HcKnScbEY26dNXOcL4esj3rEkM13rR12ZGS2gjBUnbwIwcggkEEEigd4sCAscasA5YssakM2TkjmDCxBiSWcnPXG5yFprHSqodJlmIj0qMJHEpBeOMfNQICM+LFc47oDi8SaNfj43UqO86KXQ4G7LoJZV/KA/jWHw6Isz27CeZxpXS2tV8gzLtFH4nxOPnHAoM7G+0xOGil2ll0MEMgOJpNOBGSwGMdQK47gEsyxyzybx20LyGRlGpysRKHW0kjnY6sl2O2+M1+kWNvy40TJOhQMnqcDdj6nr7652/I/kqND0lihg/vzHFj/HQP9nLQRDQP5qKGH+7jzj/FVS6tlkXS3mCCNiCDlWB8CDvSvDPlLr88Mf3EP8c1QoFLWbnQhsaSy4K5Pdboy6hg5VsjIx0rg+F25M/IlyqodMqBJSjAqesxcsFPUM5Ga7ez7k0kfzW+NT9I4kUD0bvZ/wBb6VpcxQEs7rGSgyzMqkqMZ3JGwxQTeNdmlkUNA3ImRuZHIoyNeCNTp0fIJUnZiGIzgkHmJ3mv4BHdC2DpIACYW0xzjBjzqdgqurAA4YEsyEeDdTd8Jg5sCpFGu7SNpRVyqoVxsPpuh91TOFQoLiJdIMd5azOynppSdGiGD9W5YH3UGvA+E2UylZLG0SeLuzRcmM6TvhlJXLRvjKt4jrgggOX3ZO0KNy4IYZB3o5Y4kR43XdHVgvgQNuhGQcgkUvA2J7RySXLT2pbxdULlS/0m+JznzLYxk10xFBz3YuXXCJMbukbt+VJEsrk48Szk++qPERmW2A8JWY/YIZV/aw++o/8A/nX4ooznSscZP1o7eGNx7mUg+oI8Kr2x5k7yfNjBiQ+bEgyn1GVRfQo4oGb+15kbJnBO6t10sDlHA81YA+6o11Ks0InOMANFchT0UMUlww+dFICwPXCvjdqr8TuTHEzLgucKgPQuxCoD6aiMnyzUTiNpJbRkQczQyAOyBWkUooUyKHBDMygZyMZTp3iQCnGbeOX4NNcRRStbzfB5w8auMTFU1BTkLlzDJnwQnzNeu0nZ200xQx2tuj3MoiDrCisqhWklKsoBRuXG4VgdmKmseHcOnntp1K8uN7cQwEhldtKfFyFHdyhUk7kknbPsgtTvJGubW2uoVLSIUuUToSGQrLH3iBqMTuoDEAMRnGKCjw/5SXTtHHpiRBso0rqZlA2+cF9OXVCuc4LxLXEWhy4W4k5i6cPpdnbGh8EMhZQynBzG43Iwa8F6XYARSBfF2AQD00sQ5P6OPWg8HhYBJid4cnJCadJPUnQ6lVJO5KgEk75razshHqOpndsanbGo49kd0ABRk4AAG5PUklmigK5zhN6yzX0YhkfRc7FdAB128EnV2XGCxHuro65+USJfuYgh126F1Ylc6JJAGDAEBsMRuN8LuNNA8LJ5SDPp0g5EKklM+BkYgGQ+IGAoz0YgMNfhLPNoQ92PeU9dyvdjHrg6z4jCfSrw4uH27kK/SB5kn2AFQqH1Or7Kxzj8Htu7p+Uk9rl6u8d2zrnbOrvZ9rU2cgODD3hMmiMAhN5WPRdshB5yHY48BueqgxrkA2/Doj/OSw4HrChnH3crPuq/FbJHHoXuqAdyc9clmZicsSSSSTkkkmuctGZriwjbQypFJMjgMpPLRIc8tgcZE2c6vHpQXODnKyN9KaT/AAOU/wC2n6kdmpwySr0KXEwPvnkYEeYwcZ8wR4VXoJc9ygu0DsEIiITUcBzI4yqE+0V5YyBv3x51NvL9Gi4gQ42XSpJwCDEFUgnYgyakBG2UI8KvX9jHMhjlRXQ9VYZGQcg+hB3B6giotzY3KBWSO2uGj1CPmao3VDnSol0vqOMAnC53P2h74w+qflKe+0QjGDghZmYyN6YSFiD5gCvtyMcStQBsLO493x1j/lUrgHCis7uskcV0E0yQmJdEcbFSixpHINhj2yxJz0UYVX1WQcSg5roxNpPp0IUxia0znVI2fDyoMH3ex/8AuFx93Lvx/lWxslvZpmdpRDETBGI5pYdTqfj3LQupYasR4PQxP9Kl+KTi2Ns82wS5uJMDvE6+fywAuSWbWoAG+WAxWvZS5l5CxKqcyFVEwk1xs0siiSRtGnKqWY4bfJDeWSDlt2ZSJFSGa5jVBpVRKWCgDAAEurpX2Ph93EAI7hJFGSRNCoY5OflINCrv48s1RtY5dRaRl6YEaDur6lzu59cAenjTVBzM/FJElja9iEMUYJEqPzYQ5yup5NKtGqrnvOoXvnJGBne84v8ACDyLOVWYnEsyYkWBcb77oZjsFQ566iCBg3zXlEAGAAB5DYUE224fLCqpFMCiABRKpkYAAADmK6nGB1YMfU0t2N1fByWAAMsrRgMXwjSswGSq7AkgDHshauE1G7FMTw+zY9Wt43P2uisf1mgyuOCyx3ElzaumqVQJYJM8uRkzodXXJifBwTpYEfNzvX247S8qJpJrW5jCKXk7qOFCjLbo5DY9KvVG7XuBasp/nJIof76eOL/uoGhxB/8Ay0/3w/wlpedLiY5VmtlXwKxyM5PUkAkKo2xvnc5AwM16KAqBdcwX+Y9JxbjUjbagZD0ffSwxttg5wcdRfqJMWHEY8acPbNkHOfi5E3U+hcAg/SznbBBpzPJsAIVPVshpPsVQCi/lEt+T4hy1tljUIgwo9+5OSSTuzE7knckkmtHYAEkgAbknYD1JqY07XHdiJWH50w2Lj6MPjg/0nl7OSdSgTfhDmMbwocSHwkYHeIeag+34E93fvgZXA/0hB6Ws365bX/Kq0MSooVQFVRgAbAAdABXO2/Ekm4kFjyVit5UMnzGcSwa0Q/OKbBiNgTjOVYAF+E3ul7h8YEFxJHN4aoncyrL9iM7Dw2Ep8q62uMseIx293dtM4RHRdAOSXZbm7DqiDLSN30GlQT3l23qnwm4njQl4GEAPxS51Txx4GNcSjcDfCqWYLpBBOcB0FJcSmbuRxnDyHAbAOhQMu+DtsNhkEanXIIpqCZXUMjBlYZDA5BHmCOtRLu5JkkZThieRExxhABrnmz4AdCDtqhUeNAjdW8UzGKOVYUtXDlie+0gOXcuWDFQcqz6jqYureyQV+Hm4uLiO5LNHGkckSl4fjDzGiZgO8AT8UCCqupGSGOdtL/s+9ykcsLGIxDTbI2rToJXLvjvB20ggk5AxkAlqnxzXcMjQoI2lZ0USSZ0h3SRs4Q5lbTHvq0nDL3jnCg/2rsA6wSTvzEhnUmMqFzrynfwcEAMGxgbqD6U5NbCaNWKF57XSpbo75hRpAjqQwJV8jBHfUeFchxHhM5aN55TIWllRRncMILnLaQAiqHVQNIycgk+fc3MBLXGj5RWSZB0ywQLpyegYIUJ8mNBrbXrIqltU0TAFJkUs2D0EkaDJP1lGOuQuN2P5Xh+mD6AEn3jGRS8OpRzbccyKX4wxZ0nLd4vFq2BbqUOASScg51ULW5WRQ6HKn0IIIOCCDurA5BB3BBBoFv5Xi/1h+yKU/sSvh4xH9Gf/APHnP7I6oV8ZgBknA8zQYJNzIyVDDIIGpWQ53G6uAR91I9k3BsrbG2mFFIPVWRQrKR4EMCD6itJeJa+7b4kY7a+sSeZZhsxH0FOScZ0g6gr2TiEaTwgluVcyAlupMpE5JxtkmXO3nQXKjdomBa0jP85dL/wo5J//ANdWaj8SIa8tE8Qssw/QVIs/8b9dBYooooCoPELUS30IJYCO3kPdZkOZJIQMspBIwh26bjI2GL1RbqdY76LWQomhaNCehdGD6B9YqWIH1D5UDa8IizlgzkbjmO8gBHQhXJUH1AzT9Fc5xPirzSLBbEhTJyprlf5shWJjizs0vdwT0XO+SNNB843xNpGMMBIQSJHcTqcFOY6ryom/pTqGSPZB8yK1W2SK9tY41CotpMFUDAAWW0wB99M39pHDaFY1CpCBIB+aYSZJO5JIySdySSaR43fRwX1tJM6xx/BrhS7kKgJktCAWOwJAJ3+ifKg3spHR5S0etOaxRkGWjz7QZc5YE7grk97BAxk1La61k4jkVcbMwCg+gUnWPeoFTeF3hWaaNyArykwt0z3ELRk+L9WHmpOB3Caq3VysaM7eyoycbnbwAHUk7AedBMeBvhDchhHhNUoKlkZnbu90EYfAYkgg95M6tqR4ZwlptEsjARHUyxr3i4klaXLSEDEbZQlAN9CgsRqDOyxuluQdp7lsEgjKtJsdJ+dy4xsfERVYjQKAAMADAHkB0FAnxRzmJASC8oyR4BMyHPodGk/l1zETapbeXf8ACOJydfow2lzChH1SIQw/Kz41Y41e8szTAEm2tmKqPnPISQg+t8WoH5ylJrDk/wAkQ5J5U2nJ3J02NypYnxJJz76CfeyE3FsngZLhz+jxC2j/AHZGrqIPxqby5MX79xn+FczZSar7QRsjHB/OXN7IR/6dD7xXR3QbnPy8B3gOgncakY6cjxGXoPtueTKYz7EpLxHyc5aSP37uPtfoFFbTcMjZi/eVjuWRmQsQMAsFID4G3eBoAS4hUkHTIoYeDKdmUg9VZTg56gisEvmi7tx0HScDuEecmNom88907YO+kBoLKUezcOfIOsbL/hVWP314kSfGGWCYHrnVF039kiQE+8U/DKrgMrBlPQggg/YRXugwtJiwOqNo8bYYoc+o0MdvtwfSpfAVxccQ9blW/wDR2w/hVuo/CPxm9/OJ/wAiOgsVzPFpSb0BT3o4ol2OCFubpQ3+GE/dXTVy6gPfyMOqyRxN9kdvNMPuM6n30HUVKuYebOyFmUJGjDSSN3aQHOPyRVWkOH7yXB/1gUH0WKM/vM1A/UHtBZpNPaxyKGUmRiD6JgEHqCCQQRuDgir1Rbw54hbDwFvO3v5lqB+omgT4rweRYXHwy5KAezmMMQdghmEYkx6hg/1qp3VskSQLGqokciKqqAFUE6QAB0G9a8a+Rb1Kj73WvnG/k1/PRf8APjFBtxK35kMifTRl/tKRXmIieAZ9mWPf7HX/ACNN0hwIYt4l+gvL98fcP7KDnOyF9zOda3Eee+6ozKpjnFsywSMo3wdSBirYOX2yBmunbh6HlgDCRbrGoATI9klQPm7kDpk5xkAjkYLQmaIIQJI7i7ZCdhqeQSYb6rKxU7dGJG4FdXM8zooReUWzqZipaMeaqupWY+GTgdTnGkh4iPNnLfMhyi+Rkb2z+iMKCPFpAelUaytbdY0VFGFUYG5J+0k7knqSdyTmleNNmPlj2pmEQ3wcNnWQfNUDMPyaCJOOb8HXr8KuPhD74xFAA8bY8u5ApH+sNUuMDNxY+krn/wBPKP41nwzEt3PIMaYFFtHt0O0kxB8jmNcecJrbin4zZ/lv/wAlqCDwg4vmVgQWmeRDg4ZUNyjAN0JDPuOveB8a6Sb8ai/My/vwVC7RRAWV3KCyyWvPmidGZSrhHcHY94Yb2WyD5bCl4eKSwxxXNxJzI455baVigDhee0SSfFgA7omoBRsWI6aSHS8N7jyxeAbmJ+TKSTv5iTXt4ArVCp3EB8nPH3im+F31xvjWFx1OwcY6lAPGm1kEiZR9nXuuuD1GzLkEH3gig1VQOgxX2pFxxGWAfGxPKM45kIXp5yI7Ap9oLDbJ09K92/EpJVDRQ7Hozyx6SPMGEyZ/VQVKh9nZ1kmvZEIZDOEVhuraIIg2lhscPqU48UYeBps8NMny76x/RqNEX6S5Jk9QxK/VFK9jwBbsBti4uAw8m+FTE7euc/YRQW65fgIDXUsg3Dyzk/lRm3tx/wAph7jV7it8sEEsz+zFG0jfYilj+ypXZqzaIiNzlktotbecjvM0rY8Mtv76C/SHBPkyT86SRgfMGV9H+HFNzyhFZj0UFj9gGTWHCISkEKHqsag/aFANA3Uhx+HofK2b/FLHn90VXqHx1Jo5Y7iCIzERvE0QYJnWUaNyzdFDJpOMkCQnB04oH+LgmI4BO6nbfo6k1542Pih6SxH7poz/AApL+UbxyBHZhMe01xMqb/6sQrLrHq2jw674Tj/lFyMmFTnLI0XxWB8wOJWd2Jxh8AAblcjSQ6il7eFYkIz3dTuSxG2t2dt/AAk+4VIlk4i6kCO0hPgwmkn8d8KYIwDjoSSM4yD0rKz7NB21XJklVQAkUsplXKnJkdMBGcnGO6cacgjOAEyyuNV0kyd6GW+blyYOko3D92U/OUyxkBhsdQwTXWSXR5yxqAcLrkJ+apyEA+szZx4Yjb0rHj9oslvIpJTSutXX2o2TvI6+qkA4Ox6HIJFKcOneO0E7hTPKqyMBsplkChI1PgoJVB6DJ3JoHLHvyyyeAIiTy7mS7DyOslT+aFTeO8RKSjlqHkUcqBCcK88oJ3PUCONS7Eb6HbGelWbOARRKpbOhe8x2yerOfUnJP21A7Lxmaaa5cHYlIweuX0vI32gcuHfp8GP0qB3stYCBJYwS2Je85ABdzHGZJGA21M5Zj6sa04u2Lmy9ZHUfbyJG/Yppnhn86fOVv1AD+FYXwilkMMyKyjQyZByHbm7gj2ThTuMdT50EHtTexCLiFo0sYmuE0xxl11tz4lhTSmcklweg8R51og+Ix/8AUz/1xaqXYy0RLSPSijJZiQNyxYgsT1LEeJ3qcSAgHieI7D/b6qARnsudKmWs1lIeADJhXCgyQAblQ2otFv1JTBGh+l+Gx8oSqQ0ZAYMg1gq2CHGnOV3zny3qWpzbSHxM7j7rplH6hS0twLG4VP8Aw1xqcjwgk1IC3pFIzjP0XOejEqHSRyBgGUggjIIOQQehBHUUpPwuJmLadLHq6M0bHH0mjILD0NZvYMhLQEKSSWib5Nidydt42J+cuRuSVY19TiqA6ZQYW6YkwFJ8NEnstnyB1eYFB9bhanZnmI8ua4/WpBPvNJcGgWK6uo41VEKxSaVAA1Mrxk4H1YlHuq5UbhJ13N3J4BkgHry01sw9NUpX7UNB67VRu1swRS/fj1qoyTGJkM2F+ceXq2G56CvPBeJRzTT6CcgJ3WR4306TglJFDAatQ6dQas1B4zaJJeWuoHOiXvKzIwHxWQHQhsZxtnwoH+O728i/THLH2yEIP1tT9TW4WThTKxjDK+lu82UYMoEh306gDvk+uNqpUBRRRQFFFFAUUUUEjtfKVsbtl9oW8hX7eW2P11oU1TRxj2IFDN6sQVjXyOF1MR4HlmsO2bfgNwvzpIzCnhmSb4qIZ8MuyjPrVDh1qY0wx1Ox1SNjGpj1IHgo2ABJwqgZOKCb2xvxFbEY1GVhEqbZkLfzYJOzOMoD5uK17KwFLVFbBfLmVl6NKZHMrDyBfUffSKQi7vVmzmCz1In0XnbaRvJhEBpz9NnGxSqvA/k2/PTf9RJQfeD+y585pP1SMP4Ujen8JJ8jB+tpx/GneBHMbfnpv1XEopHiRxO5/q367iQUG/ZP8Uh+w/vGkOL8IgjuLaVYkEst0C0mMucQyt7R3A26Dan+yf4pD+T/ABNZdoW+P4cPO7b9Vndn+FAD8Vz9KbV/buc/xpq7gV51V1DKYJFZSMgh2iBBB6ggdKTjP4DbnzEB++SLP7aof+J/2X7X/wD5QSWmksFGvXPaAhQ27zw5ICqygFriPcAEZkG2Q+Swt2l5FOmqN0kQ7ZUhgfAg4+4ilrvMpuIM4+KUqwHs8zWoP2hkz91JycGgukScRiKdlVlnRVE0bbHGvG4B2KnKkZBBBIoHxwa38IYwPEBAAftAGDSXAY1iuLuBQANSToigAKksYTAA85IZD768NxW4gIW4iEqkE823DFsL7TNanLADI2jaRt+mxr72ck58s92AQkmmCIHqUt3lGtl6qWd37p30qucEkAL1R70/h1sP9TOfua3H8asVDvD/AKStR/8AK3J/4tl/nQXKKKKAooooCiiigKKKKCH2y/F0/rdp/wBdb0cYYzTpaKzKujm3DIxVtGdMcYZSGQyNqOob6YXGxIIO1Kc0QWwyOdMpYqcFUhPOZgeq7oqZG4MgIx1Hrs7w9I2neMNpd9Op3eRn5YwXZ5CWPeLKMnGEXG2KCrbW6RoqRqqIgCqqgBVA2AAGwFKcD+Tb89N/1ElUDSHA94Eb+kzL/esZMf4qD5wMYjb89N+u4lpDivyz/wC6f9U9U+FQskeGGDrdvc0rsOnoam8THx0n+6n7rqQ0G/ZP8Th/J/iax7SHEtk30Jnf7rS4H8a27J/ikP5P/caU7ZQSlEeKJpSgkyqFA3fhdFYcxlBAJ33z5A0DMsWm0gX6LW6/dLEKac4uVH0oW/wPH/76WvrlJLaGSM6keS3ZD5q00RU/capvbgur/OUED7GxkH0yAf0RQKXXduIW8HDRH1bAkUn7Aj/2qOGHS80X0X1r56Zctn+3zAPRK04rAzxnR7akOgzjLIQwUnwBxpPoxpZ7hdcE6nuSDltnb28GMsDvkP3MecpoNeM91Ul/oXDnwGkgpIT6BGLfaopXs2NBuocYEdy7D1E4W4JHpqlYfapqxJGGBVhkEYIPQg9RXMcGmMd80LsS7Ww2PzhbyFRNnG5dZkB+tGwHSg6motyP9I2/paz/AOKW0/yq1UHjrPDMl2FVoo42jlBYq6q7xsZEGkh8ad1JXbx8CF6iiigKKKKAooooCiiiggcScw3a3EkbvEIeUrRqZGiZn1Sl41y5VwsW6g45RzgHNWbO7SVA8bq6N0ZSCD7xW1S7ns/buzOY9Lvu7xs0TN6s0RUsftoKUiBgQQCCMEHoQeoIr6BX55xPs5e27OIHkuoHzoEtxKXg1EFgUYlblRjC6hkZOQ/igvZ++lXliHloRpVzKwZPraV5bA5+cDvgZGPiwH6nXKcavz8ImihjeWYxwaVAYRqVllb42fGiMAEEgnVg91W2FOWXZeMInNMpkCjmabm50FsDUQnMxpznbFV7GxjhXRFGka5J0qAoyerHHUnxPWgy4LZGGCKJmDMiAMwGAzY7zAeAJycU7RRQcDLwDTLMZEvVPMLwG2k+IQB9UZWDXp5gOCwlQqWzjbAFHg/amXU0VxbyGRPaaFeYF6ELMsbMIpsEHQrPtvncCutqQ/BWV2eCd4tZLPHhZIyzYy4VxlGPXukKSSSCTmgIO09o2xnSNhuY5fiZB6mKXS4HqRTKxwyxuiMpV8kmNhsWOS4I6NnvZ896T/8Ah8t8tdXMu+Rkxxgeg5Ma7faSfWk5ewdkzq7xu7KQwLSSMcg5G5bIHmB16HI2oLnD5XKYkGHU6W2wrEfPT6p6+mcHcGkOPd2W0lBwFn5b+qzIyBf7wxn9GvknZa3J63C+iXVzGv8AYSUD9Ve7Xs7Cjq+ZnZPY5s80wU4xqVZXYasEjVjOCd9zQV6S40sRt5Vn3iZCrgEgkMNJAKkHJzgY3yRinaV4nYJPE0UmdLYOxwQVYMpB8wQD5bb5oOLgum2YXN9CuoJy1Ec4Qk4+MmnRw5z3cRn2sqC5re77RPGcC9UdR8bw65dsjrnlvGB/ZrxH2UvI3ZIpojC2clhpOCNOloBGUcY8io6DACqFqcP7GQqCZmeaRsFnLOoyFC7ANk7ADLszYAGogAAOmooooC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752600"/>
            <a:ext cx="2581275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s://lh3.googleusercontent.com/-aKKOpx2VxBQ/UIRksaOl4wI/AAAAAAAAONQ/QBLaaNdyTKI/s800/virgin-mary-visit-to-elizabe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76800"/>
            <a:ext cx="2857120" cy="40386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352800" y="4648200"/>
            <a:ext cx="3429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t-MT" sz="1600" dirty="0" smtClean="0">
                <a:latin typeface="Comic Sans MS" pitchFamily="66" charset="0"/>
              </a:rPr>
              <a:t>Marija omm Ġesu’ tassew kienet tħobb lill-proxxmu tagħha. Meta saret taf li l-kuġinha tagħha Elizabetta kien se jkollha tarbija,minnufih telqet kollox warajha u maret għandha biex tgħinha f’li jkollha bzonn. </a:t>
            </a:r>
          </a:p>
          <a:p>
            <a:pPr>
              <a:lnSpc>
                <a:spcPct val="150000"/>
              </a:lnSpc>
            </a:pPr>
            <a:r>
              <a:rPr lang="mt-MT" sz="1600" dirty="0" smtClean="0">
                <a:latin typeface="Comic Sans MS" pitchFamily="66" charset="0"/>
              </a:rPr>
              <a:t>Marija rabbiet lil Ġesu’ f’imħabba kbira u Ġesu kien jobdiha f’kollox. Kienet tieħdu s-sinagoga biex jitgħallem dwar Alla u minn hemm tgħallem jaqra il-Kotba Mqaddsa.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248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smtClean="0">
                <a:latin typeface="Comic Sans MS" pitchFamily="66" charset="0"/>
              </a:rPr>
              <a:t>Ilkoll Familja Waħda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5362" name="Picture 2" descr="http://www.mssscrafts.com/memoryverses/bookmark/greatestcommandment.gif"/>
          <p:cNvPicPr>
            <a:picLocks noChangeAspect="1" noChangeArrowheads="1"/>
          </p:cNvPicPr>
          <p:nvPr/>
        </p:nvPicPr>
        <p:blipFill>
          <a:blip r:embed="rId2" cstate="print"/>
          <a:srcRect l="1918" t="2957" r="52058"/>
          <a:stretch>
            <a:fillRect/>
          </a:stretch>
        </p:blipFill>
        <p:spPr bwMode="auto">
          <a:xfrm>
            <a:off x="3959788" y="1219200"/>
            <a:ext cx="2898212" cy="79248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419600" y="19050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1905000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t-MT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7800" y="4572000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t-MT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2514600"/>
            <a:ext cx="838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t-MT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400" y="4114800"/>
            <a:ext cx="15240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mt-MT" dirty="0">
              <a:solidFill>
                <a:schemeClr val="bg1"/>
              </a:solidFill>
            </a:endParaRPr>
          </a:p>
          <a:p>
            <a:endParaRPr lang="mt-MT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4" name="AutoShape 4" descr="data:image/jpeg;base64,/9j/4AAQSkZJRgABAQAAAQABAAD/2wCEAAkGBxQSEhUUExQUFhUXFxcaFxcWFBQYFxcWFxgYGBcXFBcYHCggGB4lGxgZITEhJSksLi4uFx8zODMsNygtLisBCgoKDg0OGxAQGiwkICQ0Ly8sLCwsLCwsLCwsLCwvLCwsLCwsLCwsLCwsLCwsLCwsLCwsLCwsLCwsLCwsLCwsLP/AABEIAOsA1gMBEQACEQEDEQH/xAAcAAACAwEBAQEAAAAAAAAAAAAABwUGCAQDAgH/xABLEAABAwICBAkHCAgFBAMAAAABAAIDBBEFEgYHITETIkFRYXGBkaEyUnKCkqLBFCNiY3OxssIkM0JDU4OTsyU0o9HSdMPT4RUX8f/EABkBAQADAQEAAAAAAAAAAAAAAAADBAUCAf/EAC0RAAICAgECBgICAgIDAAAAAAABAgMEERIhMSIyM0FRcRRhI0ITgZHBUuHw/9oADAMBAAIRAxEAPwB4oAQAgBACAEAIAQAgBACAEAIAQAgBACAEAIAQEXpDj8FFFws7rDc1o2ue7zWDlPgOVcTmoLbOLLIwW5Cwr9cUxd8zTxtbfZwjnOcR05S0DxVR5b9kUZZz9kTejOteKZ4jqmCEnYJA68d/pX2s69o5yFJDJT6S6ElWZGT1LoMcFWi6fqAEAIAQAgBAceK4nFTRmWZ7WMG8nn5gN7j0DauZSUVtnMpqK2yg1euGna60cEz2+cSxl+kDb42Vd5UfZFR5sN9EWHRjT2krXZGOdHKd0clgXegQSHdV79CkhdGfYmryIWdF3LSpicEAIAQAgBACAEAIAQAgBACA+XvABJNgBcnmA5SgM36a6ROrqp8pJ4MEtibyNjB2G3O7eeu3IFl22c5bMW+3/JLfsQKiIQQDn1N6SGaJ1JIbuhAMZO8xXtl9UkDqcByK/jWbXF+xp4dvJcX7DJVouggBACAEB8vcACSbAC5J3ADlKAzrp3pQ6vqC654FhIhbyBvnkec7f3DkWZdbzl+jGvudkv0VtQkB+seQQQSCCCCDYgjcQRuK9CejQGrTSg11N84bzRWbJ9IHyH26QCD0tK0qLOcevc2Ma3/JHr3Rb1MWAQAgBACAEAIAQAgBACAEBW9Y1YYsNqXDeWZP6jgw+DiornqDIciXGtszmssxQQAgLPq1rDFiVOQdjnFh6Q9paAfWsexTUPU0WMaWrEaJWmbAIAQAgBAVbWbXmHDZy02c8CMdUjg13u5lDfLUGQZMuNbM8LMMYEAIC76n68x4g1l9kzHsI5LgcID7hHaVYxpanr5LWHLVmvkfK0TWBACAEAIAQAgBACAEAIAQFQ1sRk4ZPbkMR7BKxQ5Hpsr5XpMz8swxwQAgJzQeMuxClA/jMPY03PgFLT50TY6/kRpRahtAgBACAEBRNczT/wDH7OSaO/VZw+8hV8nyFXM9MRSzjJBACAsurZpOJ01vPd3CN5PgpqPURPjeqjRa0zZBACA4K/G6aA2mnhjPM+RjT2Am65c4ruziU4x7siZtPsObvqoz6Ie78LSuHdBe5w8ite5yO1mYaP35PVDN/wAF5+RX8nP5VXyeZ1o4d/Eef5UnxC8/Ir+Tz8ur5Pn/AO0sP8+T+k9Pyax+XX8n6NaOHfxJP6T/APZPyax+XV8nqzWZhp/fkdcM3/FPyK/k9/Kq+TvptN6B+6rhHpuyfjAXaug/c7V9b9ybpqpkgzRva9vO1wcO8LtNPsSJp9jmx7DhU000J2cJG5oPMSOKew2PYvJx5Jo8nHlFozDPC5jnMeLOaS1wO8OabEHqIWS1p6MJpp6Z8Lw8BAX/AFNYQZawzkcSBp2/WPBa0ezmPYFZxYblv4LmHDc+XwPFaBqAgBACAEBAaeYWamgniaLuyZmgby6Mh4A68tu1R2x5QaIr4cq2jNyyjEBACAYOpfCzJWOmI4sMZ2/Tk4oHs5/BWsWO5bLmFDc+XwOXEcSip255pGRt53uDQTzC+89CvOSXc0pSUerZXJ9ZOGtNvlGY/RimI78lionkV/JC8qpe58M1mYad87h1wzfBi8/Ir+R+VV8lCrtE8NncXUuJRsLiTlnN9p2+U4td33Kryqrl5ZFSVNUnuM/+Tin1YVts0RgnbyGOUbfbAHiuXjS9upw8OftpkLW6H10Xl0s3W1heO9lwo3VNexHKiyPdELLGWktcC0jeCCCOsFcNaImmu58rw8BACAEB60tU+J2aN72O85ji0942r1NrseqTXZjB0R1pTROEdYTLFu4S3zjOk28sePSdys15LXSRcpzJLpPqSmsPQz5WBXUNpM7QXsYQeEHJJHzutsLeW3Pe/d1PLxxJMijn44CmkYWkhwIINiCLEEbwQdypme1ok9HtH562QMgYXbeM87GMHO93J1bzyArqFcpvod11SsekaE0V0fjoadsMe073vtYved7j3AAcgAWnXBQjpGxVWq48UTC7JAQAgBACAEAjdZuhT6aV1RC0mnebuyj9U47w4cjCdoO4Xts2Xz76XF8l2MvJocXyj2KCqxTOvCsNlqZWxQsL3u3Acg5S48gHOV1GLk9I6hBzekOnhYcAw8NNnzOJNhsMsxAuehjRYX5gOU7b+1RA1Nxx6/2JnGcXmq5TLO8vee5o81g/ZHQqMpuT2zMnZKb2zhXBwCAEB6U1Q+N2aNzmO52OLT3heptdj1Sa7MsuF6wq+C1pzI0fsygPv1uPG95SxvmvcnjlWR9y2UOtiKUBlbSNcOUsyvH9OTcPWKnWUn5kWI5ifSaJOHCMExH9SWRyHcGOML+yN3Fd1hpXXCmzsSKFFvYhMb1Qytu6lmbIPMkGR/UHDiuPXlUcsV/1ZDPCf9WL7FMKmpn5J4nxu5nCwPS07nDpBKrSg49GipOEoPUkca5OAQAgLFonpjUUDvmyHRk3dE++Unnbytd0jtBUtd0odieq+VfbsMFmsvDpwHVNK7OB+1FHKPVcdveArSyK33RcWXVLzIj8W1tBrclFThg5HSAAD0Y2G3j2LiWV/wCKOJ5vTUEUWv0rrZnZn1U1+ZryxvY1lgO5V3bN+5UlfZLuyb0Y1kVVK4CVzqiLlbIbvA52SHbfoNx1b1JXkSj36ktWVOPfqh3YNisVVC2aF2Zju8Hla4chHMr8ZKS2jUhNTW0dy6OgQFd0y0tiw+MOfx5HX4OMGxdbeSf2WjnUVtqgtshuuVa2xat1v1ee5ip8l/JyyXt6Wff027FV/KlvsUvzZ77IuGAaz6So4k96d538IQYjfk4Tk9YBTwyIS6PoWa8uE+j6EnNoNhs5EnyeMg7QY3va09QjcGldOmuXXR28eqXXR+4hX0GERGzY4yRcRxgcLIRu6T6R2BeuUKkJSrpXwI3SbH5a6d00p6GNHksZyNb8TylZ9ljm9syrbXZLbIlRkYID1pqZ8jg2NjnuO5rGlzj1AbV6k32PVFvoi1Yfq1xCXaYmxj617W+6LuHaFMsebLEcSx+xJDVDW/xKX+pL/wCJd/iz+USfhT+UecmqWuG51O7qkf8AmYF5+LP9Hn4Vn6I6p1b4iz9xm9GSI+BcCuXj2L2OHiWr2Imq0XrI/LpagdIieR7TQQuHVNexG6bF7Mk8G02rqIhudzmD93OHOHUCeM3sNuhdxunA7hfZX/7GtoxpHTYxC+OSEZmW4SN4Dm7b2cx1ug8xHirldkbVpo0K7Y3LTRS9NtWDoQ6ajzPjG10J2vaOeM/tjo39ar242usSrdia8UP+BaKoUQQAgBACAEAIC66rNJTSVQiefmZyGuHI2Q7GP6NvFPQehWMezjLXsy1i28JafZj7Wiax5VdQ2NjpHmzWNLnE8jWi5PcF43pbPG0ltmadKMbfW1Mk778Y2Y3zIx5Le7f0knlWVZNzlsxLbHZJyIpcEYID2p6uSPyJHsvvyvc2/XYr1Sa7HSk12Z5PeSSSSSd5JuT1lDxvZ+Lw8BAWrQLQ52ISEklkDLcI8byTuYy+zNbl5B1i81NLm/0WMej/ACPr2Htg2CwUjMkEbWN5bDjO6XuO1x6StGMFFaRqwhGC1FFU0+1gtoXcDC1sk9gXZr5IwRcZgNrnEbbXGw364br1Dou5Bfkqvou5SKHWxWteDIIpGcrcuQ2+i4HZ2gqusqfuVVmzT6jf0dxyKtgbNCeKdhB8pjhva4c4v4g8quwmpraNGuxTjtEmuzsEB8vYDvAPWLoD8jia3yQB1AD7kGj7QCZ1v6KNheKuFtmSOtK0bmyHaHgcgdY36R0qjk1JeJGbl0peNC1VQoggBACAEAIAQGltDsV+VUUExN3OYA/028V/vAntWtXLlFM3KZ84Jla1y4vwNGIWmzp3WPPwbLOf45R1OKhyZ6jr5IMyfGGvkRyzzKBACAEAIAQH61pJAAJJNgBvJO4BAaY0TwUUdLFALXa27z50jtrz37ugBa1cOMUjcqgoRUSQrqkRRvkduYxzj1NBJ+5dN6WztvS2Zdrqt00j5Xm73uLnHpcblZEnt7ZhSk5NtngvDkYupTFCyqkgJ4ssZcB9OPaLeqXdwVrFlqWi7hT1JxHWr5pnHi2JR00T5pnZWMFyfAADlJOwDpXMpKK2zmUlFbYpsQ1wTl/zMETY77BJnc4jnJa4AdW23OVTeW99EZ8s6W/Ci76DadR4gCwt4OdouWXuHN85h5eS45L8u9WKrlP7LVOQrPstymLBC6Z4aKmiqIrXJjJb6bOOz3mhcWR5QaI7ocoNGaVkmGCAEAIAQFoxHBGjCqWqa2zjLKyQjlBJyE9WQj1lNKC/xqRYlWv8KkirqErjn1H1+ammhJ2xyBw6GyN2eLHd6v4stxaNPCluDXwVTXNiHCVwjB2QxtFvpP4590s7lDlS3PXwQZktz18FOwigdUTxwt8qR7Wg81ztPYLnsUEY8mkVYR5SUUSWnFHHDXTxRNDWMLGtA6I2AnrJuT0kru5JTaRJfFRsaRBKIhBACAEBYtXlIJcSpWndwmb+m10g8WqWlbmifGW7UaOWobJG6TQl9HUsbvdBK0dZY4BcWLcWji1bg1+jMKyTCBAXLVHCXYnGR+wyVx6shZ97grGMv5C1iLdg/lomsKPXjihzQUwOyxlcOckljO6z+9UsuXaJn50+0RVqmZ534BiTqapinabGN4J6W7nt7WkjtXUJcZJndcuMkzUAN1rm6BCAyxiFPwcskfmPe32XEfBZElptGDNak0c65OQQAgBANOgpeF0akHKxz3joyS5j7t1dS3QaMY8sYVipGcMjUhVZamdnI6EO9h4H51axX4mi9hS8TRU9OKnhMQqnfXPb2MOQfhUNr3Nle97sZPam6DhMQzkbIonuv9J1mDwc7uUuNHc9kuHHdm/grumM2evqnfXyjsDyB9yite5shue7JfZDqMiBACAEBctUjb4nF0NlPuEfEqfG9Qs4nqofy0jXAoDO2sDRd1DUus08BIS6J3JY7Sw8xbutzWKzLq3CX6MfIpcJforChK47NUOi7qaJ1RM0tkmADGkbWxb9vMXGxtzNatDHq4rb9zUxKXBcn3YxFZLglNd9ORWQv/ZdAGjrY95Pg9veqGUvEmZmavGmLpVSkfUURe4NaLlxAA5yTYDvXqW2epbejVcTbNA5gB3LYN9H2gMzaYR5a+qH18p73k/FZVq1NmJetWSIhRkQIAQAgHPq0h4bBp4vONQz2mD/AJK/Qt1NfZqYy3S19iYCoGWXHVXNkq3kfwHD/UiVjHepFrEepsr2kJ/Sqj7eX+45RT8zIbfOxj6iYP8ANP8Asmj3yfgrWIu7LmCu7FnjEmaomd50sh73kqpPzMpWeZnIuTgEAIAQFu1UPtikHSJR/pPPwU+P6iLOJ6q/+9jQS0jXEbrC07mnndFTSvjhjJAMbi0yOGwuLm7ct9gG7l5dmfdc29R7GXkZEnLUX0Rx4JrBmY3gatrayA72y2Lx0h5BzetfrC8hkNdJdUcwypLpPqiw0elGCQfOxUj+F3hpjDi09Be8tb1hSqyldUiZXY8eqXUiMf1p1c1xBanZ9Gz5D1vcLDsAPSo55Mn26EVmZN+XoS2qfS6eSqNPUSvkbI0lmd2ZwezjEAnbYtzbPohd49rcuLZLi3ycuMmXTWJov8vpsrLCaMl0d9x2WcwnkDhbbzgKe6vnEs5FP+SOvcz/AFtI+F5ZKxzHje1wII7+TpWc4tPTMiUXF6aL7q30TPCCtq7RU8XGYZbMD3jyXcbc0HbflNrX2qxRV15S7FvGp6859Ehy0NdHM3PFIyRvnMc1w7wVeTT7GkpJ9joXp6Zt09H+I1X2rll3eozFyPVZAqIhBACAEA7NSLr0Uo5p3eMca0MXyM1ML039iaxCHJLIzzXvb7LiPgqMlptGbNak0W7VNBnrHj6hx/1IlNjLciziLc39Ff0siy1tUD/Hl8XuI8CorF42QXLVj+xk6jD81VenH+Fyt4vZl7B8rFE51yTz7e9UmZz7n4vDwEAIAQFl1bPy4nSn6Th3xvHxU1HqIsYvqodOsDFTTUE8jTZ5bkYeUOkOW46QCT2K9dLjBs0r58K2zOkURcbNBJAJ2czQXOPUACexZmtmMk2fC8PAQH0yMm9gTYXNhuGwXPRtC90epNkloviYpauGc3yxvBdbflNw63TYldVy4yTO6p8JqR7aSaTT1sxlkcQAfm2NccsY5A3p53bz4L2dkpvZ7ZdKctsksE1hVlPYOc2do3CcF5b6L7hw7SQu4Xzj+zuGVOPfr9nJpXpjUYgQJS1sbTdsbAQ2/nOuSXHpPZa5XNlsp9zm2+Vnc4tG8fmophLCebM2/Fe3la4fHkXNdjg9o5qtlW9o0fg+JMqYI54zdkjQRzjnaekG4PSFqRkpLaNqElKKkjPWnZ/xGq+2cs27zsx8j1GQKiIQQAgBAObUa/8ARpxzTA97Gj4K/i+VmnheRip0iFqupH1839xyp2eZlC3zsvOo6C9TO/zYg32ng/kVjEXVlrBXibK7rMp8mJ1I5C5jh05o2k+JKivWrGQ5S1ay36j5OJWN+yPhIPgpsV9yxgvpJCobuVRlBn6vDwEAIAQEzoZLlr6U/Xxj2nBvxUlT1NEtD1ZEZuvGptTQR+dKXdeRhH5wreU/CkXs1+BIoWhtKOAxCY/u6VzB6Uxy37mkdqr1LpJ/oq0Lwyl+irKArAgLTq8o+Gmni8+knaOshtj32U9C22v0WcaPJtfplVCgKx0fI38Fw2U8GHiPPyZy0uDevKCf/wBXvF62dcXrl7HgvDkEB0uoXiFs1vm3PdHfme1rXFp5uK4Ec+3mK64vWzri+PL2G3qQxIugngJ/Vva5voyA3A9ZhPrK5iy3Fo0cKe4uPwLLS9+auqj9fKO55HwVW3zso3PdkvsiFGRAgBACAcOot3zNSPrGeLT/ALK9ieVmnheViw0m/wA5Vf8AUTf3HKpZ5mULfO/sZuouktFUy+c9jPYaXH+4FbxF0bL2DHwtkLrtostXFLySRW9aNxv4Oao8pakmRZsdSTOnUc75yrbzxxnuLx8V1ie51g/2Fg3cqhQZ+rwAgBACA7MFlyVEDvNljPc8FdQ8yO63qaYzNe5/yf8AP/7KtZft/v8A6Lud/X/f/RAYI3JgNc/lfPGzsaYj+Zy4h0pkR19MeTKMqxTBAXbU8+2JN6YpB4A/BWMbzlvDf8hVscpOBqJouSOWRo6muIHgoZrUmivZHjJoZWm+DimwOmjA2tkie7pe9khee9xHUArdsONSRevr40JCoVIzgQF/0PpBUYRiER3xkTN5w5rL7OsRkdqtVLlVJF2mPKmSPbUhNaslZyOgJ7WvZb8RTFfiaGE/G0UnH35qqodzzSnve4qCfmZVte5s4FwcErozgMldNwMVgcjnEncA0cvW4gesu64Ob0iSqt2S0iKXBGCAbuoo/N1Xpxfc9XsTszSwfKxa6UC1bVf9RP8A3XKpZ52UbvUf2O/VXQcDhsNxYyZpD1PPFPsBq0KI6gjUxY8a0R2ufC+FomygbYHgn0H8V3vZD2LjJjuG/g4zIbhv4KxqOP6TOPqR+MKLE7sgwe7F3XRZJHt817h3EhVpLTZTktSaPFcnJKaLYcKirghd5L5Gh3S0G7hcbtgK7rjykkSVQ5zSZI6wtHxQ1jo2C0TgHx7SbNdcFtzvs4EdVl1dXwlpHeRUq56XYrSiIAugQ2dd/Gio5BuvJ77YyPuV3KXRM0c3rGLIOpOTR2P62qPhn/8AGo30oX2RPpjL9soSrFMEBbdVT7YpB0iUf6Tz8FPjv+RFnEf8qODWBHlxCrH1rj7VnfFc3L+RnN6/lY1tcDbYbbmki+IVzI9Mv5XpCLWcZIIBj6nnXFdGf2oAe7OPzK3jf2L2H/Y8dSbf0yV/I2ndftfH/sV5i+Zs8wl42/0UCWQuJcd5JJ6ybqs3spt7Z8rw8G5qMw/iVE55S2NvqjM/vzM7lexI9GzRwY9HIWGNsy1M7RuEsg7nuCpz8zKNnSbOJcnA39Rbfmqo/Tj8Gu/3V7E8rNLB8rKZj+BvmxiamYDmkqHHqbIeELj0BriexQThu1xRWsrcrnFfI/6aBsbGsaLNa0NaOYNFgO4LRS10NZLS0fNdSNmjfE8XY9pa4c4cLFGtrTDSa0yl6vNCpMPnqHPc1zXBrYiCbloJJLxbinydm3lUFNLg3srY9Drb2KHS+n4Ouqm808hHU5xcPAhUrVqbM65asZEKMiLLq3P+J0vpu/A9TUeoixjeqhg67sLz08VQBtieWu9CTlPU5rR6ys5Udx2W82G4qXwJlUDMBANTTx3D4JQzDblMQd/Scx3vAK7d1qTNDI8VEWR2lUXB4Fh7fOkz+0JHX99cWLVMTi1ax4i8VUpAgLJq4ky4nSn6ZHtMcPipqPURPjeqjv1r0Rbicn1rYnDtaI/vYV1kL+T7O8qP8v2MLXIf8O/mx/FWsj0y5l+kIpZpkggL5qdf+lVDeQ0sneHx2+8qzjeZ/Rcw/M/o+9WjuCpMSqPNgDWn6Ra8278vevaOkZSPcbwxnIoCqlIEBobVhQcDhsF97wZD08ISW+5l7lp0R1BGzjR41oRGkB/Sqj7aX+45Z8/MzKt87OBcEY5tRsf6LO7nmt3MafzK/i+VmnheR/YwW0EQlMwjZwpblMmUZy3zS7fbo6ArOlvZc4re/c6V6eggBAIDW3R8HiUh5JGxvHs5D4sPes7JWpmTlx1YU5VyqTehE2TEKU/XRj2jl+KkpepomoerEP7S3DPlNHPDa5dGcvpt4zPeAWlZHlFo1rY8oNGZlkmGCAc2r2jjxDBzSyl2Vsj2EtIDmnMJWlpI53eCv0pTq4s08dKynizk10U7YqWjiYLMY4taOZrGBoHcvMpaikc5i1CKQoyqJnFw1m4I2lqIgxoa11PFe3nsBY7ts1pPOSVPkQUZLRayq1CS18EToZLlr6U/Xxj2nBvxXFT1NEVD1ZEdul+hwrZqaXOGmF4z3F88eYOy9BuNnpFX7KubT+DUtp5yT+CL10uth46Z4x7rz8Fzk+Q4zPTEas4yQQF61NC9e4c9PIPejVnG85bw/O/o78Qw59BgLo5WlktROMzTvAaQQNn0YgfWXUo8KdP3JJRddGn3YtlUKB60tOZHsjb5T3Na3rcQB4lepbej2K29GpqSnEbGMb5LGtaOposPuWulpaN5LS0ZdxKXPNI7znvPe4lZMnttmFN7k2cy5OR8anKbJhwd/Elkd3EM/ItHGWoGtiLVZeFYLQIAQAgFLr0oNtNOB58bj3PYPxqnlx7Mz86PZipVIzzow6o4KaOTzJGO9lwPwXUXppnUHqSZqcLXN4zZpvhnyauqIgLNzlzebI/jtA6g63Ysq2PGbRi3w42NEGoyEaWoyvtJUQE+U1kjR6JLXfiZ3K5iS7ov4Mu8SQ16N+YpjzSPHe3/ANLrL8qJM7yoUEEeZzW85A7zZUl1Zmpbehq69af/ACsn2rT7hH3FXMtdmaGcuzFrgUmWpgd5s0R7ntKqw8yKNb8aNRLWN0Xmu8/oMXTUs/tTKtleQp5vp/7ErBCXuaxvlOIaOsmw8SqCW3ozEtvRc9a+AR0lTHwTQ1j4m7ALDNHxCe0Bp6yTyqfIgoyWizl1qElo6dSbb4g/op3n/UiHxXuL5zrC87+iT1519308APktfI4ekQ1h91/eu8uXZHedLtEVqplAtmq3DuGxGHZcR5pXeoOL75ap8eO5os4seVi/Q/6mTKxzuZpPcLrRZrPsZUuscwAKA0xohQ8BRU8VrFsTMw+k4Zne8StauPGKRuVR4wSJhdkgIAQAgKjrTw7hsOlsLuiyyj1Dx/cLlDkR3BlfJjyrZn1ZhjgUBqDR+q4Wlgk8+KN3aWgla8HuKZvQe4piw144XaSCpA2OaYndbbuZ3gu9lVMuPaRQzodpCuVMoFo1aYhwGIwEmzXkxu/mCzffyqaiWposYs+NiGLruhJoo3D9mdt+gFkg++3erWUvAXM1fx/7E7hIvPCOeSP8YVGHmRnV+dDk1102ahY/zJ2k9Tmvb95CvZS8BpZq3WJFj8pBG8G47FQRlroauabi62DfFxrxk/RIG889+6N4/MquV5UUs3yL7FnoNS8LiFK361ruxnH/ACqrStzRSoW7EXbXt+spfRl++NT5fsWs7+p8ajKa81TJ5rGN9txP5AmIurZ5grq2VjWZiHD4jOQbtYRG3+WLO9/Mob5bmyDJlysZV1CVxvajsMtHPUEeU4Rt6mjM63QS5vsq9ix6ORpYUOjkX3Sufg6Kpf5sEpHXkNvFWLHqLZbteoNmZFkmESOjuH/KKqCG1w+RoPo34/u3XdceUkiSqPKaRp9axuAgBACAEB51EIe1zHC7XAtI5wRYjuR9TxrZl3FaF0E0kLvKje5h6cptft39qyJR4vRhTjxk0cq5OTQmqyr4TDIL7252H1XuDfdyrToe60bOM91I99YuE/KaCZoF3sHCM580e2w6S3M31l7dDlBo9yIc62jOiyzFPuCYsc17TZzSHA8xabjxC9T09nqensfWnlqvB5JGbnRxzN6gWvPu3Wjb4qtmvf46W19iGppsj2v81wd7JB+Czk9PZkRemmaD1l0/C4ZUW5GtePUc1x8AVp3rdbNjIXKpmdyssxjVGGSZoY3c8bD3tBWwuxvx7IV2vWo20sfRK49uQD7iqeW+yKGc+yK/qepM+Itd/Djkf2kCP86jxluZFhx3Zv4JbXnLeop280Tj7TrflXeW+qJM59UiY1RNFPh1RUv2DO91+dkTB8c6kxvDW5EmJ4a3JifqJi9znu2uc4ud1uNz4lUW9vZmt7ezzXh4aX0Own5LRwQkWc1gL/Tdxn+8SOxa1ceMUjcqhwgkR+s+oyYZUHlIY325GtPgSuL3qtnGS9VMzwswxi+6mcN4SuMpGyGNxHpv4jfdL+5WcWO57+C5hw3PfwPNaBqAgBACAEAIBIa58I4KsbOBxZ2bftI7Nd7uTxVDKhqW/ky8yGp8vkXyqlMc+o6rzU08V9rJQ7qEjQB4scr+K/C0aeFLcGhklWi6Zq01wb5JWzQ2s3Nmj+zfxm26r5etpWVbDjJoxL4cJtEIoyIeerGoFXhToH7cvCQu9FwuOzK+3qrRofOvT+jVxnzq4v6EfUQljnMcLOaS1w5i02I7ws9rT0ZbWno0ZTfpWFj66kset8Vj4lai8Vf+jaXjq+0ZvWUYhqHR8/otP9jF+Bq14dkb0PKhNa5avPiGW/6uJjbdJLn/AHOCo5T3MzM17s0Tuoyg/wAzOd3Ejaeq7n/exSYke7JsGPRyKtrXr+FxKUckTWRjsGZ3vOcOxQ5D3Mr5ct2fRc9IT8h0fih8l8rWMI5c0pMsgPZmCsT8FOi1Y/8AHjpfInVQMws+rfB/lVfE0i7Izwr+phBA7XZR1EqaiHKaLGNDnYv0aJWmbBQtdFRloA3z5mDuDnflVfKfgKuY9ViMWcZI7dSuG8HRvmI2zSGx+hHxR72daGLHUd/JqYcNQ38jDVkuAgBACAEAICo60MF+U0Elhd8Pzrefig5x03YXbOcBQ3w5QK+TXzrf6M+rMMcZWo2qtUzx+fE139N1v+4reI/E0XsGXiaHMrxpCy12YJnijq2jbGckn2bzxSep+z+YqmVDa5FHNr3Hl8CcVEzRkakcSyVMsBOyVgcPSjO4dbXE+qreLLq0XsKXicSF1p4V8nxCQgWbNaVvW7Y/3w49oUeRHjMiyocbH+xp6qarhMMhB2lhew9jyQPZIVzHe60X8V7qQh8Up+Dmlj8yR7fZcR8FnSWpNGTNak0aYwBtqWAc0MX4GrVh2RuQ8qM86b1nDV9U/k4VzR1M4g8GrMte5sx75bsbHRq+ohR4ZG5+y7HTSc4Dhm29IYGjsV+lca+ppY8eFS39iawGldiGIMDhfhpi+Tmy3L5PC47lRgudhm1p2Wlx144jeWnpxuawyOHJd5yt7g13tKfKl2RZzpdVEWCplAdupjBeCpXVDhxp3cX7NhIHe7MekZVoY0NR38mph18YcvkYaslwVuvWotHSx+c+R3sNaPzqplvokUc5+FIUTGEkAC5JsBzk7gqSM5LZp/R/DhTU0MI/dxtaelwHGPa657VrQjxikbkI8YpEgujsEAIAQAgBAfhF0Bm3TfAzRVksVuJfPH9m65b3bW9bSsu2HCTRi318JtEnqmqcmJxDz2yMPsFw8WhdYz1M7xHqw0AtI1zlxShbPDJC8XbI0tPURa46Rv7F5JbWmcyipJpmY8VoH080kMnlxuLT025R0EbR1rJlHi9Mw5xcZNM7NE8T+TVkE17Bsgzeg7iv90le1y4yTOqZ8JpjZ1yYJw1I2dou6A3NuWJ9g7uIaegByu5MNx38Gjl18ocl7HJqNqr09RH5sod2PYB+ReYj8LRzhPwtC60+pODxGqbzyl39S0n5lVuWrGU8hataNDEiGC53Rx+DG/8ApafZGv2RnjQ7BnV1bHGbkF2eU/Vggvv13DetwWZXDnMx6YOyzQ49alfwGGyhuwyZYh1OPGHsBwV6+XGDNLKlxrZW9SmAFrZKx48q8cV/NB47h1uAb6rudRYtevEyDCr0ubKHrAxH5RiFQ++wPLG9UfE2dBIJ7VWulymypkS5WMi8Ew11TPFAzypHBt+Yb3O7GgnsXEI8pJHFcHOSijTtFStijZGwWYxoa0czWiw8AtZLS0biSS0j2Xp6J3XpLeemZzRvd7TgPyqjl90Z2c+qRW9WWE/KcQiBF2xfOu/lkZffLVFRHlNEGLDlYv11NDLTNgEAIAQAgBACAEBRNbWjfymm4aMXlgubDe6M+W3pIsHDqPOq+RXyjtexVyqucdruhUaBy5cRpSP4rR7XF+Kp0+dGfjvViNJLUNoEAotdej9nMrGDY60ctvOA+bcesXbfobzqllQ/sjPza/7oVipmeaP0NrhWYdC5/GzR5JAeUtvG+/XYntWrW+UEbdMudaZEaA6JSYfUVYNjC/g+CdcXIBebOG8FodYnl5OiOqpwk/gjopdcpfBzaU6DPqcTgqW5eB4hmudt4jfYOXMA1vRYryynlYpHNuO5WqXsXfFaUzQSxA5TJG9gPNmaW38VYktposyW00QWguiDMOiIuHyvsZH2sNm5jRyNHiTfmAjqq/xoiopVS/ZJaRaPw10bY5w4ta8PAa4t2gEWJHJYldTgprTO7K4zWpHpic7KSlke1oayGJxa0AAAMacrQOwBeyajH6PZNQi38GYXOJJJ2k7Sek71kGE2NbUngP6yseOeOL75HDwbf0ldxYf2Zo4VfebGyrhfBAJDXa+9dGOanZ4vkVDK86MvN86+i06lsG4OmfUOHGmdZv2cdxftdm9kKXFhqO/ksYcNR5fIxlaLgIAQAgBACAEAIAQFDh1bRR4gyqiflia7PwOXc/bbI6+xt9trbLW3bq6x0p8kVVipWc1/wXxWC0CA4sawxlVBJBJ5MjSDzg8jh0g2I6QuZRUlpnM4KcXFmZsUoH080kMgs+NxaezcR0EWI6CFlSi4vTMOcXGTTGtqOxK8U9OT5DmyN6njK4DqLR7SuYsujRoYMtxcRoK2XgQAgBACApGuCv4PDnN5ZZGM7Ac58GW7VBky1ArZctV/YkMKw99RNHDGLvkcGjt3k9AFyegLPjFyekZUIuUlFGmcGw1lNBHBH5MbQ0dPO49JNyekrVjFRWkbkIqMUkdq6OgQCv1kaH1FbXwGJp4N0YY+TkjyvcXF3Y7YOUqpfVKc1oo5FErLE12GTQUjIY2RRizGNDWjoaLBWktLSLsUktI916eggBACAEAIAQAgBACAEAIAQCu1y6M52itjHGYA2YDlZ+y/sOw9BHIFUya9rkijmVbXNFR1T4hwWIxj9mVr4z2jM33mgdqgxpan9lbElqzXyP8AWka4IAQAgBAKXXrUm9LHyWkeR08Rrfzd6p5b7Iz859kdepzRfg2Gslbxni0IPJGd7/W3DoH0l7jV6XJnWHTpc2M9Wy8CAEAIAQAgBACAEAIAQAgBACAEAIAQAgPiaJr2lrgC1wIcCLggixBHNZGthrYjcd0Slw7EIXxte6AzxuieATbjt+beeQ8gvvHaBnyqcJprsZc6XXamu2x6rQNQEAIAQAgIDSHRGnrZYpZw48FcBoNmvBINni1yLjkI3lRzqjNpsispjNpy9iea0AAAAAbABuA6FISn6gBACAEAIAQAgBACAEAIAQAgBACAEAIAQAgBACAEAIAQAgBACAEAIAQAgBACAEAIAQH/2Q=="/>
          <p:cNvSpPr>
            <a:spLocks noChangeAspect="1" noChangeArrowheads="1"/>
          </p:cNvSpPr>
          <p:nvPr/>
        </p:nvSpPr>
        <p:spPr bwMode="auto">
          <a:xfrm>
            <a:off x="0" y="-1828800"/>
            <a:ext cx="3324225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cranefamilydentistry.com/assets/images/logos/CFD-Logo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914400" y="762000"/>
            <a:ext cx="1676400" cy="184452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0" y="2508409"/>
            <a:ext cx="381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1600" dirty="0" smtClean="0">
                <a:latin typeface="Comic Sans MS" pitchFamily="66" charset="0"/>
              </a:rPr>
              <a:t>Kemm hu sabiħ meta jkollok lil xi ħadd iħobbok tassew billi jieħu ħsiebek u dejjem ikun hemm għalik. U tassew tieħu pjaċir meta xi ħadd jgħidlek Kemm Inħobbok!</a:t>
            </a:r>
          </a:p>
          <a:p>
            <a:pPr algn="ctr">
              <a:lnSpc>
                <a:spcPct val="150000"/>
              </a:lnSpc>
            </a:pPr>
            <a:r>
              <a:rPr lang="mt-MT" sz="1600" dirty="0" smtClean="0">
                <a:latin typeface="Comic Sans MS" pitchFamily="66" charset="0"/>
              </a:rPr>
              <a:t>Alla  ħalaqna biex inħobbu lil xulxin. Għalhekk tana l-familji tagħna. Fil-familja aħna nitgħallmu ngħixu  u nikbru  ma’ dawk li jieħdu ħsiebna. </a:t>
            </a:r>
          </a:p>
          <a:p>
            <a:endParaRPr lang="en-US" dirty="0"/>
          </a:p>
        </p:txBody>
      </p:sp>
      <p:pic>
        <p:nvPicPr>
          <p:cNvPr id="34" name="Picture 2" descr="http://1.bp.blogspot.com/-_QOy0kQnhok/UQrW_oFFhlI/AAAAAAAAMWs/qo9mFNu2R1I/s1600/Valentine%27s+Day+Heart+Jesus+Lives+In+my+Heart+Coloring+Page+Sheet+For+Kids+Sunday+school+children%27s+chu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783603"/>
            <a:ext cx="2590800" cy="3360397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066800" y="7306270"/>
            <a:ext cx="137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I am ONE of God’s big family.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0" y="8839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400" dirty="0" smtClean="0"/>
              <a:t>worksheet 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810000" y="632936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400" dirty="0" smtClean="0">
                <a:latin typeface="Comic Sans MS" pitchFamily="66" charset="0"/>
              </a:rPr>
              <a:t>F’din il-bookmark waħħal stampa ta’ xi ħadd li jieħu ħsiebek. Zejjen il-poster b’disinji sbieħ.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0600" y="7772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dirty="0" smtClean="0"/>
              <a:t>Grazzi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P</a:t>
            </a:r>
          </a:p>
        </p:txBody>
      </p:sp>
      <p:pic>
        <p:nvPicPr>
          <p:cNvPr id="14338" name="Picture 2" descr="http://www.learnnc.org/lp/media/lessons/LisaWilliamson5232002068/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061"/>
            <a:ext cx="6858000" cy="80079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1772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dirty="0" smtClean="0"/>
              <a:t>Ilkoll Familja Waħda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685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600" dirty="0" smtClean="0"/>
              <a:t>Pinġi bl-aħmar l-idejn li jagħmlu familja maqgħuda</a:t>
            </a:r>
          </a:p>
          <a:p>
            <a:r>
              <a:rPr lang="mt-MT" sz="1600" dirty="0" smtClean="0"/>
              <a:t>      u bl-aħmar l-idejn li jkissru l-familja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17158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nuri rispett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1981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naħseb għal rasi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20206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ngħid grazzi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495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nitlob skuza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32398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nagħmel ta’ rasi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4876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ngħin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617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nigdeb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61354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ngħid prosit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7696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naħdem f’tim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724318">
            <a:off x="838200" y="770047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nissuppervja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0" y="739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ma nċediex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051912">
            <a:off x="549206" y="308290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dirty="0" smtClean="0">
                <a:latin typeface="Comic Sans MS" pitchFamily="66" charset="0"/>
              </a:rPr>
              <a:t>inħammeġ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37621" y="2541687"/>
            <a:ext cx="258275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5400" b="1" dirty="0" smtClean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Jien </a:t>
            </a:r>
          </a:p>
          <a:p>
            <a:pPr algn="ctr"/>
            <a:r>
              <a:rPr lang="mt-MT" sz="5400" b="1" dirty="0" smtClean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speċjali </a:t>
            </a:r>
          </a:p>
          <a:p>
            <a:pPr algn="ctr"/>
            <a:r>
              <a:rPr lang="mt-MT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għax</a:t>
            </a:r>
          </a:p>
          <a:p>
            <a:pPr algn="ctr"/>
            <a:r>
              <a:rPr lang="mt-MT" sz="5400" b="1" dirty="0" smtClean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inħobb</a:t>
            </a:r>
          </a:p>
          <a:p>
            <a:pPr algn="ctr"/>
            <a:r>
              <a:rPr lang="mt-MT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 nkun </a:t>
            </a:r>
          </a:p>
          <a:p>
            <a:pPr algn="ctr"/>
            <a:r>
              <a:rPr lang="mt-MT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maħbub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774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dirty="0" smtClean="0"/>
              <a:t>worksheet 3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LSNNR[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282</Words>
  <Application>Microsoft Office PowerPoint</Application>
  <PresentationFormat>On-screen Show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Fenech</dc:creator>
  <cp:lastModifiedBy>Cathleen</cp:lastModifiedBy>
  <cp:revision>19</cp:revision>
  <dcterms:created xsi:type="dcterms:W3CDTF">2013-11-30T12:31:28Z</dcterms:created>
  <dcterms:modified xsi:type="dcterms:W3CDTF">2016-08-23T20:32:21Z</dcterms:modified>
</cp:coreProperties>
</file>