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7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169D-8E47-4F4E-94FA-714A21C45177}" type="datetimeFigureOut">
              <a:rPr lang="en-GB" smtClean="0"/>
              <a:pPr/>
              <a:t>03/02/2016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0CCA8-C572-4352-941C-B2DFC48E33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352692"/>
      </p:ext>
    </p:extLst>
  </p:cSld>
  <p:clrMapOvr>
    <a:masterClrMapping/>
  </p:clrMapOvr>
  <p:transition spd="slow" advTm="10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169D-8E47-4F4E-94FA-714A21C45177}" type="datetimeFigureOut">
              <a:rPr lang="en-GB" smtClean="0"/>
              <a:pPr/>
              <a:t>03/02/2016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0CCA8-C572-4352-941C-B2DFC48E33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614191"/>
      </p:ext>
    </p:extLst>
  </p:cSld>
  <p:clrMapOvr>
    <a:masterClrMapping/>
  </p:clrMapOvr>
  <p:transition spd="slow" advTm="10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169D-8E47-4F4E-94FA-714A21C45177}" type="datetimeFigureOut">
              <a:rPr lang="en-GB" smtClean="0"/>
              <a:pPr/>
              <a:t>03/02/2016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0CCA8-C572-4352-941C-B2DFC48E33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491079"/>
      </p:ext>
    </p:extLst>
  </p:cSld>
  <p:clrMapOvr>
    <a:masterClrMapping/>
  </p:clrMapOvr>
  <p:transition spd="slow" advTm="10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169D-8E47-4F4E-94FA-714A21C45177}" type="datetimeFigureOut">
              <a:rPr lang="en-GB" smtClean="0"/>
              <a:pPr/>
              <a:t>03/02/2016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0CCA8-C572-4352-941C-B2DFC48E33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190657"/>
      </p:ext>
    </p:extLst>
  </p:cSld>
  <p:clrMapOvr>
    <a:masterClrMapping/>
  </p:clrMapOvr>
  <p:transition spd="slow" advTm="10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169D-8E47-4F4E-94FA-714A21C45177}" type="datetimeFigureOut">
              <a:rPr lang="en-GB" smtClean="0"/>
              <a:pPr/>
              <a:t>03/02/2016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0CCA8-C572-4352-941C-B2DFC48E33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841513"/>
      </p:ext>
    </p:extLst>
  </p:cSld>
  <p:clrMapOvr>
    <a:masterClrMapping/>
  </p:clrMapOvr>
  <p:transition spd="slow" advTm="10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169D-8E47-4F4E-94FA-714A21C45177}" type="datetimeFigureOut">
              <a:rPr lang="en-GB" smtClean="0"/>
              <a:pPr/>
              <a:t>03/02/2016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0CCA8-C572-4352-941C-B2DFC48E33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761576"/>
      </p:ext>
    </p:extLst>
  </p:cSld>
  <p:clrMapOvr>
    <a:masterClrMapping/>
  </p:clrMapOvr>
  <p:transition spd="slow" advTm="10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169D-8E47-4F4E-94FA-714A21C45177}" type="datetimeFigureOut">
              <a:rPr lang="en-GB" smtClean="0"/>
              <a:pPr/>
              <a:t>03/02/2016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0CCA8-C572-4352-941C-B2DFC48E33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55619"/>
      </p:ext>
    </p:extLst>
  </p:cSld>
  <p:clrMapOvr>
    <a:masterClrMapping/>
  </p:clrMapOvr>
  <p:transition spd="slow" advTm="10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169D-8E47-4F4E-94FA-714A21C45177}" type="datetimeFigureOut">
              <a:rPr lang="en-GB" smtClean="0"/>
              <a:pPr/>
              <a:t>03/02/2016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0CCA8-C572-4352-941C-B2DFC48E33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367698"/>
      </p:ext>
    </p:extLst>
  </p:cSld>
  <p:clrMapOvr>
    <a:masterClrMapping/>
  </p:clrMapOvr>
  <p:transition spd="slow" advTm="10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169D-8E47-4F4E-94FA-714A21C45177}" type="datetimeFigureOut">
              <a:rPr lang="en-GB" smtClean="0"/>
              <a:pPr/>
              <a:t>03/02/2016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0CCA8-C572-4352-941C-B2DFC48E33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952296"/>
      </p:ext>
    </p:extLst>
  </p:cSld>
  <p:clrMapOvr>
    <a:masterClrMapping/>
  </p:clrMapOvr>
  <p:transition spd="slow" advTm="10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169D-8E47-4F4E-94FA-714A21C45177}" type="datetimeFigureOut">
              <a:rPr lang="en-GB" smtClean="0"/>
              <a:pPr/>
              <a:t>03/02/2016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0CCA8-C572-4352-941C-B2DFC48E33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179868"/>
      </p:ext>
    </p:extLst>
  </p:cSld>
  <p:clrMapOvr>
    <a:masterClrMapping/>
  </p:clrMapOvr>
  <p:transition spd="slow" advTm="10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169D-8E47-4F4E-94FA-714A21C45177}" type="datetimeFigureOut">
              <a:rPr lang="en-GB" smtClean="0"/>
              <a:pPr/>
              <a:t>03/02/2016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0CCA8-C572-4352-941C-B2DFC48E33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520212"/>
      </p:ext>
    </p:extLst>
  </p:cSld>
  <p:clrMapOvr>
    <a:masterClrMapping/>
  </p:clrMapOvr>
  <p:transition spd="slow" advTm="10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6169D-8E47-4F4E-94FA-714A21C45177}" type="datetimeFigureOut">
              <a:rPr lang="en-GB" smtClean="0"/>
              <a:pPr/>
              <a:t>03/02/2016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0CCA8-C572-4352-941C-B2DFC48E33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45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1000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2.gstatic.com/images?q=tbn:ANd9GcTtoy5jhh3Rx2XeIJFo0DswaArFPxKhUglA_ngknRiZxQ55ysQ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15"/>
            <a:ext cx="9155562" cy="686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images.all-free-download.com/images/graphiclarge/cross_jesus_wood_23618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37"/>
          <a:stretch/>
        </p:blipFill>
        <p:spPr bwMode="auto">
          <a:xfrm>
            <a:off x="2704" y="0"/>
            <a:ext cx="9197383" cy="688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83968" y="116632"/>
            <a:ext cx="4752528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6600" b="1" dirty="0" err="1" smtClean="0">
                <a:solidFill>
                  <a:schemeClr val="bg1"/>
                </a:solidFill>
              </a:rPr>
              <a:t>Jien</a:t>
            </a:r>
            <a:r>
              <a:rPr lang="en-GB" sz="6600" b="1" dirty="0" smtClean="0">
                <a:solidFill>
                  <a:schemeClr val="bg1"/>
                </a:solidFill>
              </a:rPr>
              <a:t> </a:t>
            </a:r>
            <a:r>
              <a:rPr lang="en-GB" sz="6600" b="1" dirty="0" err="1" smtClean="0">
                <a:solidFill>
                  <a:schemeClr val="bg1"/>
                </a:solidFill>
              </a:rPr>
              <a:t>kelli</a:t>
            </a:r>
            <a:r>
              <a:rPr lang="en-GB" sz="6600" b="1" dirty="0" smtClean="0">
                <a:solidFill>
                  <a:schemeClr val="bg1"/>
                </a:solidFill>
              </a:rPr>
              <a:t> </a:t>
            </a:r>
            <a:r>
              <a:rPr lang="en-GB" sz="6600" b="1" dirty="0" err="1" smtClean="0">
                <a:solidFill>
                  <a:schemeClr val="bg1"/>
                </a:solidFill>
              </a:rPr>
              <a:t>sehem</a:t>
            </a:r>
            <a:r>
              <a:rPr lang="en-GB" sz="6600" b="1" dirty="0" smtClean="0">
                <a:solidFill>
                  <a:schemeClr val="bg1"/>
                </a:solidFill>
              </a:rPr>
              <a:t> </a:t>
            </a:r>
            <a:r>
              <a:rPr lang="en-GB" sz="6600" b="1" dirty="0" err="1" smtClean="0">
                <a:solidFill>
                  <a:schemeClr val="bg1"/>
                </a:solidFill>
              </a:rPr>
              <a:t>f’din</a:t>
            </a:r>
            <a:r>
              <a:rPr lang="en-GB" sz="6600" b="1" dirty="0" smtClean="0">
                <a:solidFill>
                  <a:schemeClr val="bg1"/>
                </a:solidFill>
              </a:rPr>
              <a:t> </a:t>
            </a:r>
            <a:r>
              <a:rPr lang="en-GB" sz="6600" b="1" dirty="0" err="1" smtClean="0">
                <a:solidFill>
                  <a:schemeClr val="bg1"/>
                </a:solidFill>
              </a:rPr>
              <a:t>il</a:t>
            </a:r>
            <a:r>
              <a:rPr lang="en-GB" sz="6600" b="1" dirty="0" smtClean="0">
                <a:solidFill>
                  <a:schemeClr val="bg1"/>
                </a:solidFill>
              </a:rPr>
              <a:t>-</a:t>
            </a:r>
            <a:r>
              <a:rPr lang="mt-MT" sz="6600" b="1" dirty="0" smtClean="0">
                <a:solidFill>
                  <a:schemeClr val="bg1"/>
                </a:solidFill>
              </a:rPr>
              <a:t>ġrajja.</a:t>
            </a:r>
            <a:endParaRPr lang="en-GB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754381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2.gstatic.com/images?q=tbn:ANd9GcTtoy5jhh3Rx2XeIJFo0DswaArFPxKhUglA_ngknRiZxQ55ysQ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15"/>
            <a:ext cx="9155562" cy="686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images.all-free-download.com/images/graphiclarge/cross_jesus_wood_23618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37"/>
          <a:stretch/>
        </p:blipFill>
        <p:spPr bwMode="auto">
          <a:xfrm>
            <a:off x="2704" y="1297"/>
            <a:ext cx="9197383" cy="688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38065"/>
            <a:ext cx="74755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6000" b="1" dirty="0" smtClean="0">
                <a:solidFill>
                  <a:schemeClr val="bg1"/>
                </a:solidFill>
              </a:rPr>
              <a:t>Il-Qassis </a:t>
            </a:r>
            <a:r>
              <a:rPr lang="mt-MT" sz="6000" b="1" dirty="0">
                <a:solidFill>
                  <a:schemeClr val="bg1"/>
                </a:solidFill>
              </a:rPr>
              <a:t>t</a:t>
            </a:r>
            <a:r>
              <a:rPr lang="mt-MT" sz="6000" b="1" dirty="0" smtClean="0">
                <a:solidFill>
                  <a:schemeClr val="bg1"/>
                </a:solidFill>
              </a:rPr>
              <a:t>as-Sinagoga</a:t>
            </a:r>
            <a:endParaRPr lang="mt-MT" sz="6000" b="1" dirty="0" smtClean="0">
              <a:solidFill>
                <a:schemeClr val="bg1"/>
              </a:solidFill>
            </a:endParaRPr>
          </a:p>
          <a:p>
            <a:pPr algn="ctr"/>
            <a:r>
              <a:rPr lang="mt-MT" sz="4000" b="1" i="1" dirty="0" smtClean="0">
                <a:solidFill>
                  <a:schemeClr val="bg1"/>
                </a:solidFill>
              </a:rPr>
              <a:t> </a:t>
            </a:r>
            <a:endParaRPr lang="en-GB" sz="40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95431" y="1412776"/>
            <a:ext cx="590465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Arial" pitchFamily="34" charset="0"/>
              <a:buChar char="•"/>
            </a:pPr>
            <a:endParaRPr lang="mt-MT" sz="3600" b="1" dirty="0" smtClean="0">
              <a:solidFill>
                <a:srgbClr val="FFFF00"/>
              </a:solidFill>
            </a:endParaRPr>
          </a:p>
          <a:p>
            <a:pPr marL="685800" indent="-685800" algn="ctr">
              <a:buFont typeface="Arial" pitchFamily="34" charset="0"/>
              <a:buChar char="•"/>
            </a:pPr>
            <a:endParaRPr lang="mt-MT" sz="3600" b="1" dirty="0">
              <a:solidFill>
                <a:srgbClr val="FFFF00"/>
              </a:solidFill>
            </a:endParaRPr>
          </a:p>
          <a:p>
            <a:pPr marL="685800" indent="-685800" algn="ctr">
              <a:buFont typeface="Arial" pitchFamily="34" charset="0"/>
              <a:buChar char="•"/>
            </a:pPr>
            <a:r>
              <a:rPr lang="mt-MT" sz="3600" b="1" dirty="0" smtClean="0">
                <a:solidFill>
                  <a:srgbClr val="FFFF00"/>
                </a:solidFill>
              </a:rPr>
              <a:t>Xewwex </a:t>
            </a:r>
            <a:r>
              <a:rPr lang="mt-MT" sz="3600" b="1" dirty="0" smtClean="0">
                <a:solidFill>
                  <a:srgbClr val="FFFF00"/>
                </a:solidFill>
              </a:rPr>
              <a:t>biex Ġesu jinqatel.</a:t>
            </a:r>
          </a:p>
          <a:p>
            <a:pPr algn="ctr"/>
            <a:r>
              <a:rPr lang="mt-MT" sz="4000" b="1" i="1" dirty="0" smtClean="0">
                <a:solidFill>
                  <a:schemeClr val="bg1"/>
                </a:solidFill>
              </a:rPr>
              <a:t> </a:t>
            </a:r>
            <a:endParaRPr lang="en-GB" sz="4000" b="1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37809" y="3933056"/>
            <a:ext cx="66834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Arial" pitchFamily="34" charset="0"/>
              <a:buChar char="•"/>
            </a:pPr>
            <a:r>
              <a:rPr lang="mt-MT" sz="3600" b="1" dirty="0" smtClean="0">
                <a:solidFill>
                  <a:schemeClr val="bg1"/>
                </a:solidFill>
              </a:rPr>
              <a:t>Akkużah għax fejjaq </a:t>
            </a:r>
          </a:p>
          <a:p>
            <a:pPr algn="ctr"/>
            <a:r>
              <a:rPr lang="mt-MT" sz="3600" b="1" dirty="0" smtClean="0">
                <a:solidFill>
                  <a:schemeClr val="bg1"/>
                </a:solidFill>
              </a:rPr>
              <a:t>fil-jum  tas-Sibt .</a:t>
            </a:r>
          </a:p>
          <a:p>
            <a:pPr algn="ctr"/>
            <a:r>
              <a:rPr lang="mt-MT" sz="4000" b="1" i="1" dirty="0" smtClean="0">
                <a:solidFill>
                  <a:schemeClr val="bg1"/>
                </a:solidFill>
              </a:rPr>
              <a:t> </a:t>
            </a:r>
            <a:endParaRPr lang="en-GB" sz="4000" b="1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5053" y="5522456"/>
            <a:ext cx="63954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Arial" pitchFamily="34" charset="0"/>
              <a:buChar char="•"/>
            </a:pPr>
            <a:r>
              <a:rPr lang="mt-MT" sz="3600" b="1" dirty="0" smtClean="0">
                <a:solidFill>
                  <a:srgbClr val="FFFF00"/>
                </a:solidFill>
              </a:rPr>
              <a:t>... għax Ġesu kien isejjaħ lilu nnifsu l-Messija.</a:t>
            </a:r>
          </a:p>
          <a:p>
            <a:pPr algn="ctr"/>
            <a:r>
              <a:rPr lang="mt-MT" sz="4000" b="1" i="1" dirty="0" smtClean="0">
                <a:solidFill>
                  <a:schemeClr val="bg1"/>
                </a:solidFill>
              </a:rPr>
              <a:t> </a:t>
            </a:r>
            <a:endParaRPr lang="en-GB" sz="4000" b="1" i="1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19" y="179383"/>
            <a:ext cx="1570923" cy="2741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8457496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2.gstatic.com/images?q=tbn:ANd9GcTtoy5jhh3Rx2XeIJFo0DswaArFPxKhUglA_ngknRiZxQ55ysQ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15"/>
            <a:ext cx="9155562" cy="686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images.all-free-download.com/images/graphiclarge/cross_jesus_wood_23618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37"/>
          <a:stretch/>
        </p:blipFill>
        <p:spPr bwMode="auto">
          <a:xfrm>
            <a:off x="2704" y="1297"/>
            <a:ext cx="9197383" cy="688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2443" y="38065"/>
            <a:ext cx="72008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6600" b="1" dirty="0" smtClean="0">
                <a:solidFill>
                  <a:schemeClr val="bg1"/>
                </a:solidFill>
              </a:rPr>
              <a:t>Pilatu l-Gvernatur</a:t>
            </a:r>
          </a:p>
          <a:p>
            <a:pPr algn="ctr"/>
            <a:r>
              <a:rPr lang="mt-MT" sz="4000" b="1" i="1" dirty="0" smtClean="0">
                <a:solidFill>
                  <a:schemeClr val="bg1"/>
                </a:solidFill>
              </a:rPr>
              <a:t> </a:t>
            </a:r>
            <a:endParaRPr lang="en-GB" sz="40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95431" y="1412776"/>
            <a:ext cx="59046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Arial" pitchFamily="34" charset="0"/>
              <a:buChar char="•"/>
            </a:pPr>
            <a:r>
              <a:rPr lang="mt-MT" sz="4400" b="1" dirty="0" smtClean="0">
                <a:solidFill>
                  <a:srgbClr val="FFFF00"/>
                </a:solidFill>
              </a:rPr>
              <a:t>Ikkundanna lil </a:t>
            </a:r>
            <a:r>
              <a:rPr lang="mt-MT" sz="4400" b="1" dirty="0" smtClean="0">
                <a:solidFill>
                  <a:srgbClr val="FFFF00"/>
                </a:solidFill>
              </a:rPr>
              <a:t>Ġesù </a:t>
            </a:r>
            <a:r>
              <a:rPr lang="mt-MT" sz="4400" b="1" dirty="0" smtClean="0">
                <a:solidFill>
                  <a:srgbClr val="FFFF00"/>
                </a:solidFill>
              </a:rPr>
              <a:t>għall-mewt bla </a:t>
            </a:r>
            <a:r>
              <a:rPr lang="mt-MT" sz="4400" b="1" dirty="0" smtClean="0">
                <a:solidFill>
                  <a:srgbClr val="FFFF00"/>
                </a:solidFill>
              </a:rPr>
              <a:t>ħtija.</a:t>
            </a:r>
            <a:endParaRPr lang="mt-MT" sz="4400" b="1" dirty="0" smtClean="0">
              <a:solidFill>
                <a:srgbClr val="FFFF00"/>
              </a:solidFill>
            </a:endParaRPr>
          </a:p>
          <a:p>
            <a:pPr algn="ctr"/>
            <a:r>
              <a:rPr lang="mt-MT" sz="4000" b="1" i="1" dirty="0" smtClean="0">
                <a:solidFill>
                  <a:schemeClr val="bg1"/>
                </a:solidFill>
              </a:rPr>
              <a:t> </a:t>
            </a:r>
            <a:endParaRPr lang="en-GB" sz="4000" b="1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737" y="3501008"/>
            <a:ext cx="66967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Arial" pitchFamily="34" charset="0"/>
              <a:buChar char="•"/>
            </a:pPr>
            <a:r>
              <a:rPr lang="mt-MT" sz="4000" b="1" dirty="0" smtClean="0">
                <a:solidFill>
                  <a:schemeClr val="bg1"/>
                </a:solidFill>
              </a:rPr>
              <a:t>Qabel ħasel idejh </a:t>
            </a:r>
            <a:r>
              <a:rPr lang="mt-MT" sz="4000" b="1" dirty="0" smtClean="0">
                <a:solidFill>
                  <a:schemeClr val="bg1"/>
                </a:solidFill>
              </a:rPr>
              <a:t>staqsa  </a:t>
            </a:r>
            <a:r>
              <a:rPr lang="mt-MT" sz="4000" b="1" dirty="0" smtClean="0">
                <a:solidFill>
                  <a:schemeClr val="bg1"/>
                </a:solidFill>
              </a:rPr>
              <a:t>lil </a:t>
            </a:r>
            <a:r>
              <a:rPr lang="mt-MT" sz="4000" b="1" dirty="0" smtClean="0">
                <a:solidFill>
                  <a:schemeClr val="bg1"/>
                </a:solidFill>
              </a:rPr>
              <a:t>Ġesù </a:t>
            </a:r>
            <a:r>
              <a:rPr lang="mt-MT" sz="4000" b="1" dirty="0" smtClean="0">
                <a:solidFill>
                  <a:schemeClr val="bg1"/>
                </a:solidFill>
              </a:rPr>
              <a:t>jekk kienx sultan.</a:t>
            </a:r>
          </a:p>
          <a:p>
            <a:pPr algn="ctr"/>
            <a:r>
              <a:rPr lang="mt-MT" sz="4000" b="1" i="1" dirty="0" smtClean="0">
                <a:solidFill>
                  <a:schemeClr val="bg1"/>
                </a:solidFill>
              </a:rPr>
              <a:t> </a:t>
            </a:r>
            <a:endParaRPr lang="en-GB" sz="4000" b="1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5053" y="5522456"/>
            <a:ext cx="63954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Arial" pitchFamily="34" charset="0"/>
              <a:buChar char="•"/>
            </a:pPr>
            <a:r>
              <a:rPr lang="mt-MT" sz="3600" b="1" dirty="0" smtClean="0">
                <a:solidFill>
                  <a:srgbClr val="FFFF00"/>
                </a:solidFill>
              </a:rPr>
              <a:t>Qabel tah </a:t>
            </a:r>
            <a:r>
              <a:rPr lang="mt-MT" sz="3600" b="1" dirty="0" smtClean="0">
                <a:solidFill>
                  <a:srgbClr val="FFFF00"/>
                </a:solidFill>
              </a:rPr>
              <a:t>g</a:t>
            </a:r>
            <a:r>
              <a:rPr lang="mt-MT" sz="3600" b="1" dirty="0" smtClean="0">
                <a:solidFill>
                  <a:srgbClr val="FFFF00"/>
                </a:solidFill>
              </a:rPr>
              <a:t>ħa</a:t>
            </a:r>
            <a:r>
              <a:rPr lang="mt-MT" sz="3600" b="1" dirty="0" smtClean="0">
                <a:solidFill>
                  <a:srgbClr val="FFFF00"/>
                </a:solidFill>
              </a:rPr>
              <a:t>s-swat staqsieh </a:t>
            </a:r>
            <a:r>
              <a:rPr lang="mt-MT" sz="3600" b="1" dirty="0" smtClean="0">
                <a:solidFill>
                  <a:srgbClr val="FFFF00"/>
                </a:solidFill>
              </a:rPr>
              <a:t>x’inhi </a:t>
            </a:r>
            <a:r>
              <a:rPr lang="mt-MT" sz="3600" b="1" dirty="0" smtClean="0">
                <a:solidFill>
                  <a:srgbClr val="FFFF00"/>
                </a:solidFill>
              </a:rPr>
              <a:t>l-verità.</a:t>
            </a:r>
            <a:endParaRPr lang="mt-MT" sz="3600" b="1" dirty="0" smtClean="0">
              <a:solidFill>
                <a:srgbClr val="FFFF00"/>
              </a:solidFill>
            </a:endParaRPr>
          </a:p>
          <a:p>
            <a:pPr algn="ctr"/>
            <a:r>
              <a:rPr lang="mt-MT" sz="4000" b="1" i="1" dirty="0" smtClean="0">
                <a:solidFill>
                  <a:schemeClr val="bg1"/>
                </a:solidFill>
              </a:rPr>
              <a:t> </a:t>
            </a:r>
            <a:endParaRPr lang="en-GB" sz="4000" b="1" i="1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19" y="179383"/>
            <a:ext cx="1570923" cy="2741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330289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2.gstatic.com/images?q=tbn:ANd9GcTtoy5jhh3Rx2XeIJFo0DswaArFPxKhUglA_ngknRiZxQ55ysQ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15"/>
            <a:ext cx="9155562" cy="686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images.all-free-download.com/images/graphiclarge/cross_jesus_wood_23618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37"/>
          <a:stretch/>
        </p:blipFill>
        <p:spPr bwMode="auto">
          <a:xfrm>
            <a:off x="2704" y="1297"/>
            <a:ext cx="9197383" cy="688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2443" y="38065"/>
            <a:ext cx="72008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6600" b="1" dirty="0" smtClean="0">
                <a:solidFill>
                  <a:schemeClr val="bg1"/>
                </a:solidFill>
              </a:rPr>
              <a:t>Xmun iċ-Ċirenew</a:t>
            </a:r>
          </a:p>
          <a:p>
            <a:pPr algn="ctr"/>
            <a:r>
              <a:rPr lang="mt-MT" sz="4000" b="1" i="1" dirty="0" smtClean="0">
                <a:solidFill>
                  <a:schemeClr val="bg1"/>
                </a:solidFill>
              </a:rPr>
              <a:t> </a:t>
            </a:r>
            <a:endParaRPr lang="en-GB" sz="40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7784" y="1412776"/>
            <a:ext cx="657230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Arial" pitchFamily="34" charset="0"/>
              <a:buChar char="•"/>
            </a:pPr>
            <a:r>
              <a:rPr lang="mt-MT" sz="4400" b="1" dirty="0" smtClean="0">
                <a:solidFill>
                  <a:srgbClr val="FFFF00"/>
                </a:solidFill>
              </a:rPr>
              <a:t>Kien i</a:t>
            </a:r>
            <a:r>
              <a:rPr lang="mt-MT" sz="4400" b="1" dirty="0" smtClean="0">
                <a:solidFill>
                  <a:srgbClr val="FFFF00"/>
                </a:solidFill>
              </a:rPr>
              <a:t>mqabbad </a:t>
            </a:r>
            <a:r>
              <a:rPr lang="mt-MT" sz="4400" b="1" dirty="0" smtClean="0">
                <a:solidFill>
                  <a:srgbClr val="FFFF00"/>
                </a:solidFill>
              </a:rPr>
              <a:t>mis-suldati biex </a:t>
            </a:r>
            <a:r>
              <a:rPr lang="mt-MT" sz="4400" b="1" dirty="0" smtClean="0">
                <a:solidFill>
                  <a:srgbClr val="FFFF00"/>
                </a:solidFill>
              </a:rPr>
              <a:t>jgħin </a:t>
            </a:r>
            <a:r>
              <a:rPr lang="mt-MT" sz="4400" b="1" dirty="0" smtClean="0">
                <a:solidFill>
                  <a:srgbClr val="FFFF00"/>
                </a:solidFill>
              </a:rPr>
              <a:t>lil </a:t>
            </a:r>
            <a:r>
              <a:rPr lang="mt-MT" sz="4400" b="1" dirty="0" smtClean="0">
                <a:solidFill>
                  <a:srgbClr val="FFFF00"/>
                </a:solidFill>
              </a:rPr>
              <a:t>Ġesù.</a:t>
            </a:r>
            <a:endParaRPr lang="mt-MT" sz="4400" b="1" dirty="0" smtClean="0">
              <a:solidFill>
                <a:srgbClr val="FFFF00"/>
              </a:solidFill>
            </a:endParaRPr>
          </a:p>
          <a:p>
            <a:pPr algn="ctr"/>
            <a:r>
              <a:rPr lang="mt-MT" sz="4000" b="1" i="1" dirty="0" smtClean="0">
                <a:solidFill>
                  <a:schemeClr val="bg1"/>
                </a:solidFill>
              </a:rPr>
              <a:t> </a:t>
            </a:r>
            <a:endParaRPr lang="en-GB" sz="4000" b="1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1800" y="3501008"/>
            <a:ext cx="66834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Arial" pitchFamily="34" charset="0"/>
              <a:buChar char="•"/>
            </a:pPr>
            <a:r>
              <a:rPr lang="mt-MT" sz="4000" b="1" dirty="0" smtClean="0">
                <a:solidFill>
                  <a:schemeClr val="bg1"/>
                </a:solidFill>
              </a:rPr>
              <a:t>Ġa</a:t>
            </a:r>
            <a:r>
              <a:rPr lang="mt-MT" sz="4000" b="1" dirty="0" smtClean="0">
                <a:solidFill>
                  <a:schemeClr val="bg1"/>
                </a:solidFill>
              </a:rPr>
              <a:t>rr </a:t>
            </a:r>
            <a:r>
              <a:rPr lang="mt-MT" sz="4000" b="1" dirty="0" smtClean="0">
                <a:solidFill>
                  <a:schemeClr val="bg1"/>
                </a:solidFill>
              </a:rPr>
              <a:t>is-salib </a:t>
            </a:r>
            <a:r>
              <a:rPr lang="mt-MT" sz="4000" b="1" dirty="0" smtClean="0">
                <a:solidFill>
                  <a:schemeClr val="bg1"/>
                </a:solidFill>
              </a:rPr>
              <a:t>b’Ġesù </a:t>
            </a:r>
            <a:r>
              <a:rPr lang="mt-MT" sz="4000" b="1" dirty="0" smtClean="0">
                <a:solidFill>
                  <a:schemeClr val="bg1"/>
                </a:solidFill>
              </a:rPr>
              <a:t>maġenbu sal-Golgota.</a:t>
            </a:r>
          </a:p>
          <a:p>
            <a:pPr algn="ctr"/>
            <a:r>
              <a:rPr lang="mt-MT" sz="4000" b="1" i="1" dirty="0" smtClean="0">
                <a:solidFill>
                  <a:schemeClr val="bg1"/>
                </a:solidFill>
              </a:rPr>
              <a:t> </a:t>
            </a:r>
            <a:endParaRPr lang="en-GB" sz="4000" b="1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5053" y="5522456"/>
            <a:ext cx="63954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Arial" pitchFamily="34" charset="0"/>
              <a:buChar char="•"/>
            </a:pPr>
            <a:r>
              <a:rPr lang="mt-MT" sz="3600" b="1" dirty="0" smtClean="0">
                <a:solidFill>
                  <a:srgbClr val="FFFF00"/>
                </a:solidFill>
              </a:rPr>
              <a:t>Obda imma </a:t>
            </a:r>
            <a:r>
              <a:rPr lang="mt-MT" sz="3600" b="1" dirty="0" smtClean="0">
                <a:solidFill>
                  <a:srgbClr val="FFFF00"/>
                </a:solidFill>
              </a:rPr>
              <a:t>ma </a:t>
            </a:r>
            <a:r>
              <a:rPr lang="mt-MT" sz="3600" b="1" dirty="0" smtClean="0">
                <a:solidFill>
                  <a:srgbClr val="FFFF00"/>
                </a:solidFill>
              </a:rPr>
              <a:t>fehemx min </a:t>
            </a:r>
            <a:r>
              <a:rPr lang="mt-MT" sz="3600" b="1" dirty="0" smtClean="0">
                <a:solidFill>
                  <a:srgbClr val="FFFF00"/>
                </a:solidFill>
              </a:rPr>
              <a:t>kien </a:t>
            </a:r>
            <a:r>
              <a:rPr lang="mt-MT" sz="3600" b="1" dirty="0" smtClean="0">
                <a:solidFill>
                  <a:srgbClr val="FFFF00"/>
                </a:solidFill>
              </a:rPr>
              <a:t>Ġesù </a:t>
            </a:r>
            <a:r>
              <a:rPr lang="mt-MT" sz="3600" b="1" dirty="0" smtClean="0">
                <a:solidFill>
                  <a:srgbClr val="FFFF00"/>
                </a:solidFill>
              </a:rPr>
              <a:t>.</a:t>
            </a:r>
          </a:p>
          <a:p>
            <a:pPr algn="ctr"/>
            <a:r>
              <a:rPr lang="mt-MT" sz="4000" b="1" i="1" dirty="0" smtClean="0">
                <a:solidFill>
                  <a:schemeClr val="bg1"/>
                </a:solidFill>
              </a:rPr>
              <a:t> </a:t>
            </a:r>
            <a:endParaRPr lang="en-GB" sz="4000" b="1" i="1" dirty="0">
              <a:solidFill>
                <a:schemeClr val="bg1"/>
              </a:solidFill>
            </a:endParaRPr>
          </a:p>
        </p:txBody>
      </p:sp>
      <p:pic>
        <p:nvPicPr>
          <p:cNvPr id="9" name="Picture 2" descr="http://i.ytimg.com/vi/38zQWAjHtYA/hqdefaul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8" b="20422"/>
          <a:stretch/>
        </p:blipFill>
        <p:spPr bwMode="auto">
          <a:xfrm flipH="1">
            <a:off x="173613" y="260648"/>
            <a:ext cx="2191270" cy="15841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361939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2.gstatic.com/images?q=tbn:ANd9GcTtoy5jhh3Rx2XeIJFo0DswaArFPxKhUglA_ngknRiZxQ55ysQ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15"/>
            <a:ext cx="9155562" cy="686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images.all-free-download.com/images/graphiclarge/cross_jesus_wood_23618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37"/>
          <a:stretch/>
        </p:blipFill>
        <p:spPr bwMode="auto">
          <a:xfrm>
            <a:off x="2704" y="1297"/>
            <a:ext cx="9197383" cy="688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2443" y="38065"/>
            <a:ext cx="72008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6600" b="1" dirty="0" smtClean="0">
                <a:solidFill>
                  <a:schemeClr val="bg1"/>
                </a:solidFill>
              </a:rPr>
              <a:t>Pietru </a:t>
            </a:r>
          </a:p>
          <a:p>
            <a:pPr algn="ctr"/>
            <a:r>
              <a:rPr lang="mt-MT" sz="4000" b="1" i="1" dirty="0" smtClean="0">
                <a:solidFill>
                  <a:schemeClr val="bg1"/>
                </a:solidFill>
              </a:rPr>
              <a:t> </a:t>
            </a:r>
            <a:endParaRPr lang="en-GB" sz="40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95431" y="1412776"/>
            <a:ext cx="59046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Arial" pitchFamily="34" charset="0"/>
              <a:buChar char="•"/>
            </a:pPr>
            <a:r>
              <a:rPr lang="mt-MT" sz="4400" b="1" dirty="0" smtClean="0">
                <a:solidFill>
                  <a:srgbClr val="FFFF00"/>
                </a:solidFill>
              </a:rPr>
              <a:t>Wieħed mit-Tnax      l-Appostlu.</a:t>
            </a:r>
          </a:p>
          <a:p>
            <a:pPr algn="ctr"/>
            <a:r>
              <a:rPr lang="mt-MT" sz="4000" b="1" i="1" dirty="0" smtClean="0">
                <a:solidFill>
                  <a:schemeClr val="bg1"/>
                </a:solidFill>
              </a:rPr>
              <a:t> </a:t>
            </a:r>
            <a:endParaRPr lang="en-GB" sz="4000" b="1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5776" y="3212976"/>
            <a:ext cx="66834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Arial" pitchFamily="34" charset="0"/>
              <a:buChar char="•"/>
            </a:pPr>
            <a:r>
              <a:rPr lang="mt-MT" sz="4000" b="1" dirty="0" smtClean="0">
                <a:solidFill>
                  <a:schemeClr val="bg1"/>
                </a:solidFill>
              </a:rPr>
              <a:t>Qata</a:t>
            </a:r>
            <a:r>
              <a:rPr lang="mt-MT" sz="4000" b="1" dirty="0" smtClean="0">
                <a:solidFill>
                  <a:schemeClr val="bg1"/>
                </a:solidFill>
              </a:rPr>
              <a:t>’ widnet wieħed mill-qaddejja fil-Ġnien            taż-Żebbuġ.</a:t>
            </a:r>
          </a:p>
          <a:p>
            <a:pPr algn="ctr"/>
            <a:r>
              <a:rPr lang="mt-MT" sz="4000" b="1" i="1" dirty="0" smtClean="0">
                <a:solidFill>
                  <a:schemeClr val="bg1"/>
                </a:solidFill>
              </a:rPr>
              <a:t> </a:t>
            </a:r>
            <a:endParaRPr lang="en-GB" sz="4000" b="1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5053" y="5522456"/>
            <a:ext cx="63954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Arial" pitchFamily="34" charset="0"/>
              <a:buChar char="•"/>
            </a:pPr>
            <a:r>
              <a:rPr lang="mt-MT" sz="3600" b="1" dirty="0" smtClean="0">
                <a:solidFill>
                  <a:srgbClr val="FFFF00"/>
                </a:solidFill>
              </a:rPr>
              <a:t>Be</a:t>
            </a:r>
            <a:r>
              <a:rPr lang="mt-MT" sz="3600" b="1" dirty="0" smtClean="0">
                <a:solidFill>
                  <a:srgbClr val="FFFF00"/>
                </a:solidFill>
              </a:rPr>
              <a:t>ża’ </a:t>
            </a:r>
            <a:r>
              <a:rPr lang="mt-MT" sz="3600" b="1" dirty="0" smtClean="0">
                <a:solidFill>
                  <a:srgbClr val="FFFF00"/>
                </a:solidFill>
              </a:rPr>
              <a:t>jgħid li kien jaf lil </a:t>
            </a:r>
            <a:r>
              <a:rPr lang="mt-MT" sz="3600" b="1" dirty="0" smtClean="0">
                <a:solidFill>
                  <a:srgbClr val="FFFF00"/>
                </a:solidFill>
              </a:rPr>
              <a:t>Ġesù </a:t>
            </a:r>
            <a:r>
              <a:rPr lang="mt-MT" sz="3600" b="1" dirty="0" smtClean="0">
                <a:solidFill>
                  <a:srgbClr val="FFFF00"/>
                </a:solidFill>
              </a:rPr>
              <a:t>u </a:t>
            </a:r>
            <a:r>
              <a:rPr lang="mt-MT" sz="3600" b="1" dirty="0" smtClean="0">
                <a:solidFill>
                  <a:srgbClr val="FFFF00"/>
                </a:solidFill>
              </a:rPr>
              <a:t>ċa</a:t>
            </a:r>
            <a:r>
              <a:rPr lang="mt-MT" sz="3600" b="1" dirty="0" smtClean="0">
                <a:solidFill>
                  <a:srgbClr val="FFFF00"/>
                </a:solidFill>
              </a:rPr>
              <a:t>ħdu </a:t>
            </a:r>
            <a:r>
              <a:rPr lang="mt-MT" sz="3600" b="1" dirty="0" smtClean="0">
                <a:solidFill>
                  <a:srgbClr val="FFFF00"/>
                </a:solidFill>
              </a:rPr>
              <a:t>għal </a:t>
            </a:r>
            <a:r>
              <a:rPr lang="mt-MT" sz="3600" b="1" dirty="0" smtClean="0">
                <a:solidFill>
                  <a:srgbClr val="FFFF00"/>
                </a:solidFill>
              </a:rPr>
              <a:t>tliet </a:t>
            </a:r>
            <a:r>
              <a:rPr lang="mt-MT" sz="3600" b="1" dirty="0" smtClean="0">
                <a:solidFill>
                  <a:srgbClr val="FFFF00"/>
                </a:solidFill>
              </a:rPr>
              <a:t>darbiet.</a:t>
            </a:r>
          </a:p>
          <a:p>
            <a:pPr algn="ctr"/>
            <a:r>
              <a:rPr lang="mt-MT" sz="4000" b="1" i="1" dirty="0" smtClean="0">
                <a:solidFill>
                  <a:schemeClr val="bg1"/>
                </a:solidFill>
              </a:rPr>
              <a:t> </a:t>
            </a:r>
            <a:endParaRPr lang="en-GB" sz="4000" b="1" i="1" dirty="0">
              <a:solidFill>
                <a:schemeClr val="bg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869528" cy="24482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902754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2.gstatic.com/images?q=tbn:ANd9GcTtoy5jhh3Rx2XeIJFo0DswaArFPxKhUglA_ngknRiZxQ55ysQ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15"/>
            <a:ext cx="9155562" cy="686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images.all-free-download.com/images/graphiclarge/cross_jesus_wood_23618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37"/>
          <a:stretch/>
        </p:blipFill>
        <p:spPr bwMode="auto">
          <a:xfrm>
            <a:off x="2704" y="1297"/>
            <a:ext cx="9197383" cy="688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2443" y="38065"/>
            <a:ext cx="72008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6600" b="1" dirty="0" smtClean="0">
                <a:solidFill>
                  <a:schemeClr val="bg1"/>
                </a:solidFill>
              </a:rPr>
              <a:t>Il-Ħalliel it-Tajjeb</a:t>
            </a:r>
          </a:p>
          <a:p>
            <a:pPr algn="ctr"/>
            <a:r>
              <a:rPr lang="mt-MT" sz="4000" b="1" i="1" dirty="0" smtClean="0">
                <a:solidFill>
                  <a:schemeClr val="bg1"/>
                </a:solidFill>
              </a:rPr>
              <a:t> </a:t>
            </a:r>
            <a:endParaRPr lang="en-GB" sz="40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95431" y="1412776"/>
            <a:ext cx="59046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Arial" pitchFamily="34" charset="0"/>
              <a:buChar char="•"/>
            </a:pPr>
            <a:r>
              <a:rPr lang="mt-MT" sz="4400" b="1" dirty="0" smtClean="0">
                <a:solidFill>
                  <a:srgbClr val="FFFF00"/>
                </a:solidFill>
              </a:rPr>
              <a:t>Issallab </a:t>
            </a:r>
            <a:r>
              <a:rPr lang="mt-MT" sz="4400" b="1" dirty="0" smtClean="0">
                <a:solidFill>
                  <a:srgbClr val="FFFF00"/>
                </a:solidFill>
              </a:rPr>
              <a:t>maġenb </a:t>
            </a:r>
            <a:r>
              <a:rPr lang="mt-MT" sz="4400" b="1" dirty="0" smtClean="0">
                <a:solidFill>
                  <a:srgbClr val="FFFF00"/>
                </a:solidFill>
              </a:rPr>
              <a:t>Ġesù </a:t>
            </a:r>
            <a:r>
              <a:rPr lang="mt-MT" sz="4400" b="1" dirty="0" smtClean="0">
                <a:solidFill>
                  <a:srgbClr val="FFFF00"/>
                </a:solidFill>
              </a:rPr>
              <a:t>fuq il-Golgota.</a:t>
            </a:r>
          </a:p>
          <a:p>
            <a:pPr algn="ctr"/>
            <a:r>
              <a:rPr lang="mt-MT" sz="4000" b="1" i="1" dirty="0" smtClean="0">
                <a:solidFill>
                  <a:schemeClr val="bg1"/>
                </a:solidFill>
              </a:rPr>
              <a:t> </a:t>
            </a:r>
            <a:endParaRPr lang="en-GB" sz="4000" b="1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5776" y="3212976"/>
            <a:ext cx="66834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Arial" pitchFamily="34" charset="0"/>
              <a:buChar char="•"/>
            </a:pPr>
            <a:r>
              <a:rPr lang="mt-MT" sz="4000" b="1" dirty="0" smtClean="0">
                <a:solidFill>
                  <a:schemeClr val="bg1"/>
                </a:solidFill>
              </a:rPr>
              <a:t>Ta</a:t>
            </a:r>
            <a:r>
              <a:rPr lang="mt-MT" sz="4000" b="1" dirty="0" smtClean="0">
                <a:solidFill>
                  <a:schemeClr val="bg1"/>
                </a:solidFill>
              </a:rPr>
              <a:t>lab </a:t>
            </a:r>
            <a:r>
              <a:rPr lang="mt-MT" sz="4000" b="1" dirty="0" smtClean="0">
                <a:solidFill>
                  <a:schemeClr val="bg1"/>
                </a:solidFill>
              </a:rPr>
              <a:t>maħfra lil </a:t>
            </a:r>
            <a:r>
              <a:rPr lang="mt-MT" sz="4000" b="1" dirty="0" smtClean="0">
                <a:solidFill>
                  <a:schemeClr val="bg1"/>
                </a:solidFill>
              </a:rPr>
              <a:t>Ġesù </a:t>
            </a:r>
            <a:r>
              <a:rPr lang="mt-MT" sz="4000" b="1" dirty="0" smtClean="0">
                <a:solidFill>
                  <a:schemeClr val="bg1"/>
                </a:solidFill>
              </a:rPr>
              <a:t>tal-ħażin li jkun għamel.</a:t>
            </a:r>
          </a:p>
          <a:p>
            <a:pPr algn="ctr"/>
            <a:r>
              <a:rPr lang="mt-MT" sz="4000" b="1" i="1" dirty="0" smtClean="0">
                <a:solidFill>
                  <a:schemeClr val="bg1"/>
                </a:solidFill>
              </a:rPr>
              <a:t> </a:t>
            </a:r>
            <a:endParaRPr lang="en-GB" sz="4000" b="1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5053" y="5013176"/>
            <a:ext cx="639545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Arial" pitchFamily="34" charset="0"/>
              <a:buChar char="•"/>
            </a:pPr>
            <a:r>
              <a:rPr lang="mt-MT" sz="3600" b="1" dirty="0" smtClean="0">
                <a:solidFill>
                  <a:srgbClr val="FFFF00"/>
                </a:solidFill>
              </a:rPr>
              <a:t>Ġesù wiegħdu </a:t>
            </a:r>
            <a:r>
              <a:rPr lang="mt-MT" sz="3600" b="1" dirty="0" smtClean="0">
                <a:solidFill>
                  <a:srgbClr val="FFFF00"/>
                </a:solidFill>
              </a:rPr>
              <a:t>li dakinhar stess meta jmut se jieħdu      l-ġenna miegħu.</a:t>
            </a:r>
          </a:p>
          <a:p>
            <a:pPr algn="ctr"/>
            <a:r>
              <a:rPr lang="mt-MT" sz="4000" b="1" i="1" dirty="0" smtClean="0">
                <a:solidFill>
                  <a:schemeClr val="bg1"/>
                </a:solidFill>
              </a:rPr>
              <a:t> </a:t>
            </a:r>
            <a:endParaRPr lang="en-GB" sz="4000" b="1" i="1" dirty="0">
              <a:solidFill>
                <a:schemeClr val="bg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260648"/>
            <a:ext cx="2004545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669243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2.gstatic.com/images?q=tbn:ANd9GcTtoy5jhh3Rx2XeIJFo0DswaArFPxKhUglA_ngknRiZxQ55ysQ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15"/>
            <a:ext cx="9155562" cy="686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images.all-free-download.com/images/graphiclarge/cross_jesus_wood_23618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37"/>
          <a:stretch/>
        </p:blipFill>
        <p:spPr bwMode="auto">
          <a:xfrm>
            <a:off x="2704" y="1297"/>
            <a:ext cx="9197383" cy="688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2443" y="38065"/>
            <a:ext cx="72008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6600" b="1" dirty="0" smtClean="0">
                <a:solidFill>
                  <a:schemeClr val="bg1"/>
                </a:solidFill>
              </a:rPr>
              <a:t>Marija Omm </a:t>
            </a:r>
            <a:r>
              <a:rPr lang="mt-MT" sz="6600" b="1" dirty="0" smtClean="0">
                <a:solidFill>
                  <a:schemeClr val="bg1"/>
                </a:solidFill>
              </a:rPr>
              <a:t>Ġesù</a:t>
            </a:r>
            <a:endParaRPr lang="mt-MT" sz="6600" b="1" dirty="0" smtClean="0">
              <a:solidFill>
                <a:schemeClr val="bg1"/>
              </a:solidFill>
            </a:endParaRPr>
          </a:p>
          <a:p>
            <a:pPr algn="ctr"/>
            <a:r>
              <a:rPr lang="mt-MT" sz="4000" b="1" i="1" dirty="0" smtClean="0">
                <a:solidFill>
                  <a:schemeClr val="bg1"/>
                </a:solidFill>
              </a:rPr>
              <a:t> </a:t>
            </a:r>
            <a:endParaRPr lang="en-GB" sz="40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95431" y="1412776"/>
            <a:ext cx="59046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Arial" pitchFamily="34" charset="0"/>
              <a:buChar char="•"/>
            </a:pPr>
            <a:r>
              <a:rPr lang="mt-MT" sz="4400" b="1" dirty="0" smtClean="0">
                <a:solidFill>
                  <a:srgbClr val="FFFF00"/>
                </a:solidFill>
              </a:rPr>
              <a:t>Baqgħet wieqfa taħt is-salib sal-aħħar.</a:t>
            </a:r>
          </a:p>
          <a:p>
            <a:pPr algn="ctr"/>
            <a:r>
              <a:rPr lang="mt-MT" sz="4000" b="1" i="1" dirty="0" smtClean="0">
                <a:solidFill>
                  <a:schemeClr val="bg1"/>
                </a:solidFill>
              </a:rPr>
              <a:t> </a:t>
            </a:r>
            <a:endParaRPr lang="en-GB" sz="4000" b="1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5776" y="3212976"/>
            <a:ext cx="66834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Arial" pitchFamily="34" charset="0"/>
              <a:buChar char="•"/>
            </a:pPr>
            <a:r>
              <a:rPr lang="mt-MT" sz="4000" b="1" dirty="0" smtClean="0">
                <a:solidFill>
                  <a:schemeClr val="bg1"/>
                </a:solidFill>
              </a:rPr>
              <a:t>Fl-aħħar </a:t>
            </a:r>
            <a:r>
              <a:rPr lang="mt-MT" sz="4000" b="1" dirty="0" smtClean="0">
                <a:solidFill>
                  <a:schemeClr val="bg1"/>
                </a:solidFill>
              </a:rPr>
              <a:t>żammet </a:t>
            </a:r>
            <a:r>
              <a:rPr lang="mt-MT" sz="4000" b="1" dirty="0" smtClean="0">
                <a:solidFill>
                  <a:schemeClr val="bg1"/>
                </a:solidFill>
              </a:rPr>
              <a:t>lil Binha mejjet fi ħdanha.</a:t>
            </a:r>
          </a:p>
          <a:p>
            <a:pPr algn="ctr"/>
            <a:r>
              <a:rPr lang="mt-MT" sz="4000" b="1" i="1" dirty="0" smtClean="0">
                <a:solidFill>
                  <a:schemeClr val="bg1"/>
                </a:solidFill>
              </a:rPr>
              <a:t> </a:t>
            </a:r>
            <a:endParaRPr lang="en-GB" sz="4000" b="1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5053" y="5013176"/>
            <a:ext cx="639545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Arial" pitchFamily="34" charset="0"/>
              <a:buChar char="•"/>
            </a:pPr>
            <a:r>
              <a:rPr lang="mt-MT" sz="3600" b="1" dirty="0" smtClean="0">
                <a:solidFill>
                  <a:srgbClr val="FFFF00"/>
                </a:solidFill>
              </a:rPr>
              <a:t>Issir omm il-bnedmin kollha meta </a:t>
            </a:r>
            <a:r>
              <a:rPr lang="mt-MT" sz="3600" b="1" dirty="0" smtClean="0">
                <a:solidFill>
                  <a:srgbClr val="FFFF00"/>
                </a:solidFill>
              </a:rPr>
              <a:t>Ġesù </a:t>
            </a:r>
            <a:r>
              <a:rPr lang="mt-MT" sz="3600" b="1" dirty="0" smtClean="0">
                <a:solidFill>
                  <a:srgbClr val="FFFF00"/>
                </a:solidFill>
              </a:rPr>
              <a:t>qal lil Ġwanni : </a:t>
            </a:r>
            <a:r>
              <a:rPr lang="mt-MT" sz="3600" b="1" dirty="0" smtClean="0">
                <a:solidFill>
                  <a:srgbClr val="FFFF00"/>
                </a:solidFill>
              </a:rPr>
              <a:t>“Hawn </a:t>
            </a:r>
            <a:r>
              <a:rPr lang="mt-MT" sz="3600" b="1" dirty="0" smtClean="0">
                <a:solidFill>
                  <a:srgbClr val="FFFF00"/>
                </a:solidFill>
              </a:rPr>
              <a:t>hi </a:t>
            </a:r>
            <a:r>
              <a:rPr lang="mt-MT" sz="3600" b="1" dirty="0" smtClean="0">
                <a:solidFill>
                  <a:srgbClr val="FFFF00"/>
                </a:solidFill>
              </a:rPr>
              <a:t>Ommok”.</a:t>
            </a:r>
            <a:endParaRPr lang="mt-MT" sz="3600" b="1" dirty="0" smtClean="0">
              <a:solidFill>
                <a:srgbClr val="FFFF00"/>
              </a:solidFill>
            </a:endParaRPr>
          </a:p>
          <a:p>
            <a:pPr algn="ctr"/>
            <a:r>
              <a:rPr lang="mt-MT" sz="4000" b="1" i="1" dirty="0" smtClean="0">
                <a:solidFill>
                  <a:schemeClr val="bg1"/>
                </a:solidFill>
              </a:rPr>
              <a:t> </a:t>
            </a:r>
            <a:endParaRPr lang="en-GB" sz="4000" b="1" i="1" dirty="0">
              <a:solidFill>
                <a:schemeClr val="bg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448" y="260648"/>
            <a:ext cx="1668862" cy="2552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59621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2.gstatic.com/images?q=tbn:ANd9GcTtoy5jhh3Rx2XeIJFo0DswaArFPxKhUglA_ngknRiZxQ55ysQ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15"/>
            <a:ext cx="9155562" cy="686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images.all-free-download.com/images/graphiclarge/cross_jesus_wood_23618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37"/>
          <a:stretch/>
        </p:blipFill>
        <p:spPr bwMode="auto">
          <a:xfrm>
            <a:off x="2704" y="1297"/>
            <a:ext cx="9197383" cy="688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2443" y="38065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4000" b="1" i="1" dirty="0" smtClean="0">
                <a:solidFill>
                  <a:schemeClr val="bg1"/>
                </a:solidFill>
              </a:rPr>
              <a:t> </a:t>
            </a:r>
            <a:endParaRPr lang="en-GB" sz="40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15716" y="188640"/>
            <a:ext cx="71398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4000" b="1" dirty="0" smtClean="0">
                <a:solidFill>
                  <a:srgbClr val="FFFF00"/>
                </a:solidFill>
              </a:rPr>
              <a:t>Xi drabi </a:t>
            </a:r>
            <a:r>
              <a:rPr lang="mt-MT" sz="4000" b="1" dirty="0" smtClean="0">
                <a:solidFill>
                  <a:srgbClr val="FFFF00"/>
                </a:solidFill>
              </a:rPr>
              <a:t>wkoll </a:t>
            </a:r>
            <a:r>
              <a:rPr lang="mt-MT" sz="4000" b="1" dirty="0" smtClean="0">
                <a:solidFill>
                  <a:srgbClr val="FFFF00"/>
                </a:solidFill>
              </a:rPr>
              <a:t>ikolli sehem f’din il-Passjoni.</a:t>
            </a:r>
          </a:p>
          <a:p>
            <a:pPr algn="ctr"/>
            <a:r>
              <a:rPr lang="mt-MT" sz="4000" b="1" i="1" dirty="0" smtClean="0">
                <a:solidFill>
                  <a:schemeClr val="bg1"/>
                </a:solidFill>
              </a:rPr>
              <a:t> </a:t>
            </a:r>
            <a:endParaRPr lang="en-GB" sz="4000" b="1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5776" y="3249825"/>
            <a:ext cx="66834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Arial" pitchFamily="34" charset="0"/>
              <a:buChar char="•"/>
            </a:pPr>
            <a:r>
              <a:rPr lang="mt-MT" sz="3600" b="1" dirty="0" smtClean="0">
                <a:solidFill>
                  <a:srgbClr val="FFFF00"/>
                </a:solidFill>
              </a:rPr>
              <a:t>Kull meta niċħad lil </a:t>
            </a:r>
            <a:r>
              <a:rPr lang="mt-MT" sz="3600" b="1" dirty="0" smtClean="0">
                <a:solidFill>
                  <a:srgbClr val="FFFF00"/>
                </a:solidFill>
              </a:rPr>
              <a:t>Ġesù </a:t>
            </a:r>
            <a:r>
              <a:rPr lang="mt-MT" sz="3600" b="1" dirty="0" smtClean="0">
                <a:solidFill>
                  <a:srgbClr val="FFFF00"/>
                </a:solidFill>
              </a:rPr>
              <a:t>quddiem l-oħrajn bħal Pietru.</a:t>
            </a:r>
          </a:p>
          <a:p>
            <a:pPr algn="ctr"/>
            <a:r>
              <a:rPr lang="mt-MT" sz="4000" b="1" i="1" dirty="0" smtClean="0">
                <a:solidFill>
                  <a:schemeClr val="bg1"/>
                </a:solidFill>
              </a:rPr>
              <a:t> </a:t>
            </a:r>
            <a:endParaRPr lang="en-GB" sz="4000" b="1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87909" y="5065707"/>
            <a:ext cx="639545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Arial" pitchFamily="34" charset="0"/>
              <a:buChar char="•"/>
            </a:pPr>
            <a:r>
              <a:rPr lang="mt-MT" sz="3200" b="1" dirty="0" smtClean="0">
                <a:solidFill>
                  <a:schemeClr val="bg1"/>
                </a:solidFill>
              </a:rPr>
              <a:t>Kull meta nxewwex ħa </a:t>
            </a:r>
            <a:r>
              <a:rPr lang="mt-MT" sz="3200" b="1" dirty="0" smtClean="0">
                <a:solidFill>
                  <a:schemeClr val="bg1"/>
                </a:solidFill>
              </a:rPr>
              <a:t>naqla’      </a:t>
            </a:r>
            <a:r>
              <a:rPr lang="mt-MT" sz="3200" b="1" dirty="0" smtClean="0">
                <a:solidFill>
                  <a:schemeClr val="bg1"/>
                </a:solidFill>
              </a:rPr>
              <a:t>l-inkwiet bħal qassis tat-Tempju.</a:t>
            </a:r>
          </a:p>
          <a:p>
            <a:pPr algn="ctr"/>
            <a:r>
              <a:rPr lang="mt-MT" sz="4000" b="1" i="1" dirty="0" smtClean="0">
                <a:solidFill>
                  <a:schemeClr val="bg1"/>
                </a:solidFill>
              </a:rPr>
              <a:t> </a:t>
            </a:r>
            <a:endParaRPr lang="en-GB" sz="4000" b="1" i="1" dirty="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95536" y="472615"/>
            <a:ext cx="1620180" cy="197121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3600" b="1" dirty="0" smtClean="0"/>
              <a:t>U jien ?</a:t>
            </a:r>
            <a:endParaRPr lang="en-GB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771800" y="1905218"/>
            <a:ext cx="63954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Arial" pitchFamily="34" charset="0"/>
              <a:buChar char="•"/>
            </a:pPr>
            <a:r>
              <a:rPr lang="mt-MT" sz="3200" b="1" dirty="0" smtClean="0">
                <a:solidFill>
                  <a:schemeClr val="bg1"/>
                </a:solidFill>
              </a:rPr>
              <a:t>Kull meta nwarrab lil xi ħadd li għandu bżonni bħal Pilatu.</a:t>
            </a:r>
            <a:endParaRPr lang="en-GB" sz="4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585615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2.gstatic.com/images?q=tbn:ANd9GcTtoy5jhh3Rx2XeIJFo0DswaArFPxKhUglA_ngknRiZxQ55ysQ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15"/>
            <a:ext cx="9155562" cy="686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images.all-free-download.com/images/graphiclarge/cross_jesus_wood_23618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37"/>
          <a:stretch/>
        </p:blipFill>
        <p:spPr bwMode="auto">
          <a:xfrm>
            <a:off x="2704" y="1297"/>
            <a:ext cx="9197383" cy="688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2443" y="38065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4000" b="1" i="1" dirty="0" smtClean="0">
                <a:solidFill>
                  <a:schemeClr val="bg1"/>
                </a:solidFill>
              </a:rPr>
              <a:t> </a:t>
            </a:r>
            <a:endParaRPr lang="en-GB" sz="40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3928" y="188640"/>
            <a:ext cx="5231634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mt-MT" sz="4000" b="1" dirty="0" smtClean="0">
                <a:solidFill>
                  <a:srgbClr val="FFFF00"/>
                </a:solidFill>
              </a:rPr>
              <a:t>Nadurawk, </a:t>
            </a:r>
            <a:r>
              <a:rPr lang="mt-MT" sz="4000" b="1" dirty="0" smtClean="0">
                <a:solidFill>
                  <a:srgbClr val="FFFF00"/>
                </a:solidFill>
              </a:rPr>
              <a:t>O </a:t>
            </a:r>
            <a:r>
              <a:rPr lang="mt-MT" sz="4000" b="1" dirty="0" smtClean="0">
                <a:solidFill>
                  <a:srgbClr val="FFFF00"/>
                </a:solidFill>
              </a:rPr>
              <a:t>Ġesù, </a:t>
            </a:r>
          </a:p>
          <a:p>
            <a:pPr algn="ctr">
              <a:lnSpc>
                <a:spcPct val="200000"/>
              </a:lnSpc>
            </a:pPr>
            <a:r>
              <a:rPr lang="mt-MT" sz="4000" b="1" dirty="0" smtClean="0">
                <a:solidFill>
                  <a:srgbClr val="FFFF00"/>
                </a:solidFill>
              </a:rPr>
              <a:t>u nberkuk</a:t>
            </a:r>
            <a:endParaRPr lang="mt-MT" sz="4000" b="1" dirty="0" smtClean="0">
              <a:solidFill>
                <a:srgbClr val="FFFF00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mt-MT" sz="4000" b="1" dirty="0" smtClean="0">
                <a:solidFill>
                  <a:srgbClr val="FFFF00"/>
                </a:solidFill>
              </a:rPr>
              <a:t>għax b’salibek </a:t>
            </a:r>
            <a:r>
              <a:rPr lang="mt-MT" sz="4000" b="1" dirty="0" smtClean="0">
                <a:solidFill>
                  <a:srgbClr val="FFFF00"/>
                </a:solidFill>
              </a:rPr>
              <a:t>u           </a:t>
            </a:r>
            <a:endParaRPr lang="mt-MT" sz="4000" b="1" dirty="0" smtClean="0">
              <a:solidFill>
                <a:srgbClr val="FFFF00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mt-MT" sz="4000" b="1" dirty="0" smtClean="0">
                <a:solidFill>
                  <a:srgbClr val="FFFF00"/>
                </a:solidFill>
              </a:rPr>
              <a:t>l-mewt tiegħek, </a:t>
            </a:r>
          </a:p>
          <a:p>
            <a:pPr algn="ctr">
              <a:lnSpc>
                <a:spcPct val="200000"/>
              </a:lnSpc>
            </a:pPr>
            <a:r>
              <a:rPr lang="mt-MT" sz="4000" b="1" smtClean="0">
                <a:solidFill>
                  <a:srgbClr val="FFFF00"/>
                </a:solidFill>
              </a:rPr>
              <a:t>Inti fdejtna</a:t>
            </a:r>
            <a:r>
              <a:rPr lang="mt-MT" sz="4000" b="1" dirty="0" smtClean="0">
                <a:solidFill>
                  <a:srgbClr val="FFFF00"/>
                </a:solidFill>
              </a:rPr>
              <a:t>.</a:t>
            </a:r>
          </a:p>
          <a:p>
            <a:pPr algn="ctr">
              <a:lnSpc>
                <a:spcPct val="200000"/>
              </a:lnSpc>
            </a:pPr>
            <a:r>
              <a:rPr lang="mt-MT" sz="4000" b="1" i="1" dirty="0" smtClean="0">
                <a:solidFill>
                  <a:schemeClr val="bg1"/>
                </a:solidFill>
              </a:rPr>
              <a:t> </a:t>
            </a:r>
            <a:endParaRPr lang="en-GB" sz="4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88000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2.gstatic.com/images?q=tbn:ANd9GcTtoy5jhh3Rx2XeIJFo0DswaArFPxKhUglA_ngknRiZxQ55ysQ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15"/>
            <a:ext cx="9155562" cy="686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images.all-free-download.com/images/graphiclarge/cross_jesus_wood_23618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37"/>
          <a:stretch/>
        </p:blipFill>
        <p:spPr bwMode="auto">
          <a:xfrm>
            <a:off x="2704" y="-26087"/>
            <a:ext cx="9197383" cy="688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1.gstatic.com/images?q=tbn:ANd9GcQV6QkclHJwUrL7xwQZa_5f3CO33-LlUrDjXgZV6LFR437OFwLXZw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35"/>
          <a:stretch/>
        </p:blipFill>
        <p:spPr bwMode="auto">
          <a:xfrm>
            <a:off x="5596327" y="188640"/>
            <a:ext cx="3559235" cy="46085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76056" y="5373214"/>
            <a:ext cx="37099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4000" b="1" dirty="0" smtClean="0">
                <a:solidFill>
                  <a:schemeClr val="bg1"/>
                </a:solidFill>
              </a:rPr>
              <a:t>Ġuda l-Iskarjota</a:t>
            </a:r>
          </a:p>
          <a:p>
            <a:pPr algn="ctr"/>
            <a:r>
              <a:rPr lang="mt-MT" sz="4000" b="1" i="1" dirty="0" smtClean="0">
                <a:solidFill>
                  <a:schemeClr val="bg1"/>
                </a:solidFill>
              </a:rPr>
              <a:t>traditur </a:t>
            </a:r>
            <a:endParaRPr lang="en-GB" sz="4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712138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2.gstatic.com/images?q=tbn:ANd9GcTtoy5jhh3Rx2XeIJFo0DswaArFPxKhUglA_ngknRiZxQ55ysQ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15"/>
            <a:ext cx="9155562" cy="686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images.all-free-download.com/images/graphiclarge/cross_jesus_wood_23618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37"/>
          <a:stretch/>
        </p:blipFill>
        <p:spPr bwMode="auto">
          <a:xfrm>
            <a:off x="2704" y="0"/>
            <a:ext cx="9197383" cy="688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jrbriggs.com/wp-content/uploads/2013/03/pharisee_thumb_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559998" y="188640"/>
            <a:ext cx="3535187" cy="48488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23928" y="5229200"/>
            <a:ext cx="5150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4000" b="1" dirty="0" smtClean="0">
                <a:solidFill>
                  <a:schemeClr val="bg1"/>
                </a:solidFill>
              </a:rPr>
              <a:t>Qassis tas-Sinagoga</a:t>
            </a:r>
          </a:p>
        </p:txBody>
      </p:sp>
    </p:spTree>
    <p:extLst>
      <p:ext uri="{BB962C8B-B14F-4D97-AF65-F5344CB8AC3E}">
        <p14:creationId xmlns:p14="http://schemas.microsoft.com/office/powerpoint/2010/main" val="2885870270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2.gstatic.com/images?q=tbn:ANd9GcTtoy5jhh3Rx2XeIJFo0DswaArFPxKhUglA_ngknRiZxQ55ysQ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15"/>
            <a:ext cx="9155562" cy="686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images.all-free-download.com/images/graphiclarge/cross_jesus_wood_23618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37"/>
          <a:stretch/>
        </p:blipFill>
        <p:spPr bwMode="auto">
          <a:xfrm>
            <a:off x="2704" y="0"/>
            <a:ext cx="9197383" cy="688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encrypted-tbn0.gstatic.com/images?q=tbn:ANd9GcQ8m19RcXF2XFH7nkmMAIIMVWPkwhIoi_Ybo-N6gk75cvRsvLB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8" r="23587"/>
          <a:stretch/>
        </p:blipFill>
        <p:spPr bwMode="auto">
          <a:xfrm>
            <a:off x="5436096" y="332656"/>
            <a:ext cx="3555138" cy="43204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60032" y="5085184"/>
            <a:ext cx="4069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4000" b="1" dirty="0" smtClean="0">
                <a:solidFill>
                  <a:schemeClr val="bg1"/>
                </a:solidFill>
              </a:rPr>
              <a:t>Pilatu l-Gvernatur</a:t>
            </a:r>
          </a:p>
        </p:txBody>
      </p:sp>
    </p:spTree>
    <p:extLst>
      <p:ext uri="{BB962C8B-B14F-4D97-AF65-F5344CB8AC3E}">
        <p14:creationId xmlns:p14="http://schemas.microsoft.com/office/powerpoint/2010/main" val="2385410875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2.gstatic.com/images?q=tbn:ANd9GcTtoy5jhh3Rx2XeIJFo0DswaArFPxKhUglA_ngknRiZxQ55ysQ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15"/>
            <a:ext cx="9155562" cy="686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images.all-free-download.com/images/graphiclarge/cross_jesus_wood_23618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37"/>
          <a:stretch/>
        </p:blipFill>
        <p:spPr bwMode="auto">
          <a:xfrm>
            <a:off x="2704" y="0"/>
            <a:ext cx="9197383" cy="688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i.ytimg.com/vi/38zQWAjHtYA/hqdefaul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8" b="20422"/>
          <a:stretch/>
        </p:blipFill>
        <p:spPr bwMode="auto">
          <a:xfrm>
            <a:off x="4358835" y="404664"/>
            <a:ext cx="4690563" cy="35283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60032" y="5085184"/>
            <a:ext cx="4069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4000" b="1" dirty="0" smtClean="0">
                <a:solidFill>
                  <a:schemeClr val="bg1"/>
                </a:solidFill>
              </a:rPr>
              <a:t>Xmun iċ-Ċirenew</a:t>
            </a:r>
          </a:p>
        </p:txBody>
      </p:sp>
    </p:spTree>
    <p:extLst>
      <p:ext uri="{BB962C8B-B14F-4D97-AF65-F5344CB8AC3E}">
        <p14:creationId xmlns:p14="http://schemas.microsoft.com/office/powerpoint/2010/main" val="2240524697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2.gstatic.com/images?q=tbn:ANd9GcTtoy5jhh3Rx2XeIJFo0DswaArFPxKhUglA_ngknRiZxQ55ysQ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15"/>
            <a:ext cx="9155562" cy="686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images.all-free-download.com/images/graphiclarge/cross_jesus_wood_23618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37"/>
          <a:stretch/>
        </p:blipFill>
        <p:spPr bwMode="auto">
          <a:xfrm>
            <a:off x="2704" y="0"/>
            <a:ext cx="9197383" cy="688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www.freebibleimages.org/storydata/photos/FB_Peter_Denies_Jesus/overview_images/006-peter-denies-jesu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9"/>
          <a:stretch/>
        </p:blipFill>
        <p:spPr bwMode="auto">
          <a:xfrm>
            <a:off x="4788024" y="260648"/>
            <a:ext cx="4193688" cy="41044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60032" y="5085184"/>
            <a:ext cx="40699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4000" b="1" dirty="0" smtClean="0">
                <a:solidFill>
                  <a:schemeClr val="bg1"/>
                </a:solidFill>
              </a:rPr>
              <a:t>Pietru </a:t>
            </a:r>
          </a:p>
          <a:p>
            <a:pPr algn="ctr"/>
            <a:r>
              <a:rPr lang="mt-MT" sz="4000" b="1" i="1" dirty="0" smtClean="0">
                <a:solidFill>
                  <a:schemeClr val="bg1"/>
                </a:solidFill>
              </a:rPr>
              <a:t>Wieħed mit-Tnax</a:t>
            </a:r>
            <a:endParaRPr lang="en-GB" sz="4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669269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2.gstatic.com/images?q=tbn:ANd9GcTtoy5jhh3Rx2XeIJFo0DswaArFPxKhUglA_ngknRiZxQ55ysQ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15"/>
            <a:ext cx="9155562" cy="686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images.all-free-download.com/images/graphiclarge/cross_jesus_wood_23618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37"/>
          <a:stretch/>
        </p:blipFill>
        <p:spPr bwMode="auto">
          <a:xfrm>
            <a:off x="2704" y="0"/>
            <a:ext cx="9197383" cy="688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quotesthoughtsrandom.files.wordpress.com/2014/04/mary-at-the-cros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38" r="10337"/>
          <a:stretch/>
        </p:blipFill>
        <p:spPr bwMode="auto">
          <a:xfrm>
            <a:off x="4827555" y="548680"/>
            <a:ext cx="3414848" cy="43924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39952" y="5085184"/>
            <a:ext cx="47900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4000" b="1" dirty="0" smtClean="0">
                <a:solidFill>
                  <a:schemeClr val="bg1"/>
                </a:solidFill>
              </a:rPr>
              <a:t>Marija omm </a:t>
            </a:r>
            <a:r>
              <a:rPr lang="mt-MT" sz="4000" b="1" dirty="0" smtClean="0">
                <a:solidFill>
                  <a:schemeClr val="bg1"/>
                </a:solidFill>
              </a:rPr>
              <a:t>Ġesù </a:t>
            </a:r>
            <a:r>
              <a:rPr lang="mt-MT" sz="4000" b="1" dirty="0" smtClean="0">
                <a:solidFill>
                  <a:schemeClr val="bg1"/>
                </a:solidFill>
              </a:rPr>
              <a:t>ma’ Ġwanni</a:t>
            </a:r>
          </a:p>
          <a:p>
            <a:pPr algn="ctr"/>
            <a:endParaRPr lang="en-GB" sz="4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054650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2.gstatic.com/images?q=tbn:ANd9GcTtoy5jhh3Rx2XeIJFo0DswaArFPxKhUglA_ngknRiZxQ55ysQ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15"/>
            <a:ext cx="9155562" cy="686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images.all-free-download.com/images/graphiclarge/cross_jesus_wood_23618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37"/>
          <a:stretch/>
        </p:blipFill>
        <p:spPr bwMode="auto">
          <a:xfrm>
            <a:off x="2704" y="0"/>
            <a:ext cx="9197383" cy="688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encrypted-tbn1.gstatic.com/images?q=tbn:ANd9GcRHC934suK_GTzFkrEZGYHLczvgKD4xfDRLP6rGPAzybc7ASvOZtQ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77"/>
          <a:stretch/>
        </p:blipFill>
        <p:spPr bwMode="auto">
          <a:xfrm>
            <a:off x="4716016" y="476672"/>
            <a:ext cx="4177374" cy="31901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60032" y="5085184"/>
            <a:ext cx="40699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4000" b="1" dirty="0" smtClean="0">
                <a:solidFill>
                  <a:schemeClr val="bg1"/>
                </a:solidFill>
              </a:rPr>
              <a:t>Wieħed mill-ħallellin</a:t>
            </a:r>
          </a:p>
        </p:txBody>
      </p:sp>
    </p:spTree>
    <p:extLst>
      <p:ext uri="{BB962C8B-B14F-4D97-AF65-F5344CB8AC3E}">
        <p14:creationId xmlns:p14="http://schemas.microsoft.com/office/powerpoint/2010/main" val="2900257707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2.gstatic.com/images?q=tbn:ANd9GcTtoy5jhh3Rx2XeIJFo0DswaArFPxKhUglA_ngknRiZxQ55ysQ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15"/>
            <a:ext cx="9155562" cy="686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images.all-free-download.com/images/graphiclarge/cross_jesus_wood_23618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37"/>
          <a:stretch/>
        </p:blipFill>
        <p:spPr bwMode="auto">
          <a:xfrm>
            <a:off x="2704" y="-26087"/>
            <a:ext cx="9197383" cy="688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1.gstatic.com/images?q=tbn:ANd9GcQV6QkclHJwUrL7xwQZa_5f3CO33-LlUrDjXgZV6LFR437OFwLXZw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35"/>
          <a:stretch/>
        </p:blipFill>
        <p:spPr bwMode="auto">
          <a:xfrm flipH="1">
            <a:off x="212910" y="226119"/>
            <a:ext cx="1620688" cy="20971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2443" y="38065"/>
            <a:ext cx="72008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6600" b="1" dirty="0" smtClean="0">
                <a:solidFill>
                  <a:schemeClr val="bg1"/>
                </a:solidFill>
              </a:rPr>
              <a:t>Ġuda l-Iskarjota</a:t>
            </a:r>
          </a:p>
          <a:p>
            <a:pPr algn="ctr"/>
            <a:r>
              <a:rPr lang="mt-MT" sz="4000" b="1" i="1" dirty="0" smtClean="0">
                <a:solidFill>
                  <a:schemeClr val="bg1"/>
                </a:solidFill>
              </a:rPr>
              <a:t> </a:t>
            </a:r>
            <a:endParaRPr lang="en-GB" sz="40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95431" y="1412776"/>
            <a:ext cx="590465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Arial" pitchFamily="34" charset="0"/>
              <a:buChar char="•"/>
            </a:pPr>
            <a:r>
              <a:rPr lang="mt-MT" sz="5400" b="1" dirty="0" smtClean="0">
                <a:solidFill>
                  <a:srgbClr val="FFFF00"/>
                </a:solidFill>
              </a:rPr>
              <a:t>wieħed mit-Tnax</a:t>
            </a:r>
          </a:p>
          <a:p>
            <a:pPr algn="ctr"/>
            <a:r>
              <a:rPr lang="mt-MT" sz="4000" b="1" i="1" dirty="0" smtClean="0">
                <a:solidFill>
                  <a:schemeClr val="bg1"/>
                </a:solidFill>
              </a:rPr>
              <a:t> </a:t>
            </a:r>
            <a:endParaRPr lang="en-GB" sz="4000" b="1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3848" y="3068960"/>
            <a:ext cx="590465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Arial" pitchFamily="34" charset="0"/>
              <a:buChar char="•"/>
            </a:pPr>
            <a:r>
              <a:rPr lang="mt-MT" sz="4800" b="1" dirty="0" smtClean="0">
                <a:solidFill>
                  <a:schemeClr val="bg1"/>
                </a:solidFill>
              </a:rPr>
              <a:t>biegħ lil </a:t>
            </a:r>
            <a:r>
              <a:rPr lang="mt-MT" sz="4800" b="1" dirty="0" smtClean="0">
                <a:solidFill>
                  <a:schemeClr val="bg1"/>
                </a:solidFill>
              </a:rPr>
              <a:t>Ġesù </a:t>
            </a:r>
            <a:r>
              <a:rPr lang="mt-MT" sz="4800" b="1" dirty="0" smtClean="0">
                <a:solidFill>
                  <a:schemeClr val="bg1"/>
                </a:solidFill>
              </a:rPr>
              <a:t>għal somma flus.</a:t>
            </a:r>
          </a:p>
          <a:p>
            <a:pPr algn="ctr"/>
            <a:r>
              <a:rPr lang="mt-MT" sz="4000" b="1" i="1" dirty="0" smtClean="0">
                <a:solidFill>
                  <a:schemeClr val="bg1"/>
                </a:solidFill>
              </a:rPr>
              <a:t> </a:t>
            </a:r>
            <a:endParaRPr lang="en-GB" sz="4000" b="1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7784" y="5301208"/>
            <a:ext cx="590465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Arial" pitchFamily="34" charset="0"/>
              <a:buChar char="•"/>
            </a:pPr>
            <a:r>
              <a:rPr lang="mt-MT" sz="4800" b="1" dirty="0" smtClean="0">
                <a:solidFill>
                  <a:srgbClr val="FFFF00"/>
                </a:solidFill>
              </a:rPr>
              <a:t>biesu biex tah f’idejn il-ħżiena.</a:t>
            </a:r>
          </a:p>
          <a:p>
            <a:pPr algn="ctr"/>
            <a:r>
              <a:rPr lang="mt-MT" sz="4000" b="1" i="1" dirty="0" smtClean="0">
                <a:solidFill>
                  <a:schemeClr val="bg1"/>
                </a:solidFill>
              </a:rPr>
              <a:t> </a:t>
            </a:r>
            <a:endParaRPr lang="en-GB" sz="4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788139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298</Words>
  <Application>Microsoft Office PowerPoint</Application>
  <PresentationFormat>On-screen Show (4:3)</PresentationFormat>
  <Paragraphs>85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Martina Fenech</dc:creator>
  <cp:lastModifiedBy>Cathleen</cp:lastModifiedBy>
  <cp:revision>14</cp:revision>
  <dcterms:created xsi:type="dcterms:W3CDTF">2015-03-22T16:52:09Z</dcterms:created>
  <dcterms:modified xsi:type="dcterms:W3CDTF">2016-02-03T14:24:16Z</dcterms:modified>
</cp:coreProperties>
</file>