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C9AE-68F9-4F3B-922C-24CCDCC8956A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CEE6-0F08-406F-83B7-64CAD34E3D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519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C9AE-68F9-4F3B-922C-24CCDCC8956A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CEE6-0F08-406F-83B7-64CAD34E3D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086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C9AE-68F9-4F3B-922C-24CCDCC8956A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CEE6-0F08-406F-83B7-64CAD34E3D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51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C9AE-68F9-4F3B-922C-24CCDCC8956A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CEE6-0F08-406F-83B7-64CAD34E3D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00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C9AE-68F9-4F3B-922C-24CCDCC8956A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CEE6-0F08-406F-83B7-64CAD34E3D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055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C9AE-68F9-4F3B-922C-24CCDCC8956A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CEE6-0F08-406F-83B7-64CAD34E3D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070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C9AE-68F9-4F3B-922C-24CCDCC8956A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CEE6-0F08-406F-83B7-64CAD34E3D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360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C9AE-68F9-4F3B-922C-24CCDCC8956A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CEE6-0F08-406F-83B7-64CAD34E3D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78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C9AE-68F9-4F3B-922C-24CCDCC8956A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CEE6-0F08-406F-83B7-64CAD34E3D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347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C9AE-68F9-4F3B-922C-24CCDCC8956A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CEE6-0F08-406F-83B7-64CAD34E3D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96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C9AE-68F9-4F3B-922C-24CCDCC8956A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CEE6-0F08-406F-83B7-64CAD34E3D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18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EC9AE-68F9-4F3B-922C-24CCDCC8956A}" type="datetimeFigureOut">
              <a:rPr lang="en-GB" smtClean="0"/>
              <a:pPr/>
              <a:t>04/02/2016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ECEE6-0F08-406F-83B7-64CAD34E3D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19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305067"/>
            <a:ext cx="4758133" cy="62478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79220" y="144733"/>
            <a:ext cx="39604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7200" b="1" dirty="0" smtClean="0"/>
              <a:t>Miegħu </a:t>
            </a:r>
            <a:r>
              <a:rPr lang="mt-MT" sz="7200" b="1" smtClean="0"/>
              <a:t>Sakemm Ħaduh ...</a:t>
            </a:r>
            <a:endParaRPr lang="en-GB" sz="7200" b="1" dirty="0"/>
          </a:p>
        </p:txBody>
      </p:sp>
    </p:spTree>
    <p:extLst>
      <p:ext uri="{BB962C8B-B14F-4D97-AF65-F5344CB8AC3E}">
        <p14:creationId xmlns:p14="http://schemas.microsoft.com/office/powerpoint/2010/main" val="394221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5"/>
          <a:stretch/>
        </p:blipFill>
        <p:spPr bwMode="auto">
          <a:xfrm>
            <a:off x="743" y="0"/>
            <a:ext cx="91763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96342" y="620688"/>
            <a:ext cx="57476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32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Fl-aħħar kien jitkellem ħafna fuq dak li kellu jgħaddi minnu.</a:t>
            </a:r>
            <a:r>
              <a:rPr lang="mt-MT" sz="3200" b="1" dirty="0">
                <a:latin typeface="Andika" pitchFamily="2" charset="0"/>
                <a:ea typeface="Andika" pitchFamily="2" charset="0"/>
                <a:cs typeface="Andika" pitchFamily="2" charset="0"/>
              </a:rPr>
              <a:t> </a:t>
            </a:r>
            <a:r>
              <a:rPr lang="mt-MT" sz="32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Jien kont ħlift miegħi nnifsi li sakemm idum miegħi l-Imgħallem </a:t>
            </a:r>
            <a:r>
              <a:rPr lang="mt-MT" sz="32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ma </a:t>
            </a:r>
            <a:r>
              <a:rPr lang="mt-MT" sz="32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kellu jiġrilu xejn. Kont lest li naqbeż fin-nar għalih.</a:t>
            </a:r>
            <a:endParaRPr lang="en-GB" sz="3200" b="1" dirty="0">
              <a:latin typeface="Andika" pitchFamily="2" charset="0"/>
              <a:ea typeface="Andika" pitchFamily="2" charset="0"/>
              <a:cs typeface="Andika" pitchFamily="2" charset="0"/>
            </a:endParaRPr>
          </a:p>
        </p:txBody>
      </p:sp>
      <p:pic>
        <p:nvPicPr>
          <p:cNvPr id="12290" name="Picture 2" descr="https://pathwayofblessing.files.wordpress.com/2009/10/jesus-peter-lovest-thou-me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80"/>
          <a:stretch/>
        </p:blipFill>
        <p:spPr bwMode="auto">
          <a:xfrm>
            <a:off x="-3246" y="18791"/>
            <a:ext cx="3399589" cy="683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487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5"/>
          <a:stretch/>
        </p:blipFill>
        <p:spPr bwMode="auto">
          <a:xfrm>
            <a:off x="743" y="0"/>
            <a:ext cx="91763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http://www.jesus-story.net/images/pass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4"/>
          <a:stretch/>
        </p:blipFill>
        <p:spPr bwMode="auto">
          <a:xfrm>
            <a:off x="29343" y="0"/>
            <a:ext cx="9210089" cy="514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580" y="4238486"/>
            <a:ext cx="9200479" cy="267765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Fl-aħħar ikla konna miġburin it-Tnax . Qalilna li xi ħadd minna kellu jiċħdu. Għal-ewwel ħsibt li kien qed jgħid għalija... imma jekk jiċħdu kulħadd lill-Imgħallem, jien żgur ma nkunx. </a:t>
            </a:r>
            <a:endParaRPr lang="en-GB" sz="2800" b="1" dirty="0">
              <a:latin typeface="Andika" pitchFamily="2" charset="0"/>
              <a:ea typeface="Andika" pitchFamily="2" charset="0"/>
              <a:cs typeface="And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11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5"/>
          <a:stretch/>
        </p:blipFill>
        <p:spPr bwMode="auto">
          <a:xfrm>
            <a:off x="743" y="0"/>
            <a:ext cx="91763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http://www.jesus-story.net/images/passion-jesus-at-the-last-supp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71" y="-15889"/>
            <a:ext cx="9175775" cy="568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3271" y="4840998"/>
            <a:ext cx="9176523" cy="20313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Dak il-ħin tassew xtaqt nurih kemm kont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inħobbu.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Għidtlu li kont lest li mmut miegħu... basta ma nħallihx waħdu.</a:t>
            </a:r>
            <a:endParaRPr lang="en-GB" sz="2800" b="1" dirty="0">
              <a:latin typeface="Andika" pitchFamily="2" charset="0"/>
              <a:ea typeface="Andika" pitchFamily="2" charset="0"/>
              <a:cs typeface="And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26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ncrypted-tbn0.gstatic.com/images?q=tbn:ANd9GcRNoGlXUjWHR2egA_wSjfhHAECP799_hH2PIQAPHBOvsc9PIoa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49" y="-11617"/>
            <a:ext cx="9194449" cy="686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282" y="4857564"/>
            <a:ext cx="9143257" cy="20313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Imma l-Imgħallem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m’emminnix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. Dakinhar kien qalli li qabel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ma s-serduk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jidden jien inkun ġa ċħadtu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tliet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darbiet. </a:t>
            </a:r>
            <a:endParaRPr lang="en-GB" sz="2800" b="1" dirty="0">
              <a:latin typeface="Andika" pitchFamily="2" charset="0"/>
              <a:ea typeface="Andika" pitchFamily="2" charset="0"/>
              <a:cs typeface="And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69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5"/>
          <a:stretch/>
        </p:blipFill>
        <p:spPr bwMode="auto">
          <a:xfrm>
            <a:off x="743" y="0"/>
            <a:ext cx="91763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0660" y="13421"/>
            <a:ext cx="89133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32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Biex qalli hekk żgur kien għadu ma ndunax kemm inħobbu. Ridt nurih kemm kelli </a:t>
            </a:r>
            <a:r>
              <a:rPr lang="mt-MT" sz="32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raġun. </a:t>
            </a:r>
            <a:r>
              <a:rPr lang="mt-MT" sz="32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Kif ġew għalih is-suldati </a:t>
            </a:r>
            <a:r>
              <a:rPr lang="mt-MT" sz="32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mas-sebħ </a:t>
            </a:r>
            <a:r>
              <a:rPr lang="mt-MT" sz="32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kont pront ħriġt is-sejf u </a:t>
            </a:r>
            <a:r>
              <a:rPr lang="mt-MT" sz="32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qaċċatt </a:t>
            </a:r>
            <a:r>
              <a:rPr lang="mt-MT" sz="32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widnet Malku, wieħed mill-qaddejja.</a:t>
            </a:r>
            <a:endParaRPr lang="en-GB" sz="3200" b="1" dirty="0">
              <a:latin typeface="Andika" pitchFamily="2" charset="0"/>
              <a:ea typeface="Andika" pitchFamily="2" charset="0"/>
              <a:cs typeface="And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9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5"/>
          <a:stretch/>
        </p:blipFill>
        <p:spPr bwMode="auto">
          <a:xfrm>
            <a:off x="743" y="0"/>
            <a:ext cx="91763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0660" y="13421"/>
            <a:ext cx="8913340" cy="372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32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X’ħin rajt dawk is-suldati kollha armati bis-sjuf u l-bsaten bżajt. Lill-imgħallem kienu ħaduh. Miegħu kont inħossni tassew kuraġġuż, mingħajru ma kont xejn ħlief l-ikbar ġwejjed. </a:t>
            </a:r>
            <a:endParaRPr lang="en-GB" sz="3200" b="1" dirty="0">
              <a:latin typeface="Andika" pitchFamily="2" charset="0"/>
              <a:ea typeface="Andika" pitchFamily="2" charset="0"/>
              <a:cs typeface="And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89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5"/>
          <a:stretch/>
        </p:blipFill>
        <p:spPr bwMode="auto">
          <a:xfrm>
            <a:off x="743" y="0"/>
            <a:ext cx="91763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" y="0"/>
            <a:ext cx="9247956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721" y="5152661"/>
            <a:ext cx="9144000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24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Kont kiesaħ silġ bil-bard u </a:t>
            </a:r>
            <a:r>
              <a:rPr lang="mt-MT" sz="24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l-biża’. </a:t>
            </a:r>
            <a:r>
              <a:rPr lang="mt-MT" sz="24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Il-lejl qattajtu </a:t>
            </a:r>
            <a:r>
              <a:rPr lang="mt-MT" sz="24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ħdejn in-nar </a:t>
            </a:r>
            <a:r>
              <a:rPr lang="mt-MT" sz="24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għalkemm f’xi ħin irqadt bl-għejja. Waħda mill-qaddejja tat-tempju ndunat li jien dejjem kont inkun miegħu.</a:t>
            </a:r>
            <a:endParaRPr lang="en-GB" sz="2400" b="1" dirty="0">
              <a:latin typeface="Andika" pitchFamily="2" charset="0"/>
              <a:ea typeface="Andika" pitchFamily="2" charset="0"/>
              <a:cs typeface="And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6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5"/>
          <a:stretch/>
        </p:blipFill>
        <p:spPr bwMode="auto">
          <a:xfrm>
            <a:off x="33671" y="-1"/>
            <a:ext cx="91763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16216" y="616034"/>
            <a:ext cx="2553005" cy="445782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24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Jekk ngħidilha li kellha raġun kienu jsallbuni miegħu. U ċħadtu... Ċħadtu għal 3 darbiet... eżatt kif kien qalli... </a:t>
            </a:r>
            <a:endParaRPr lang="en-GB" sz="2400" b="1" dirty="0">
              <a:latin typeface="Andika" pitchFamily="2" charset="0"/>
              <a:ea typeface="Andika" pitchFamily="2" charset="0"/>
              <a:cs typeface="Andika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0" r="18023"/>
          <a:stretch/>
        </p:blipFill>
        <p:spPr bwMode="auto">
          <a:xfrm>
            <a:off x="179512" y="908720"/>
            <a:ext cx="6411483" cy="531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804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5"/>
          <a:stretch/>
        </p:blipFill>
        <p:spPr bwMode="auto">
          <a:xfrm>
            <a:off x="743" y="0"/>
            <a:ext cx="91763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://freebibleimages.org/storydata/photos/FB_Jesus_Gethsemane/overview_images/008-jesus-gethsemane.jpg?135946691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1" t="7810" r="29779" b="483"/>
          <a:stretch/>
        </p:blipFill>
        <p:spPr bwMode="auto">
          <a:xfrm>
            <a:off x="251520" y="421764"/>
            <a:ext cx="3842657" cy="6226629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7" name="TextBox 6"/>
          <p:cNvSpPr txBox="1"/>
          <p:nvPr/>
        </p:nvSpPr>
        <p:spPr>
          <a:xfrm>
            <a:off x="4716016" y="439089"/>
            <a:ext cx="4125012" cy="601376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Kif erġajt rajtu jħares lejja b’dik il-ħarsa...intbaħt kemm kont beżżiegħ... U traditur... U nqtajt mill-folla nibki biki ta’ qsim il-qalb.</a:t>
            </a:r>
            <a:endParaRPr lang="en-GB" sz="2800" b="1" dirty="0">
              <a:latin typeface="Andika" pitchFamily="2" charset="0"/>
              <a:ea typeface="Andika" pitchFamily="2" charset="0"/>
              <a:cs typeface="And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303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5"/>
          <a:stretch/>
        </p:blipFill>
        <p:spPr bwMode="auto">
          <a:xfrm>
            <a:off x="743" y="0"/>
            <a:ext cx="91763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4" r="14099"/>
          <a:stretch/>
        </p:blipFill>
        <p:spPr bwMode="auto">
          <a:xfrm>
            <a:off x="5364088" y="432082"/>
            <a:ext cx="3462837" cy="434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0660" y="13421"/>
            <a:ext cx="49894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Jisimni Xmun , sajjied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mill-Galilea.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Qabel  iltqajt ma’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Ġesù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kont naqbad il-ħut għalija u għall-familja, flimkien ma’ ħija Ġwanni. Konna armati mhux ħażin u kellna  d-dgħajsa tagħna, bħal ħafna sajjieda oħra. </a:t>
            </a:r>
            <a:endParaRPr lang="en-GB" sz="2800" b="1" dirty="0">
              <a:latin typeface="Andika" pitchFamily="2" charset="0"/>
              <a:ea typeface="Andika" pitchFamily="2" charset="0"/>
              <a:cs typeface="And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58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5"/>
          <a:stretch/>
        </p:blipFill>
        <p:spPr bwMode="auto">
          <a:xfrm>
            <a:off x="743" y="0"/>
            <a:ext cx="91763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" y="0"/>
            <a:ext cx="9183564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742" y="4237474"/>
            <a:ext cx="9135411" cy="267765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Għalkemm kont ili ħafna nisma’ b’dan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Ġesù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qatt ma kont viċin tiegħu, sakemm darba ra lili u lil ħija Ġwanni f’nofs dgħajsa vojta mbikkma għax ma stajniex naqbdu ħut. </a:t>
            </a:r>
            <a:endParaRPr lang="en-GB" sz="2800" b="1" dirty="0">
              <a:latin typeface="Andika" pitchFamily="2" charset="0"/>
              <a:ea typeface="Andika" pitchFamily="2" charset="0"/>
              <a:cs typeface="And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15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5"/>
          <a:stretch/>
        </p:blipFill>
        <p:spPr bwMode="auto">
          <a:xfrm>
            <a:off x="743" y="0"/>
            <a:ext cx="91763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http://www.guychurch.com/wp-content/uploads/2014/03/come-follow-m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6"/>
          <a:stretch/>
        </p:blipFill>
        <p:spPr bwMode="auto">
          <a:xfrm>
            <a:off x="-76803" y="-12509"/>
            <a:ext cx="9198566" cy="608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1494" y="4835792"/>
            <a:ext cx="9143257" cy="20313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Wara li qalilna biex inkalaw ix-xbiek u qbadna l-akbar sajda ta’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ħut,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ħares lejja u qalli “Ejja warajja  - nagħmlek sajjied tal-bnedmin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”. </a:t>
            </a:r>
            <a:endParaRPr lang="en-GB" sz="2800" b="1" dirty="0">
              <a:latin typeface="Andika" pitchFamily="2" charset="0"/>
              <a:ea typeface="Andika" pitchFamily="2" charset="0"/>
              <a:cs typeface="And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46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5"/>
          <a:stretch/>
        </p:blipFill>
        <p:spPr bwMode="auto">
          <a:xfrm>
            <a:off x="743" y="0"/>
            <a:ext cx="91763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06" y="428178"/>
            <a:ext cx="349113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Dik il-ħarsa </a:t>
            </a:r>
            <a:endParaRPr lang="mt-MT" sz="2800" b="1" dirty="0" smtClean="0">
              <a:latin typeface="Andika" pitchFamily="2" charset="0"/>
              <a:ea typeface="Andika" pitchFamily="2" charset="0"/>
              <a:cs typeface="Andika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messitli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qalbi. </a:t>
            </a:r>
            <a:endParaRPr lang="mt-MT" sz="2800" b="1" dirty="0" smtClean="0">
              <a:latin typeface="Andika" pitchFamily="2" charset="0"/>
              <a:ea typeface="Andika" pitchFamily="2" charset="0"/>
              <a:cs typeface="Andika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Minn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dak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in-nhar, lil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dan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Ġesù ddeċidejt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li nimxi warajh u nagħmlu l-Imgħallem tiegħi.</a:t>
            </a:r>
            <a:endParaRPr lang="en-GB" sz="2800" b="1" dirty="0">
              <a:latin typeface="Andika" pitchFamily="2" charset="0"/>
              <a:ea typeface="Andika" pitchFamily="2" charset="0"/>
              <a:cs typeface="Andika" pitchFamily="2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0" r="24353"/>
          <a:stretch/>
        </p:blipFill>
        <p:spPr bwMode="auto">
          <a:xfrm>
            <a:off x="3614364" y="24241"/>
            <a:ext cx="5529636" cy="683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5"/>
          <a:stretch/>
        </p:blipFill>
        <p:spPr bwMode="auto">
          <a:xfrm>
            <a:off x="743" y="0"/>
            <a:ext cx="91763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56" y="3313"/>
            <a:ext cx="9202854" cy="609329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-10818" y="5530136"/>
            <a:ext cx="9143257" cy="13849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Kont sirt inħobbu aktar minni nnifsi. Aktar ma kont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inqatta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’ ħin miegħu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aktar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kien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jaffaxxinani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! </a:t>
            </a:r>
            <a:endParaRPr lang="en-GB" sz="2800" b="1" dirty="0">
              <a:latin typeface="Andika" pitchFamily="2" charset="0"/>
              <a:ea typeface="Andika" pitchFamily="2" charset="0"/>
              <a:cs typeface="And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53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5"/>
          <a:stretch/>
        </p:blipFill>
        <p:spPr bwMode="auto">
          <a:xfrm>
            <a:off x="743" y="0"/>
            <a:ext cx="91763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http://4.bp.blogspot.com/-vWAeeCiNHtc/Uzh4JicPkvI/AAAAAAAACTA/w2Ra1U1ewmo/s1600/jesus_he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429"/>
            <a:ext cx="9123728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78" y="5521785"/>
            <a:ext cx="9143257" cy="13849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Meta kien jitkellem kien tassew imisslek qalbek. Għal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tliet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snin sħaħ rajtu jfejjaq kull xorta ta’ mard.</a:t>
            </a:r>
            <a:endParaRPr lang="en-GB" sz="2800" b="1" dirty="0">
              <a:latin typeface="Andika" pitchFamily="2" charset="0"/>
              <a:ea typeface="Andika" pitchFamily="2" charset="0"/>
              <a:cs typeface="And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0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5"/>
          <a:stretch/>
        </p:blipFill>
        <p:spPr bwMode="auto">
          <a:xfrm>
            <a:off x="743" y="0"/>
            <a:ext cx="91763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https://alaskapastor.files.wordpress.com/2013/06/004-jesus-washes-fe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1" y="-34134"/>
            <a:ext cx="9177072" cy="688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3" y="4848234"/>
            <a:ext cx="9143257" cy="20313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Għallimni nħares b’mod sabiħ lejn il-ħajja,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inħobb 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lil min jgħamilli d-deni, naħfer u naqdi billi naħsel saqajn ‘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l-oħrajn</a:t>
            </a: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... </a:t>
            </a:r>
            <a:endParaRPr lang="en-GB" sz="2800" b="1" dirty="0">
              <a:latin typeface="Andika" pitchFamily="2" charset="0"/>
              <a:ea typeface="Andika" pitchFamily="2" charset="0"/>
              <a:cs typeface="And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5"/>
          <a:stretch/>
        </p:blipFill>
        <p:spPr bwMode="auto">
          <a:xfrm>
            <a:off x="743" y="0"/>
            <a:ext cx="91763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" y="16869"/>
            <a:ext cx="9121508" cy="684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5213" y="5510707"/>
            <a:ext cx="9124204" cy="132786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Dawk it-tliet snin li qattajt miegħu kienu ġenna </a:t>
            </a:r>
          </a:p>
          <a:p>
            <a:pPr algn="ctr">
              <a:lnSpc>
                <a:spcPct val="150000"/>
              </a:lnSpc>
            </a:pPr>
            <a:r>
              <a:rPr lang="mt-MT" sz="2800" b="1" dirty="0" smtClean="0">
                <a:latin typeface="Andika" pitchFamily="2" charset="0"/>
                <a:ea typeface="Andika" pitchFamily="2" charset="0"/>
                <a:cs typeface="Andika" pitchFamily="2" charset="0"/>
              </a:rPr>
              <a:t>tal-art. </a:t>
            </a:r>
            <a:endParaRPr lang="en-GB" sz="2800" b="1" dirty="0">
              <a:latin typeface="Andika" pitchFamily="2" charset="0"/>
              <a:ea typeface="Andika" pitchFamily="2" charset="0"/>
              <a:cs typeface="And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780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437</Words>
  <Application>Microsoft Office PowerPoint</Application>
  <PresentationFormat>On-screen Show (4:3)</PresentationFormat>
  <Paragraphs>21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Martina Fenech</dc:creator>
  <cp:lastModifiedBy>Cathleen</cp:lastModifiedBy>
  <cp:revision>14</cp:revision>
  <dcterms:created xsi:type="dcterms:W3CDTF">2015-03-21T19:08:44Z</dcterms:created>
  <dcterms:modified xsi:type="dcterms:W3CDTF">2016-02-04T15:00:07Z</dcterms:modified>
</cp:coreProperties>
</file>