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4" r:id="rId5"/>
    <p:sldId id="260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AD89-3969-496D-8909-D77A22AF35DA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63D9-0659-4E4A-897B-E07499059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AD89-3969-496D-8909-D77A22AF35DA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63D9-0659-4E4A-897B-E07499059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AD89-3969-496D-8909-D77A22AF35DA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63D9-0659-4E4A-897B-E07499059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AD89-3969-496D-8909-D77A22AF35DA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63D9-0659-4E4A-897B-E07499059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AD89-3969-496D-8909-D77A22AF35DA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63D9-0659-4E4A-897B-E07499059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AD89-3969-496D-8909-D77A22AF35DA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63D9-0659-4E4A-897B-E07499059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AD89-3969-496D-8909-D77A22AF35DA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63D9-0659-4E4A-897B-E07499059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AD89-3969-496D-8909-D77A22AF35DA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63D9-0659-4E4A-897B-E07499059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AD89-3969-496D-8909-D77A22AF35DA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63D9-0659-4E4A-897B-E07499059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AD89-3969-496D-8909-D77A22AF35DA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63D9-0659-4E4A-897B-E07499059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8AD89-3969-496D-8909-D77A22AF35DA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263D9-0659-4E4A-897B-E07499059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8AD89-3969-496D-8909-D77A22AF35DA}" type="datetimeFigureOut">
              <a:rPr lang="en-US" smtClean="0"/>
              <a:pPr/>
              <a:t>12/21/2015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263D9-0659-4E4A-897B-E07499059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sites.google.com/site/worldreligionsforkids/home/hinduis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332656"/>
            <a:ext cx="7772400" cy="2304256"/>
          </a:xfrm>
        </p:spPr>
        <p:txBody>
          <a:bodyPr/>
          <a:lstStyle/>
          <a:p>
            <a:r>
              <a:rPr lang="mt-MT" b="1" dirty="0" smtClean="0">
                <a:solidFill>
                  <a:srgbClr val="002060"/>
                </a:solidFill>
                <a:latin typeface="Comic Sans MS" pitchFamily="66" charset="0"/>
              </a:rPr>
              <a:t>Reliġjonijiet differenti </a:t>
            </a:r>
            <a:br>
              <a:rPr lang="mt-MT" b="1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mt-MT" b="1" dirty="0" smtClean="0">
                <a:solidFill>
                  <a:srgbClr val="002060"/>
                </a:solidFill>
                <a:latin typeface="Comic Sans MS" pitchFamily="66" charset="0"/>
              </a:rPr>
              <a:t>madwar id-Dinja</a:t>
            </a:r>
            <a:endParaRPr lang="en-US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2348880"/>
            <a:ext cx="4068489" cy="408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t-MT" b="1" dirty="0" smtClean="0">
                <a:solidFill>
                  <a:srgbClr val="002060"/>
                </a:solidFill>
                <a:latin typeface="Comic Sans MS" pitchFamily="66" charset="0"/>
              </a:rPr>
              <a:t>Introduzzjoni</a:t>
            </a:r>
            <a:endParaRPr lang="en-US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mt-MT" sz="3000" dirty="0" smtClean="0">
                <a:solidFill>
                  <a:srgbClr val="002060"/>
                </a:solidFill>
                <a:latin typeface="Comic Sans MS" pitchFamily="66" charset="0"/>
              </a:rPr>
              <a:t>Fid-dinja mhux kulħadd huwa Nisrani </a:t>
            </a:r>
            <a:r>
              <a:rPr lang="mt-MT" sz="3000" dirty="0">
                <a:solidFill>
                  <a:srgbClr val="002060"/>
                </a:solidFill>
                <a:latin typeface="Comic Sans MS" pitchFamily="66" charset="0"/>
              </a:rPr>
              <a:t>K</a:t>
            </a:r>
            <a:r>
              <a:rPr lang="mt-MT" sz="3000" dirty="0" smtClean="0">
                <a:solidFill>
                  <a:srgbClr val="002060"/>
                </a:solidFill>
                <a:latin typeface="Comic Sans MS" pitchFamily="66" charset="0"/>
              </a:rPr>
              <a:t>attoliku bħalna. Jeżistu reliġjonijiet oħra li għandhom  drawwiet u twemmin differenti minn </a:t>
            </a:r>
            <a:r>
              <a:rPr lang="mt-MT" sz="3000" dirty="0">
                <a:solidFill>
                  <a:srgbClr val="002060"/>
                </a:solidFill>
                <a:latin typeface="Comic Sans MS" pitchFamily="66" charset="0"/>
              </a:rPr>
              <a:t>ta</a:t>
            </a:r>
            <a:r>
              <a:rPr lang="mt-MT" sz="3000" dirty="0" smtClean="0">
                <a:solidFill>
                  <a:srgbClr val="002060"/>
                </a:solidFill>
                <a:latin typeface="Comic Sans MS" pitchFamily="66" charset="0"/>
              </a:rPr>
              <a:t>għna.  </a:t>
            </a:r>
          </a:p>
          <a:p>
            <a:pPr marL="0" indent="0" algn="just">
              <a:buNone/>
            </a:pPr>
            <a:r>
              <a:rPr lang="mt-MT" sz="3000" dirty="0" smtClean="0">
                <a:solidFill>
                  <a:srgbClr val="002060"/>
                </a:solidFill>
                <a:latin typeface="Comic Sans MS" pitchFamily="66" charset="0"/>
              </a:rPr>
              <a:t>Ir-reliġjonijiet prinċipali l-oħra huma:</a:t>
            </a:r>
          </a:p>
          <a:p>
            <a:pPr marL="0" indent="0" algn="just">
              <a:buNone/>
            </a:pPr>
            <a:endParaRPr lang="mt-MT" sz="30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marL="271463" indent="-271463"/>
            <a:r>
              <a:rPr lang="mt-MT" sz="3000" dirty="0">
                <a:solidFill>
                  <a:srgbClr val="002060"/>
                </a:solidFill>
                <a:latin typeface="Comic Sans MS" pitchFamily="66" charset="0"/>
              </a:rPr>
              <a:t>Il-Ġudaiżmu</a:t>
            </a:r>
          </a:p>
          <a:p>
            <a:pPr marL="271463" indent="-271463"/>
            <a:r>
              <a:rPr lang="mt-MT" sz="3000" dirty="0">
                <a:solidFill>
                  <a:srgbClr val="002060"/>
                </a:solidFill>
                <a:latin typeface="Comic Sans MS" pitchFamily="66" charset="0"/>
              </a:rPr>
              <a:t>L-Islam</a:t>
            </a:r>
          </a:p>
          <a:p>
            <a:pPr marL="271463" indent="-271463">
              <a:buNone/>
            </a:pPr>
            <a:endParaRPr lang="mt-MT" sz="30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3933056"/>
            <a:ext cx="2949327" cy="2729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mt-MT" b="1" dirty="0" smtClean="0">
                <a:solidFill>
                  <a:srgbClr val="002060"/>
                </a:solidFill>
                <a:latin typeface="Comic Sans MS" pitchFamily="66" charset="0"/>
              </a:rPr>
              <a:t>Ir-reliġjon Nisranija</a:t>
            </a:r>
            <a:r>
              <a:rPr lang="mt-MT" dirty="0" smtClean="0">
                <a:solidFill>
                  <a:srgbClr val="002060"/>
                </a:solidFill>
                <a:latin typeface="Comic Sans MS" pitchFamily="66" charset="0"/>
              </a:rPr>
              <a:t/>
            </a:r>
            <a:br>
              <a:rPr lang="mt-MT" dirty="0" smtClean="0">
                <a:solidFill>
                  <a:srgbClr val="002060"/>
                </a:solidFill>
                <a:latin typeface="Comic Sans MS" pitchFamily="66" charset="0"/>
              </a:rPr>
            </a:br>
            <a:endParaRPr lang="en-US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8568952" cy="568863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mt-MT" sz="30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marL="271463" indent="-271463"/>
            <a:r>
              <a:rPr lang="mt-MT" sz="2800" dirty="0" smtClean="0">
                <a:solidFill>
                  <a:srgbClr val="002060"/>
                </a:solidFill>
                <a:latin typeface="Comic Sans MS" pitchFamily="66" charset="0"/>
              </a:rPr>
              <a:t>Din hija l-ikbar ir-reliġjon fid-dinja għax fid-dinja hemm –il fuq minn 2 biljun Kattoliku.</a:t>
            </a:r>
            <a:endParaRPr lang="mt-MT" sz="2800" dirty="0">
              <a:solidFill>
                <a:srgbClr val="002060"/>
              </a:solidFill>
              <a:latin typeface="Comic Sans MS" pitchFamily="66" charset="0"/>
            </a:endParaRPr>
          </a:p>
          <a:p>
            <a:pPr marL="271463" indent="-271463"/>
            <a:r>
              <a:rPr lang="mt-MT" sz="2800" dirty="0" smtClean="0">
                <a:solidFill>
                  <a:srgbClr val="002060"/>
                </a:solidFill>
                <a:latin typeface="Comic Sans MS" pitchFamily="66" charset="0"/>
              </a:rPr>
              <a:t>L-Insara jemmnu fit-Trinita Mqaddsa; il-Missier, L-Iben u l-Ispirtu s-Santu.</a:t>
            </a:r>
            <a:endParaRPr lang="mt-MT" sz="2800" dirty="0">
              <a:solidFill>
                <a:srgbClr val="002060"/>
              </a:solidFill>
              <a:latin typeface="Comic Sans MS" pitchFamily="66" charset="0"/>
            </a:endParaRPr>
          </a:p>
          <a:p>
            <a:pPr marL="271463" indent="-271463"/>
            <a:r>
              <a:rPr lang="mt-MT" sz="2800" dirty="0" smtClean="0">
                <a:solidFill>
                  <a:srgbClr val="002060"/>
                </a:solidFill>
                <a:latin typeface="Comic Sans MS" pitchFamily="66" charset="0"/>
              </a:rPr>
              <a:t>L-Insara jaduraw lil Alla fil-knisja.</a:t>
            </a:r>
          </a:p>
          <a:p>
            <a:pPr marL="271463" indent="-271463">
              <a:buNone/>
            </a:pPr>
            <a:endParaRPr lang="mt-MT" sz="2800" dirty="0">
              <a:solidFill>
                <a:srgbClr val="002060"/>
              </a:solidFill>
              <a:latin typeface="Comic Sans MS" pitchFamily="66" charset="0"/>
            </a:endParaRPr>
          </a:p>
          <a:p>
            <a:pPr marL="271463" indent="-271463">
              <a:buNone/>
            </a:pPr>
            <a:r>
              <a:rPr lang="mt-MT" sz="2400" b="1" dirty="0" smtClean="0">
                <a:solidFill>
                  <a:srgbClr val="002060"/>
                </a:solidFill>
                <a:latin typeface="Comic Sans MS" pitchFamily="66" charset="0"/>
              </a:rPr>
              <a:t>Il-maħfra fir-reliġjon Nisranija</a:t>
            </a:r>
          </a:p>
          <a:p>
            <a:pPr marL="271463" indent="-271463">
              <a:buNone/>
            </a:pPr>
            <a:endParaRPr lang="mt-MT" sz="28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mt-MT" sz="2600" dirty="0" smtClean="0">
                <a:solidFill>
                  <a:srgbClr val="002060"/>
                </a:solidFill>
                <a:latin typeface="Comic Sans MS" pitchFamily="66" charset="0"/>
              </a:rPr>
              <a:t>L-ewwel trid tagħraf li żbaljajt, </a:t>
            </a:r>
          </a:p>
          <a:p>
            <a:pPr marL="0" indent="0">
              <a:buNone/>
            </a:pPr>
            <a:r>
              <a:rPr lang="mt-MT" sz="2600" dirty="0" smtClean="0">
                <a:solidFill>
                  <a:srgbClr val="002060"/>
                </a:solidFill>
                <a:latin typeface="Comic Sans MS" pitchFamily="66" charset="0"/>
              </a:rPr>
              <a:t>tindem u tersaq lejn is-sagrament </a:t>
            </a:r>
          </a:p>
          <a:p>
            <a:pPr marL="0" indent="0">
              <a:buNone/>
            </a:pPr>
            <a:r>
              <a:rPr lang="mt-MT" sz="2600" dirty="0" smtClean="0">
                <a:solidFill>
                  <a:srgbClr val="002060"/>
                </a:solidFill>
                <a:latin typeface="Comic Sans MS" pitchFamily="66" charset="0"/>
              </a:rPr>
              <a:t>tal-qrar. Il-qassis f’isem Alla </a:t>
            </a:r>
          </a:p>
          <a:p>
            <a:pPr marL="0" indent="0">
              <a:buNone/>
            </a:pPr>
            <a:r>
              <a:rPr lang="mt-MT" sz="2600" dirty="0" smtClean="0">
                <a:solidFill>
                  <a:srgbClr val="002060"/>
                </a:solidFill>
                <a:latin typeface="Comic Sans MS" pitchFamily="66" charset="0"/>
              </a:rPr>
              <a:t>jaħfirlek u b’hekk terġa’ tagħmel </a:t>
            </a:r>
          </a:p>
          <a:p>
            <a:pPr marL="0" indent="0">
              <a:buNone/>
            </a:pPr>
            <a:r>
              <a:rPr lang="mt-MT" sz="2600" dirty="0" smtClean="0">
                <a:solidFill>
                  <a:srgbClr val="002060"/>
                </a:solidFill>
                <a:latin typeface="Comic Sans MS" pitchFamily="66" charset="0"/>
              </a:rPr>
              <a:t>paċi ma’ Alla.</a:t>
            </a:r>
          </a:p>
          <a:p>
            <a:pPr marL="271463" indent="-271463"/>
            <a:endParaRPr lang="en-US" sz="30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4200" t="2779" b="2722"/>
          <a:stretch>
            <a:fillRect/>
          </a:stretch>
        </p:blipFill>
        <p:spPr bwMode="auto">
          <a:xfrm>
            <a:off x="5292080" y="3573016"/>
            <a:ext cx="3284984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mt-MT" b="1" dirty="0" smtClean="0">
                <a:solidFill>
                  <a:srgbClr val="002060"/>
                </a:solidFill>
                <a:latin typeface="Comic Sans MS" pitchFamily="66" charset="0"/>
              </a:rPr>
              <a:t>Il-Ġudaiżmu</a:t>
            </a:r>
            <a:r>
              <a:rPr lang="mt-MT" dirty="0" smtClean="0">
                <a:solidFill>
                  <a:srgbClr val="002060"/>
                </a:solidFill>
                <a:latin typeface="Comic Sans MS" pitchFamily="66" charset="0"/>
              </a:rPr>
              <a:t/>
            </a:r>
            <a:br>
              <a:rPr lang="mt-MT" dirty="0" smtClean="0">
                <a:solidFill>
                  <a:srgbClr val="002060"/>
                </a:solidFill>
                <a:latin typeface="Comic Sans MS" pitchFamily="66" charset="0"/>
              </a:rPr>
            </a:br>
            <a:endParaRPr lang="en-US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9612560" cy="511256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mt-MT" sz="30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marL="271463" indent="-271463"/>
            <a:r>
              <a:rPr lang="mt-MT" sz="2800" dirty="0" smtClean="0">
                <a:solidFill>
                  <a:srgbClr val="002060"/>
                </a:solidFill>
                <a:latin typeface="Comic Sans MS" pitchFamily="66" charset="0"/>
              </a:rPr>
              <a:t>Din ir-reliġjon ilha teżisti madwar 3500 sena.</a:t>
            </a:r>
            <a:endParaRPr lang="mt-MT" sz="2800" dirty="0">
              <a:solidFill>
                <a:srgbClr val="002060"/>
              </a:solidFill>
              <a:latin typeface="Comic Sans MS" pitchFamily="66" charset="0"/>
            </a:endParaRPr>
          </a:p>
          <a:p>
            <a:pPr marL="271463" indent="-271463"/>
            <a:r>
              <a:rPr lang="mt-MT" sz="2800" dirty="0" smtClean="0">
                <a:solidFill>
                  <a:srgbClr val="002060"/>
                </a:solidFill>
                <a:latin typeface="Comic Sans MS" pitchFamily="66" charset="0"/>
              </a:rPr>
              <a:t>L-iktar persuna importanti f’din ir-reliġjon </a:t>
            </a:r>
            <a:r>
              <a:rPr lang="mt-MT" sz="2800" smtClean="0">
                <a:solidFill>
                  <a:srgbClr val="002060"/>
                </a:solidFill>
                <a:latin typeface="Comic Sans MS" pitchFamily="66" charset="0"/>
              </a:rPr>
              <a:t>huwa </a:t>
            </a:r>
            <a:r>
              <a:rPr lang="mt-MT" sz="2800" smtClean="0">
                <a:solidFill>
                  <a:srgbClr val="002060"/>
                </a:solidFill>
                <a:latin typeface="Comic Sans MS" pitchFamily="66" charset="0"/>
              </a:rPr>
              <a:t>Mosè.</a:t>
            </a:r>
            <a:endParaRPr lang="mt-MT" sz="2800" dirty="0">
              <a:solidFill>
                <a:srgbClr val="002060"/>
              </a:solidFill>
              <a:latin typeface="Comic Sans MS" pitchFamily="66" charset="0"/>
            </a:endParaRPr>
          </a:p>
          <a:p>
            <a:pPr marL="271463" indent="-271463"/>
            <a:r>
              <a:rPr lang="mt-MT" sz="2800" dirty="0" smtClean="0">
                <a:solidFill>
                  <a:srgbClr val="002060"/>
                </a:solidFill>
                <a:latin typeface="Comic Sans MS" pitchFamily="66" charset="0"/>
              </a:rPr>
              <a:t>Il-Lhud jaduraw lil Alla fis-sinagogi.</a:t>
            </a:r>
            <a:endParaRPr lang="mt-MT" sz="2800" dirty="0">
              <a:solidFill>
                <a:srgbClr val="002060"/>
              </a:solidFill>
              <a:latin typeface="Comic Sans MS" pitchFamily="66" charset="0"/>
            </a:endParaRPr>
          </a:p>
          <a:p>
            <a:pPr marL="271463" indent="-271463"/>
            <a:r>
              <a:rPr lang="mt-MT" sz="2800" dirty="0" smtClean="0">
                <a:solidFill>
                  <a:srgbClr val="002060"/>
                </a:solidFill>
                <a:latin typeface="Comic Sans MS" pitchFamily="66" charset="0"/>
              </a:rPr>
              <a:t>Huma jitolbu 3 darbiet kuljum.</a:t>
            </a:r>
          </a:p>
          <a:p>
            <a:pPr marL="271463" indent="-271463">
              <a:buNone/>
            </a:pPr>
            <a:endParaRPr lang="mt-MT" sz="2800" dirty="0">
              <a:solidFill>
                <a:srgbClr val="002060"/>
              </a:solidFill>
              <a:latin typeface="Comic Sans MS" pitchFamily="66" charset="0"/>
            </a:endParaRPr>
          </a:p>
          <a:p>
            <a:pPr marL="271463" indent="-271463">
              <a:buNone/>
            </a:pPr>
            <a:r>
              <a:rPr lang="mt-MT" sz="2800" b="1" dirty="0" smtClean="0">
                <a:solidFill>
                  <a:srgbClr val="002060"/>
                </a:solidFill>
                <a:latin typeface="Comic Sans MS" pitchFamily="66" charset="0"/>
              </a:rPr>
              <a:t>Il-maħfra fil-Ġudaiżmu</a:t>
            </a:r>
          </a:p>
          <a:p>
            <a:pPr marL="271463" indent="-271463">
              <a:buNone/>
            </a:pPr>
            <a:endParaRPr lang="mt-MT" sz="2800" b="1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mt-MT" sz="2800" dirty="0" smtClean="0">
                <a:solidFill>
                  <a:srgbClr val="002060"/>
                </a:solidFill>
                <a:latin typeface="Comic Sans MS" pitchFamily="66" charset="0"/>
              </a:rPr>
              <a:t>L-ewwel trid titlob maħfra lil</a:t>
            </a:r>
          </a:p>
          <a:p>
            <a:pPr marL="0" indent="0">
              <a:buNone/>
            </a:pPr>
            <a:r>
              <a:rPr lang="mt-MT" sz="2800" dirty="0" smtClean="0">
                <a:solidFill>
                  <a:srgbClr val="002060"/>
                </a:solidFill>
                <a:latin typeface="Comic Sans MS" pitchFamily="66" charset="0"/>
              </a:rPr>
              <a:t>min tkun weġġajt, imbagħad </a:t>
            </a:r>
          </a:p>
          <a:p>
            <a:pPr marL="0" indent="0">
              <a:buNone/>
            </a:pPr>
            <a:r>
              <a:rPr lang="mt-MT" sz="2800" dirty="0" smtClean="0">
                <a:solidFill>
                  <a:srgbClr val="002060"/>
                </a:solidFill>
                <a:latin typeface="Comic Sans MS" pitchFamily="66" charset="0"/>
              </a:rPr>
              <a:t>wara titlob maħfra lil Alla.</a:t>
            </a:r>
          </a:p>
          <a:p>
            <a:pPr marL="271463" indent="-271463"/>
            <a:endParaRPr lang="en-US" sz="30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88640"/>
            <a:ext cx="14478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8392" y="3644248"/>
            <a:ext cx="428625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mt-MT" b="1" dirty="0" smtClean="0">
                <a:solidFill>
                  <a:srgbClr val="002060"/>
                </a:solidFill>
                <a:latin typeface="Comic Sans MS" pitchFamily="66" charset="0"/>
              </a:rPr>
              <a:t>L-Islam</a:t>
            </a:r>
            <a:r>
              <a:rPr lang="mt-MT" dirty="0" smtClean="0">
                <a:solidFill>
                  <a:srgbClr val="002060"/>
                </a:solidFill>
                <a:latin typeface="Comic Sans MS" pitchFamily="66" charset="0"/>
              </a:rPr>
              <a:t/>
            </a:r>
            <a:br>
              <a:rPr lang="mt-MT" dirty="0" smtClean="0">
                <a:solidFill>
                  <a:srgbClr val="002060"/>
                </a:solidFill>
                <a:latin typeface="Comic Sans MS" pitchFamily="66" charset="0"/>
              </a:rPr>
            </a:br>
            <a:endParaRPr lang="en-US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9612560" cy="511256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mt-MT" sz="30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marL="271463" indent="-271463"/>
            <a:r>
              <a:rPr lang="mt-MT" sz="2800" dirty="0" smtClean="0">
                <a:solidFill>
                  <a:srgbClr val="002060"/>
                </a:solidFill>
                <a:latin typeface="Comic Sans MS" pitchFamily="66" charset="0"/>
              </a:rPr>
              <a:t>Din ir-reliġjon  hija t-tieni reliġjon l-aktar popolari.</a:t>
            </a:r>
            <a:endParaRPr lang="mt-MT" sz="2800" dirty="0">
              <a:solidFill>
                <a:srgbClr val="002060"/>
              </a:solidFill>
              <a:latin typeface="Comic Sans MS" pitchFamily="66" charset="0"/>
            </a:endParaRPr>
          </a:p>
          <a:p>
            <a:pPr marL="271463" indent="-271463"/>
            <a:r>
              <a:rPr lang="mt-MT" sz="2800" dirty="0" smtClean="0">
                <a:solidFill>
                  <a:srgbClr val="002060"/>
                </a:solidFill>
                <a:latin typeface="Comic Sans MS" pitchFamily="66" charset="0"/>
              </a:rPr>
              <a:t>Il-fundatur ta’ din ir-reliġjon huwa l-profeta </a:t>
            </a:r>
          </a:p>
          <a:p>
            <a:pPr marL="271463" indent="-271463">
              <a:buNone/>
            </a:pPr>
            <a:r>
              <a:rPr lang="mt-MT" sz="2800" dirty="0">
                <a:solidFill>
                  <a:srgbClr val="002060"/>
                </a:solidFill>
                <a:latin typeface="Comic Sans MS" pitchFamily="66" charset="0"/>
              </a:rPr>
              <a:t> </a:t>
            </a:r>
            <a:r>
              <a:rPr lang="mt-MT" sz="2800" dirty="0" smtClean="0">
                <a:solidFill>
                  <a:srgbClr val="002060"/>
                </a:solidFill>
                <a:latin typeface="Comic Sans MS" pitchFamily="66" charset="0"/>
              </a:rPr>
              <a:t>  Muhammed.</a:t>
            </a:r>
            <a:endParaRPr lang="mt-MT" sz="2800" dirty="0">
              <a:solidFill>
                <a:srgbClr val="002060"/>
              </a:solidFill>
              <a:latin typeface="Comic Sans MS" pitchFamily="66" charset="0"/>
            </a:endParaRPr>
          </a:p>
          <a:p>
            <a:pPr marL="271463" indent="-271463"/>
            <a:r>
              <a:rPr lang="mt-MT" sz="2800" dirty="0" smtClean="0">
                <a:solidFill>
                  <a:srgbClr val="002060"/>
                </a:solidFill>
                <a:latin typeface="Comic Sans MS" pitchFamily="66" charset="0"/>
              </a:rPr>
              <a:t>Din ir-reliġjon hija miktuba fil-Koran.</a:t>
            </a:r>
            <a:endParaRPr lang="mt-MT" sz="2800" dirty="0">
              <a:solidFill>
                <a:srgbClr val="002060"/>
              </a:solidFill>
              <a:latin typeface="Comic Sans MS" pitchFamily="66" charset="0"/>
            </a:endParaRPr>
          </a:p>
          <a:p>
            <a:pPr marL="271463" indent="-271463"/>
            <a:r>
              <a:rPr lang="mt-MT" sz="2800" dirty="0" smtClean="0">
                <a:solidFill>
                  <a:srgbClr val="002060"/>
                </a:solidFill>
                <a:latin typeface="Comic Sans MS" pitchFamily="66" charset="0"/>
              </a:rPr>
              <a:t>Il-Musulmani jitolbu fil-Moskea.</a:t>
            </a:r>
          </a:p>
          <a:p>
            <a:pPr marL="271463" indent="-271463">
              <a:buNone/>
            </a:pPr>
            <a:endParaRPr lang="mt-MT" sz="2800" dirty="0">
              <a:solidFill>
                <a:srgbClr val="002060"/>
              </a:solidFill>
              <a:latin typeface="Comic Sans MS" pitchFamily="66" charset="0"/>
            </a:endParaRPr>
          </a:p>
          <a:p>
            <a:pPr marL="271463" indent="-271463">
              <a:buNone/>
            </a:pPr>
            <a:r>
              <a:rPr lang="mt-MT" sz="2800" b="1" dirty="0" smtClean="0">
                <a:solidFill>
                  <a:srgbClr val="002060"/>
                </a:solidFill>
                <a:latin typeface="Comic Sans MS" pitchFamily="66" charset="0"/>
              </a:rPr>
              <a:t>Il-maħfra fl-Islam</a:t>
            </a:r>
          </a:p>
          <a:p>
            <a:pPr marL="0" indent="0">
              <a:buNone/>
            </a:pPr>
            <a:endParaRPr lang="mt-MT" sz="2800" b="1" dirty="0">
              <a:solidFill>
                <a:srgbClr val="002060"/>
              </a:solidFill>
              <a:latin typeface="Comic Sans MS" pitchFamily="66" charset="0"/>
            </a:endParaRPr>
          </a:p>
          <a:p>
            <a:pPr marL="0" indent="0">
              <a:buNone/>
            </a:pPr>
            <a:r>
              <a:rPr lang="mt-MT" sz="2800" dirty="0" smtClean="0">
                <a:solidFill>
                  <a:srgbClr val="002060"/>
                </a:solidFill>
                <a:latin typeface="Comic Sans MS" pitchFamily="66" charset="0"/>
              </a:rPr>
              <a:t>Biex tikseb il-maħfra trid titlob </a:t>
            </a:r>
          </a:p>
          <a:p>
            <a:pPr marL="0" indent="0">
              <a:buNone/>
            </a:pPr>
            <a:r>
              <a:rPr lang="mt-MT" sz="2800" dirty="0" smtClean="0">
                <a:solidFill>
                  <a:srgbClr val="002060"/>
                </a:solidFill>
                <a:latin typeface="Comic Sans MS" pitchFamily="66" charset="0"/>
              </a:rPr>
              <a:t>kemm lil min weġġajt kif ukoll lil Alla.</a:t>
            </a:r>
          </a:p>
          <a:p>
            <a:pPr marL="271463" indent="-271463"/>
            <a:endParaRPr lang="en-US" sz="30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88640"/>
            <a:ext cx="134302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2780928"/>
            <a:ext cx="2324100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mt-MT" sz="24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L-informazzjoni hija meħuda minn din il-websajt: </a:t>
            </a:r>
          </a:p>
          <a:p>
            <a:pPr>
              <a:buNone/>
            </a:pPr>
            <a:endParaRPr lang="mt-MT" sz="2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buNone/>
            </a:pPr>
            <a:r>
              <a:rPr lang="mt-MT" sz="2400" dirty="0" smtClean="0">
                <a:solidFill>
                  <a:srgbClr val="FF0000"/>
                </a:solidFill>
                <a:latin typeface="Comic Sans MS" panose="030F0702030302020204" pitchFamily="66" charset="0"/>
                <a:hlinkClick r:id="rId2"/>
              </a:rPr>
              <a:t>https://sites.google.com/site/worldreligionsforkids/home/hinduism</a:t>
            </a:r>
            <a:endParaRPr lang="mt-MT" sz="2400" dirty="0" smtClean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>
              <a:buNone/>
            </a:pPr>
            <a:endParaRPr lang="mt-MT" sz="20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9091</TotalTime>
  <Words>198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Comic Sans MS</vt:lpstr>
      <vt:lpstr>Office Theme</vt:lpstr>
      <vt:lpstr>Reliġjonijiet differenti  madwar id-Dinja</vt:lpstr>
      <vt:lpstr>Introduzzjoni</vt:lpstr>
      <vt:lpstr>Ir-reliġjon Nisranija </vt:lpstr>
      <vt:lpstr>Il-Ġudaiżmu </vt:lpstr>
      <vt:lpstr>L-Islam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Reliġjonijiet differenti  madwar id-Dinja</dc:title>
  <dc:creator>User</dc:creator>
  <cp:lastModifiedBy>Kathleen</cp:lastModifiedBy>
  <cp:revision>16</cp:revision>
  <dcterms:created xsi:type="dcterms:W3CDTF">2015-02-25T09:18:03Z</dcterms:created>
  <dcterms:modified xsi:type="dcterms:W3CDTF">2015-12-21T23:14:08Z</dcterms:modified>
</cp:coreProperties>
</file>