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EAF12-DDF3-4240-A2F5-1CF426F50F6E}" type="datetimeFigureOut">
              <a:rPr lang="en-US" smtClean="0"/>
              <a:t>12/18/2015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0B1FE-11D5-43A2-83C5-2A868A63771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EAF12-DDF3-4240-A2F5-1CF426F50F6E}" type="datetimeFigureOut">
              <a:rPr lang="en-US" smtClean="0"/>
              <a:t>12/18/2015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0B1FE-11D5-43A2-83C5-2A868A63771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EAF12-DDF3-4240-A2F5-1CF426F50F6E}" type="datetimeFigureOut">
              <a:rPr lang="en-US" smtClean="0"/>
              <a:t>12/18/2015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0B1FE-11D5-43A2-83C5-2A868A63771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EAF12-DDF3-4240-A2F5-1CF426F50F6E}" type="datetimeFigureOut">
              <a:rPr lang="en-US" smtClean="0"/>
              <a:t>12/18/2015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0B1FE-11D5-43A2-83C5-2A868A63771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EAF12-DDF3-4240-A2F5-1CF426F50F6E}" type="datetimeFigureOut">
              <a:rPr lang="en-US" smtClean="0"/>
              <a:t>12/18/2015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0B1FE-11D5-43A2-83C5-2A868A63771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EAF12-DDF3-4240-A2F5-1CF426F50F6E}" type="datetimeFigureOut">
              <a:rPr lang="en-US" smtClean="0"/>
              <a:t>12/18/2015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0B1FE-11D5-43A2-83C5-2A868A63771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EAF12-DDF3-4240-A2F5-1CF426F50F6E}" type="datetimeFigureOut">
              <a:rPr lang="en-US" smtClean="0"/>
              <a:t>12/18/2015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0B1FE-11D5-43A2-83C5-2A868A63771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EAF12-DDF3-4240-A2F5-1CF426F50F6E}" type="datetimeFigureOut">
              <a:rPr lang="en-US" smtClean="0"/>
              <a:t>12/18/2015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0B1FE-11D5-43A2-83C5-2A868A63771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EAF12-DDF3-4240-A2F5-1CF426F50F6E}" type="datetimeFigureOut">
              <a:rPr lang="en-US" smtClean="0"/>
              <a:t>12/18/2015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0B1FE-11D5-43A2-83C5-2A868A63771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EAF12-DDF3-4240-A2F5-1CF426F50F6E}" type="datetimeFigureOut">
              <a:rPr lang="en-US" smtClean="0"/>
              <a:t>12/18/2015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0B1FE-11D5-43A2-83C5-2A868A63771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BEAF12-DDF3-4240-A2F5-1CF426F50F6E}" type="datetimeFigureOut">
              <a:rPr lang="en-US" smtClean="0"/>
              <a:t>12/18/2015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80B1FE-11D5-43A2-83C5-2A868A63771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BEAF12-DDF3-4240-A2F5-1CF426F50F6E}" type="datetimeFigureOut">
              <a:rPr lang="en-US" smtClean="0"/>
              <a:t>12/18/2015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80B1FE-11D5-43A2-83C5-2A868A63771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google.com.mt/url?sa=i&amp;rct=j&amp;q=&amp;esrc=s&amp;source=images&amp;cd=&amp;cad=rja&amp;uact=8&amp;ved=0CAcQjRw&amp;url=http://graceandspace.org/welcome/moments/novena/162-novena-to-st-francis-of-assisi.html&amp;ei=c4bhVMbnGsbhatOPgKAB&amp;bvm=bv.85970519,d.d2s&amp;psig=AFQjCNEBcyEk5m98nWqFBXiyae8Y2kAhRQ&amp;ust=1424152531153886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.mt/url?sa=i&amp;rct=j&amp;q=&amp;esrc=s&amp;source=images&amp;cd=&amp;cad=rja&amp;uact=8&amp;ved=0CAcQjRw&amp;url=http://store.metmuseum.org/stationery+workspace/pens/icat/writingaccessories&amp;ei=T-vhVOToOKnlywO0v4LACA&amp;bvm=bv.85970519,d.bGQ&amp;psig=AFQjCNHTa6vVGDWeq4fe9R8ENd4m3-sbzQ&amp;ust=1424178299421612" TargetMode="External"/><Relationship Id="rId2" Type="http://schemas.openxmlformats.org/officeDocument/2006/relationships/hyperlink" Target="http://www.google.com.mt/url?sa=i&amp;rct=j&amp;q=&amp;esrc=s&amp;source=images&amp;cd=&amp;cad=rja&amp;uact=8&amp;ved=0CAcQjRw&amp;url=http://driverlayer.com/img/pen/140/any&amp;ei=DuvhVI_cNan7ywP-yYHADA&amp;bvm=bv.85970519,d.bGQ&amp;psig=AFQjCNHTa6vVGDWeq4fe9R8ENd4m3-sbzQ&amp;ust=1424178299421612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www.google.com.mt/url?sa=i&amp;rct=j&amp;q=&amp;esrc=s&amp;source=images&amp;cd=&amp;cad=rja&amp;uact=8&amp;ved=0CAcQjRw&amp;url=http://shopping.indiatimes.com/electronics/electronics-home-appliances-sewing-machines/brand-Usha/?filter=BRAND:%22Singer%22&amp;ei=xuvhVM_0Nsr4ywPFxICgBQ&amp;bvm=bv.85970519,d.bGQ&amp;psig=AFQjCNHrk3tBLTc3nH3QZnRG_rtlQzqL9Q&amp;ust=1424178479213408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encrypted-tbn2.gstatic.com/images?q=tbn:ANd9GcRjnHKKPnXUeicP-5BMyGy3vA19G7rn2VwkgR4Og0XGEVchR8a8q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835696" y="260648"/>
            <a:ext cx="5040560" cy="631078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www.shapedpens.com/images/products/secondary/paint-brush-pen-zo-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0"/>
            <a:ext cx="7704856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AutoShape 2" descr="data:image/jpeg;base64,/9j/4AAQSkZJRgABAQAAAQABAAD/2wCEAAkGBxAOEA8PDRANDw8UEg8QEBAPFQ8NDw8QFRQWFxUSFBUYHCggGBolGxQUITEhJSkrLy4uFx8zODMsPiktLisBCgoKDA0OFBAPFDccFBwsLCwsLCsrNzc3LCssKysrKywsKzcsKywrLCw3KyssLCsrLCssNyssLCwsKzcrKyw3N//AABEIAOEA4QMBIgACEQEDEQH/xAAcAAEAAQUBAQAAAAAAAAAAAAAAAQIDBQYHBAj/xAA8EAACAQMBBgIHBgYABwAAAAAAAQIDBBExBQYSIUFRYXEHExQiMkKBI1JiscHRQ1ORoeHwFSQzY3KCsv/EABYBAQEBAAAAAAAAAAAAAAAAAAABAv/EABcRAQEBAQAAAAAAAAAAAAAAAAABESH/2gAMAwEAAhEDEQA/AO4gAAAAAAAAAAAAAAAAAAAAAAAAAAAaNvL6Udn2FaVvOcp1Y8puEJzhGXWLa6rwA3kGr7r750NoxnOhwzjFpScHlxz3jqjZoTUkmnlMCoAAAAAAAAAAAAAAAAAAAAAAAAAAAAAAAAA8W19oxtaUqs05PlGEF8VSo/hhHz79Em3yQGt+kbemVjRVC1TnfV01RjHGacdJVX0SXRvlnyOCbx7m3VG3V7Vq058U1GcVnKlJ6xk/j568kdOo287u5q1qsk5y9+vWfwU6cdIxzpCK5JdXzepoO/m9Ub2pGnb8rOhxQpf92ekqn6LzYGubO2jV2fKNW1qSpVV88eWe8ZLSUfB8jvnop30e1KclUUY1Y4U4RzhPh5SWejw/6Y6HzZUm5ywd/wDQduw7SjO9rPhnXio06famnlTfi+ePDzKOrgt8ZXFkEgAAAAAAAAAAAAAAAAAAAAAAAAAAAAKZzUU5SaSSbbfJJLVtnON4tsO6qLgUnnMLeHVQetRr70+XksLlmRk99NupydpDnCLXtDXzy5NUF4YxKX/qurxpW3tsf8OoyuHiV5X4o2sHl8EXrVfgl1/dEVh9/wDb/s9J7LtZLja4r2rF6N/wk+rx+r6o5fc1dIx5LRLsj0Xtw/ecpOUm3KcnrKT1bJ2Fsupd1oUqazKT59orq34FRsPo83Zd5WVSovsYNOX430j+59B7NbgklyXJY7I1/drY0LWjClTXKK5vrJ9WzabSjkoydM9ESzSiX0QSAAAAAAAAAAAAAAAAAAAAAAAAAABgd7du+yU1Ck4+01eJUk+appfHWkvuxT+raXUyW1tpUrOjUuK8uGnTi5SfV9opdW3hJeJzCca95V9puWoTrJzcW21bW0H7kPL4m+8n5ALpW9tCdxVnKVvRhmdSTy69Z+9JLq22+b68+6ORbw7aqXdadxW5SlyhDpSpL4YJdOmf8IzG+u8ivJqlQeLOi2qa/nVFrUfdZ0/wjSbiq5sCIp1JLHPnheJ230d7r+yUlUqR+2mk5Z1hHpH9zUvRluv62Suq0fci/s09JSXXyX5nabKhhIo9FrQ0MxQpYLNpRxzPdCJBVFFYQAkAAAAAAAAAAAAAAAAAAAAAAAAA536Ut6ZU+DZdnLF1ce7Vmv4FF6/VrP080BjN5dtPalyoUcys6FThpJc1c3S1qeMYZwvF5NQ383g9VF7Otp5m0va6qeeGOOVGL8v90x6tvbYhsi3hRtsO7nDgox19TTetWXi8t/V9zmFzU4E8tuTblOT5uUnzbYgs3lf5Y8kuSRk90NgTvq8YLPAveqS7R/cxNjazr1IwgnKUmlFLXmd73K3djZUYwSTm8OpLvLt5Iozmx9nxowjCEVGMUkkuiNhs6J57WhoZejTwBdpxLyRTFFZAJIJAAAAAAAAAAAAAAAAAAAAAAABRWqqEXKTwkssDA78b00tk2sq9RxdR5jQpt851Mf8AytX/AJR8v195bmVzVuuPiq1VOM5P4nGbTfC/lfJc1ody3w2m7ibiuBwXKSzFtL7uHz8zAL0Z29/SnXji1qL4JwX2c5fjhpjxWH5kHJ61zOcp168nKrPm223hdEsmMnJzZkN4bCtaV529xHgqR7e9CUek4S6xff8AJpozm4G7LvKynUT9TBpy/G+kf3NDa/Rlut6uKuq0ffkvs0/lj97zf5eZ1azoYweWwtVFJJGds6HUC/a0cI9sIlNOBdSIJQBIAAAAAAAAAAAAAAAAAAAAAAAAA03fHbnCuCm114fF9Z+S6Ga3k2mrek9cvXGvP5V4s5nXlUup8oRdSTSjiUorHZrn/bBKLmwtmSuqqTzw6zl2X7s2Hb18rSHBQeIaer6Z7w7eWnl1rs7ina27gsxrLnWjPEZxk+/hyeGsp41NSqVZXNR1JfCs8Gei6yLIMNvHsf2+ms4dfji4z7JtKUP/AB4ef0N13Y2NC2pQpwXJLXrJ9Wy9sbYvJSkvJPojYre1xywXEXLO3yZilTwW7ejhHqiiKlIkEgAAAAAAAAAAAAAAAAAAAAAAAADD71bwUtmW1S5rNclinDR1Kj0iv1fZMylzXhShOpUkoQjFylKXJRilltnzD6Ud9p7UuWoNq3p5jRhp7vWb/E/2XQDA7d3mubm5qXLrVI1JScm4SlBeCST0WmDdPR96QlbTX/E4qcGuGNxFJTpeM4rVeK5rxOa21LieX8K1Juq2XhAd13gvI3U1KDjKKWfWReU4y5qCa1T5P6I9e7lg6rU2vcWOXd9vJHP/AEVTrXHHavLpRxUjL+Xl4lHPjql5ncNnWipxUYrCXJGoj1WtDGEjIRprPLyKaUML/dD0QiSqmMSsAgEgAAAAAAAAAAAAAAAAAAAAAAAA0L0r77LZlu6NGS9rqxajjWlT0c/Povq+gGmemzfvib2daT9yL/5iUfnmv4fknr4+RxWMXOWOrKriu6knKTbbfmX4r1cfxP8AsArzUI8Mfr4so2fZzr1I04JynJpJI8+XJnXPRvuv6mCuK0ftZr3U/kg/1ZRuG4uxYWNGNOKTk8OpPrKWPyN6tockzDWVHGDP2sGksgemnEuopiisgAEgAAAAAAAAAAAAAAAAAAAAAAgADGby7bpbOtqtzXfuxXux0dSb+GC8/wBz5O3q27V2hcVLitLilOTb7JdEl0SXJG6+mTfP2+59RQlm2otxhjSpPSVT9F4LxOZQjxMC/bRS956LTzLVWo5MqrVOi0Mlu1sWd7WjSgnjWcukY9WUZ/0e7su6qKtVj9jBrCelSfbyR22xtsJGP2FsuFCnCnTjwxikkv1Zstlb5A9NjQ6sytOJbo08HpiiCUiQAJAAAAAAAAAAAAgASQAJAAAEACSAABz/ANMO9nsFo7elLFxXUo8tYUdJS8M6L69jery6hQp1K1WSjThGU5yeijFZbPk/f3eSe0rutcTylJ4hH7lNcox/p/dsDXLiq5NshPhXiyzkuU4OTSWW3ySXPL7AXbG1nWnGFOLlOTSSXVnc9yt3I2dJR5Oo8OpLvLsvBGF3A3T9niq1ZfbyWn8uL+Xz7nSbK3xgD0WlDQzltRwizZ2+OZkKcQK4RLhCJAAAAAAJBAAkEEgCCQBAAAAACSCSAAAAEZJLF5XVOEpvSKb8/ADS/SpSuLu0naWdSjB8p1/WOUeKK5xpppPVpPn2Xc+ZNp2tWjUcK8JQmuj0fino15Hed8dt+opyUnmrNuc/GT0h5JfkaJDYyu6c5XeU584v5qfZrxfbsTVc4isnUtwNzXDhubmP2jw6dN/IvvP8X5DcjcR0pe0XiTkpP1VPVJJ8qkvF6pf6uoWdt4FRXZWuMcjO2Vt1ZbsrXJmKVPBRNOBdigkVEEgAAAAAAAEkAAAAJIAAAAAAAJIZIAgAgAavvfthUIyy0oQXFLPzTfwx/N/0NkuK0acJzk8RjGUpPsksv8jh2+G1J7Suna27cqUZfaSh73HNv4Y41fT6BYwvrJXtaVxWz6pSfAn87z26/wCrub/sLdl4Ve6jh606T+Rfen4+HQyu6250LaMKtxFOokvV09Y0f3l+Rn6scsSIxELLDMlZ2mT00LfPkZClRSXICKNLGheSJSKsACSCQAAAAAASQSAIAAAAAASBBIAAAAAABDIZUUMDDb107mpa1adkoOtPEE5yUIwjJ4lLxwuh4N1d0KGz4qX/AFblpesrSWMyxhuMdI8klnV4NkcSrhwiZ3V15q3MtU6GfI9ap5LijgqKIU8FwnAAAEgAAAAAAAAAAABIAAAAAAAAAAAAAABTIACERMACoAASgAAAAAAAAAAAAEgAAAAAAAAAAAAAAA//2Q==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53975" y="-1790700"/>
            <a:ext cx="3743325" cy="37433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48" name="AutoShape 4" descr="data:image/jpeg;base64,/9j/4AAQSkZJRgABAQAAAQABAAD/2wCEAAkGBxAOEA8PDRANDw8UEg8QEBAPFQ8NDw8QFRQWFxUSFBUYHCggGBolGxQUITEhJSkrLy4uFx8zODMsPiktLisBCgoKDA0OFBAPFDccFBwsLCwsLCsrNzc3LCssKysrKywsKzcsKywrLCw3KyssLCsrLCssNyssLCwsKzcrKyw3N//AABEIAOEA4QMBIgACEQEDEQH/xAAcAAEAAQUBAQAAAAAAAAAAAAAAAQIDBQYHBAj/xAA8EAACAQMBBgIHBgYABwAAAAAAAQIDBBExBQYSIUFRYXEHExQiMkKBI1JiscHRQ1ORoeHwFSQzY3KCsv/EABYBAQEBAAAAAAAAAAAAAAAAAAABAv/EABcRAQEBAQAAAAAAAAAAAAAAAAABESH/2gAMAwEAAhEDEQA/AO4gAAAAAAAAAAAAAAAAAAAAAAAAAAAaNvL6Udn2FaVvOcp1Y8puEJzhGXWLa6rwA3kGr7r750NoxnOhwzjFpScHlxz3jqjZoTUkmnlMCoAAAAAAAAAAAAAAAAAAAAAAAAAAAAAAAAA8W19oxtaUqs05PlGEF8VSo/hhHz79Em3yQGt+kbemVjRVC1TnfV01RjHGacdJVX0SXRvlnyOCbx7m3VG3V7Vq058U1GcVnKlJ6xk/j568kdOo287u5q1qsk5y9+vWfwU6cdIxzpCK5JdXzepoO/m9Ub2pGnb8rOhxQpf92ekqn6LzYGubO2jV2fKNW1qSpVV88eWe8ZLSUfB8jvnop30e1KclUUY1Y4U4RzhPh5SWejw/6Y6HzZUm5ywd/wDQduw7SjO9rPhnXio06famnlTfi+ePDzKOrgt8ZXFkEgAAAAAAAAAAAAAAAAAAAAAAAAAAAAKZzUU5SaSSbbfJJLVtnON4tsO6qLgUnnMLeHVQetRr70+XksLlmRk99NupydpDnCLXtDXzy5NUF4YxKX/qurxpW3tsf8OoyuHiV5X4o2sHl8EXrVfgl1/dEVh9/wDb/s9J7LtZLja4r2rF6N/wk+rx+r6o5fc1dIx5LRLsj0Xtw/ecpOUm3KcnrKT1bJ2Fsupd1oUqazKT59orq34FRsPo83Zd5WVSovsYNOX430j+59B7NbgklyXJY7I1/drY0LWjClTXKK5vrJ9WzabSjkoydM9ESzSiX0QSAAAAAAAAAAAAAAAAAAAAAAAAAABgd7du+yU1Ck4+01eJUk+appfHWkvuxT+raXUyW1tpUrOjUuK8uGnTi5SfV9opdW3hJeJzCca95V9puWoTrJzcW21bW0H7kPL4m+8n5ALpW9tCdxVnKVvRhmdSTy69Z+9JLq22+b68+6ORbw7aqXdadxW5SlyhDpSpL4YJdOmf8IzG+u8ivJqlQeLOi2qa/nVFrUfdZ0/wjSbiq5sCIp1JLHPnheJ230d7r+yUlUqR+2mk5Z1hHpH9zUvRluv62Suq0fci/s09JSXXyX5nabKhhIo9FrQ0MxQpYLNpRxzPdCJBVFFYQAkAAAAAAAAAAAAAAAAAAAAAAAAA536Ut6ZU+DZdnLF1ce7Vmv4FF6/VrP080BjN5dtPalyoUcys6FThpJc1c3S1qeMYZwvF5NQ383g9VF7Otp5m0va6qeeGOOVGL8v90x6tvbYhsi3hRtsO7nDgox19TTetWXi8t/V9zmFzU4E8tuTblOT5uUnzbYgs3lf5Y8kuSRk90NgTvq8YLPAveqS7R/cxNjazr1IwgnKUmlFLXmd73K3djZUYwSTm8OpLvLt5Iozmx9nxowjCEVGMUkkuiNhs6J57WhoZejTwBdpxLyRTFFZAJIJAAAAAAAAAAAAAAAAAAAAAAABRWqqEXKTwkssDA78b00tk2sq9RxdR5jQpt851Mf8AytX/AJR8v195bmVzVuuPiq1VOM5P4nGbTfC/lfJc1ody3w2m7ibiuBwXKSzFtL7uHz8zAL0Z29/SnXji1qL4JwX2c5fjhpjxWH5kHJ61zOcp168nKrPm223hdEsmMnJzZkN4bCtaV529xHgqR7e9CUek4S6xff8AJpozm4G7LvKynUT9TBpy/G+kf3NDa/Rlut6uKuq0ffkvs0/lj97zf5eZ1azoYweWwtVFJJGds6HUC/a0cI9sIlNOBdSIJQBIAAAAAAAAAAAAAAAAAAAAAAAAA03fHbnCuCm114fF9Z+S6Ga3k2mrek9cvXGvP5V4s5nXlUup8oRdSTSjiUorHZrn/bBKLmwtmSuqqTzw6zl2X7s2Hb18rSHBQeIaer6Z7w7eWnl1rs7ina27gsxrLnWjPEZxk+/hyeGsp41NSqVZXNR1JfCs8Gei6yLIMNvHsf2+ms4dfji4z7JtKUP/AB4ef0N13Y2NC2pQpwXJLXrJ9Wy9sbYvJSkvJPojYre1xywXEXLO3yZilTwW7ejhHqiiKlIkEgAAAAAAAAAAAAAAAAAAAAAAAADD71bwUtmW1S5rNclinDR1Kj0iv1fZMylzXhShOpUkoQjFylKXJRilltnzD6Ud9p7UuWoNq3p5jRhp7vWb/E/2XQDA7d3mubm5qXLrVI1JScm4SlBeCST0WmDdPR96QlbTX/E4qcGuGNxFJTpeM4rVeK5rxOa21LieX8K1Juq2XhAd13gvI3U1KDjKKWfWReU4y5qCa1T5P6I9e7lg6rU2vcWOXd9vJHP/AEVTrXHHavLpRxUjL+Xl4lHPjql5ncNnWipxUYrCXJGoj1WtDGEjIRprPLyKaUML/dD0QiSqmMSsAgEgAAAAAAAAAAAAAAAAAAAAAAAA0L0r77LZlu6NGS9rqxajjWlT0c/Povq+gGmemzfvib2daT9yL/5iUfnmv4fknr4+RxWMXOWOrKriu6knKTbbfmX4r1cfxP8AsArzUI8Mfr4so2fZzr1I04JynJpJI8+XJnXPRvuv6mCuK0ftZr3U/kg/1ZRuG4uxYWNGNOKTk8OpPrKWPyN6tockzDWVHGDP2sGksgemnEuopiisgAEgAAAAAAAAAAAAAAAAAAAAAAgADGby7bpbOtqtzXfuxXux0dSb+GC8/wBz5O3q27V2hcVLitLilOTb7JdEl0SXJG6+mTfP2+59RQlm2otxhjSpPSVT9F4LxOZQjxMC/bRS956LTzLVWo5MqrVOi0Mlu1sWd7WjSgnjWcukY9WUZ/0e7su6qKtVj9jBrCelSfbyR22xtsJGP2FsuFCnCnTjwxikkv1Zstlb5A9NjQ6sytOJbo08HpiiCUiQAJAAAAAAAAAAAAgASQAJAAAEACSAABz/ANMO9nsFo7elLFxXUo8tYUdJS8M6L69jery6hQp1K1WSjThGU5yeijFZbPk/f3eSe0rutcTylJ4hH7lNcox/p/dsDXLiq5NshPhXiyzkuU4OTSWW3ySXPL7AXbG1nWnGFOLlOTSSXVnc9yt3I2dJR5Oo8OpLvLsvBGF3A3T9niq1ZfbyWn8uL+Xz7nSbK3xgD0WlDQzltRwizZ2+OZkKcQK4RLhCJAAAAAAJBAAkEEgCCQBAAAAACSCSAAAAEZJLF5XVOEpvSKb8/ADS/SpSuLu0naWdSjB8p1/WOUeKK5xpppPVpPn2Xc+ZNp2tWjUcK8JQmuj0fino15Hed8dt+opyUnmrNuc/GT0h5JfkaJDYyu6c5XeU584v5qfZrxfbsTVc4isnUtwNzXDhubmP2jw6dN/IvvP8X5DcjcR0pe0XiTkpP1VPVJJ8qkvF6pf6uoWdt4FRXZWuMcjO2Vt1ZbsrXJmKVPBRNOBdigkVEEgAAAAAAAEkAAAAJIAAAAAAAJIZIAgAgAavvfthUIyy0oQXFLPzTfwx/N/0NkuK0acJzk8RjGUpPsksv8jh2+G1J7Suna27cqUZfaSh73HNv4Y41fT6BYwvrJXtaVxWz6pSfAn87z26/wCrub/sLdl4Ve6jh606T+Rfen4+HQyu6250LaMKtxFOokvV09Y0f3l+Rn6scsSIxELLDMlZ2mT00LfPkZClRSXICKNLGheSJSKsACSCQAAAAAASQSAIAAAAAASBBIAAAAAABDIZUUMDDb107mpa1adkoOtPEE5yUIwjJ4lLxwuh4N1d0KGz4qX/AFblpesrSWMyxhuMdI8klnV4NkcSrhwiZ3V15q3MtU6GfI9ap5LijgqKIU8FwnAAAEgAAAAAAAAAAABIAAAAAAAAAAAAAABTIACERMACoAASgAAAAAAAAAAAAEgAAAAAAAAAAAAAAA//2Q==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53975" y="-1790700"/>
            <a:ext cx="3743325" cy="37433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150" name="AutoShape 6" descr="data:image/jpeg;base64,/9j/4AAQSkZJRgABAQAAAQABAAD/2wCEAAkGBxAOEA8PDRANDw8UEg8QEBAPFQ8NDw8QFRQWFxUSFBUYHCggGBolGxQUITEhJSkrLy4uFx8zODMsPiktLisBCgoKDA0OFBAPFDccFBwsLCwsLCsrNzc3LCssKysrKywsKzcsKywrLCw3KyssLCsrLCssNyssLCwsKzcrKyw3N//AABEIAOEA4QMBIgACEQEDEQH/xAAcAAEAAQUBAQAAAAAAAAAAAAAAAQIDBQYHBAj/xAA8EAACAQMBBgIHBgYABwAAAAAAAQIDBBExBQYSIUFRYXEHExQiMkKBI1JiscHRQ1ORoeHwFSQzY3KCsv/EABYBAQEBAAAAAAAAAAAAAAAAAAABAv/EABcRAQEBAQAAAAAAAAAAAAAAAAABESH/2gAMAwEAAhEDEQA/AO4gAAAAAAAAAAAAAAAAAAAAAAAAAAAaNvL6Udn2FaVvOcp1Y8puEJzhGXWLa6rwA3kGr7r750NoxnOhwzjFpScHlxz3jqjZoTUkmnlMCoAAAAAAAAAAAAAAAAAAAAAAAAAAAAAAAAA8W19oxtaUqs05PlGEF8VSo/hhHz79Em3yQGt+kbemVjRVC1TnfV01RjHGacdJVX0SXRvlnyOCbx7m3VG3V7Vq058U1GcVnKlJ6xk/j568kdOo287u5q1qsk5y9+vWfwU6cdIxzpCK5JdXzepoO/m9Ub2pGnb8rOhxQpf92ekqn6LzYGubO2jV2fKNW1qSpVV88eWe8ZLSUfB8jvnop30e1KclUUY1Y4U4RzhPh5SWejw/6Y6HzZUm5ywd/wDQduw7SjO9rPhnXio06famnlTfi+ePDzKOrgt8ZXFkEgAAAAAAAAAAAAAAAAAAAAAAAAAAAAKZzUU5SaSSbbfJJLVtnON4tsO6qLgUnnMLeHVQetRr70+XksLlmRk99NupydpDnCLXtDXzy5NUF4YxKX/qurxpW3tsf8OoyuHiV5X4o2sHl8EXrVfgl1/dEVh9/wDb/s9J7LtZLja4r2rF6N/wk+rx+r6o5fc1dIx5LRLsj0Xtw/ecpOUm3KcnrKT1bJ2Fsupd1oUqazKT59orq34FRsPo83Zd5WVSovsYNOX430j+59B7NbgklyXJY7I1/drY0LWjClTXKK5vrJ9WzabSjkoydM9ESzSiX0QSAAAAAAAAAAAAAAAAAAAAAAAAAABgd7du+yU1Ck4+01eJUk+appfHWkvuxT+raXUyW1tpUrOjUuK8uGnTi5SfV9opdW3hJeJzCca95V9puWoTrJzcW21bW0H7kPL4m+8n5ALpW9tCdxVnKVvRhmdSTy69Z+9JLq22+b68+6ORbw7aqXdadxW5SlyhDpSpL4YJdOmf8IzG+u8ivJqlQeLOi2qa/nVFrUfdZ0/wjSbiq5sCIp1JLHPnheJ230d7r+yUlUqR+2mk5Z1hHpH9zUvRluv62Suq0fci/s09JSXXyX5nabKhhIo9FrQ0MxQpYLNpRxzPdCJBVFFYQAkAAAAAAAAAAAAAAAAAAAAAAAAA536Ut6ZU+DZdnLF1ce7Vmv4FF6/VrP080BjN5dtPalyoUcys6FThpJc1c3S1qeMYZwvF5NQ383g9VF7Otp5m0va6qeeGOOVGL8v90x6tvbYhsi3hRtsO7nDgox19TTetWXi8t/V9zmFzU4E8tuTblOT5uUnzbYgs3lf5Y8kuSRk90NgTvq8YLPAveqS7R/cxNjazr1IwgnKUmlFLXmd73K3djZUYwSTm8OpLvLt5Iozmx9nxowjCEVGMUkkuiNhs6J57WhoZejTwBdpxLyRTFFZAJIJAAAAAAAAAAAAAAAAAAAAAAABRWqqEXKTwkssDA78b00tk2sq9RxdR5jQpt851Mf8AytX/AJR8v195bmVzVuuPiq1VOM5P4nGbTfC/lfJc1ody3w2m7ibiuBwXKSzFtL7uHz8zAL0Z29/SnXji1qL4JwX2c5fjhpjxWH5kHJ61zOcp168nKrPm223hdEsmMnJzZkN4bCtaV529xHgqR7e9CUek4S6xff8AJpozm4G7LvKynUT9TBpy/G+kf3NDa/Rlut6uKuq0ffkvs0/lj97zf5eZ1azoYweWwtVFJJGds6HUC/a0cI9sIlNOBdSIJQBIAAAAAAAAAAAAAAAAAAAAAAAAA03fHbnCuCm114fF9Z+S6Ga3k2mrek9cvXGvP5V4s5nXlUup8oRdSTSjiUorHZrn/bBKLmwtmSuqqTzw6zl2X7s2Hb18rSHBQeIaer6Z7w7eWnl1rs7ina27gsxrLnWjPEZxk+/hyeGsp41NSqVZXNR1JfCs8Gei6yLIMNvHsf2+ms4dfji4z7JtKUP/AB4ef0N13Y2NC2pQpwXJLXrJ9Wy9sbYvJSkvJPojYre1xywXEXLO3yZilTwW7ejhHqiiKlIkEgAAAAAAAAAAAAAAAAAAAAAAAADD71bwUtmW1S5rNclinDR1Kj0iv1fZMylzXhShOpUkoQjFylKXJRilltnzD6Ud9p7UuWoNq3p5jRhp7vWb/E/2XQDA7d3mubm5qXLrVI1JScm4SlBeCST0WmDdPR96QlbTX/E4qcGuGNxFJTpeM4rVeK5rxOa21LieX8K1Juq2XhAd13gvI3U1KDjKKWfWReU4y5qCa1T5P6I9e7lg6rU2vcWOXd9vJHP/AEVTrXHHavLpRxUjL+Xl4lHPjql5ncNnWipxUYrCXJGoj1WtDGEjIRprPLyKaUML/dD0QiSqmMSsAgEgAAAAAAAAAAAAAAAAAAAAAAAA0L0r77LZlu6NGS9rqxajjWlT0c/Povq+gGmemzfvib2daT9yL/5iUfnmv4fknr4+RxWMXOWOrKriu6knKTbbfmX4r1cfxP8AsArzUI8Mfr4so2fZzr1I04JynJpJI8+XJnXPRvuv6mCuK0ftZr3U/kg/1ZRuG4uxYWNGNOKTk8OpPrKWPyN6tockzDWVHGDP2sGksgemnEuopiisgAEgAAAAAAAAAAAAAAAAAAAAAAgADGby7bpbOtqtzXfuxXux0dSb+GC8/wBz5O3q27V2hcVLitLilOTb7JdEl0SXJG6+mTfP2+59RQlm2otxhjSpPSVT9F4LxOZQjxMC/bRS956LTzLVWo5MqrVOi0Mlu1sWd7WjSgnjWcukY9WUZ/0e7su6qKtVj9jBrCelSfbyR22xtsJGP2FsuFCnCnTjwxikkv1Zstlb5A9NjQ6sytOJbo08HpiiCUiQAJAAAAAAAAAAAAgASQAJAAAEACSAABz/ANMO9nsFo7elLFxXUo8tYUdJS8M6L69jery6hQp1K1WSjThGU5yeijFZbPk/f3eSe0rutcTylJ4hH7lNcox/p/dsDXLiq5NshPhXiyzkuU4OTSWW3ySXPL7AXbG1nWnGFOLlOTSSXVnc9yt3I2dJR5Oo8OpLvLsvBGF3A3T9niq1ZfbyWn8uL+Xz7nSbK3xgD0WlDQzltRwizZ2+OZkKcQK4RLhCJAAAAAAJBAAkEEgCCQBAAAAACSCSAAAAEZJLF5XVOEpvSKb8/ADS/SpSuLu0naWdSjB8p1/WOUeKK5xpppPVpPn2Xc+ZNp2tWjUcK8JQmuj0fino15Hed8dt+opyUnmrNuc/GT0h5JfkaJDYyu6c5XeU584v5qfZrxfbsTVc4isnUtwNzXDhubmP2jw6dN/IvvP8X5DcjcR0pe0XiTkpP1VPVJJ8qkvF6pf6uoWdt4FRXZWuMcjO2Vt1ZbsrXJmKVPBRNOBdigkVEEgAAAAAAAEkAAAAJIAAAAAAAJIZIAgAgAavvfthUIyy0oQXFLPzTfwx/N/0NkuK0acJzk8RjGUpPsksv8jh2+G1J7Suna27cqUZfaSh73HNv4Y41fT6BYwvrJXtaVxWz6pSfAn87z26/wCrub/sLdl4Ve6jh606T+Rfen4+HQyu6250LaMKtxFOokvV09Y0f3l+Rn6scsSIxELLDMlZ2mT00LfPkZClRSXICKNLGheSJSKsACSCQAAAAAASQSAIAAAAAASBBIAAAAAABDIZUUMDDb107mpa1adkoOtPEE5yUIwjJ4lLxwuh4N1d0KGz4qX/AFblpesrSWMyxhuMdI8klnV4NkcSrhwiZ3V15q3MtU6GfI9ap5LijgqKIU8FwnAAAEgAAAAAAAAAAABIAAAAAAAAAAAAAABTIACERMACoAASgAAAAAAAAAAAAEgAAAAAAAAAAAAAAA//2Q==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53975" y="-1790700"/>
            <a:ext cx="3743325" cy="3743325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6152" name="Picture 8" descr="https://encrypted-tbn3.gstatic.com/images?q=tbn:ANd9GcTc2KUYVoWYX9RUKB_i3C506ovWMlgB_ZmUExsAQ1lFAPONR40G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58542" y="404664"/>
            <a:ext cx="6337794" cy="626469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https://encrypted-tbn3.gstatic.com/images?q=tbn:ANd9GcRkrrG0nkMhNK7rarrqC7Evd1Uq7VNnSbk7vi1j3V-8CGvbvkYe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260648"/>
            <a:ext cx="7978047" cy="590465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0</Words>
  <Application>Microsoft Office PowerPoint</Application>
  <PresentationFormat>On-screen Show (4:3)</PresentationFormat>
  <Paragraphs>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Kathleen</cp:lastModifiedBy>
  <cp:revision>1</cp:revision>
  <dcterms:created xsi:type="dcterms:W3CDTF">2015-02-16T13:01:07Z</dcterms:created>
  <dcterms:modified xsi:type="dcterms:W3CDTF">2015-12-18T10:30:27Z</dcterms:modified>
</cp:coreProperties>
</file>