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9FD0-E918-4E93-A396-691790A146D6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DA3F-9C1E-429B-8842-E7E5B975A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57200"/>
            <a:ext cx="4267200" cy="6186309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Il-Milied</a:t>
            </a:r>
          </a:p>
          <a:p>
            <a:pPr algn="ctr">
              <a:lnSpc>
                <a:spcPct val="150000"/>
              </a:lnSpc>
            </a:pP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Festa </a:t>
            </a:r>
            <a:r>
              <a:rPr lang="en-GB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’ </a:t>
            </a:r>
            <a:r>
              <a:rPr lang="en-GB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ama </a:t>
            </a: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en-GB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mt-MT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ħabba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2" name="Picture 4" descr="http://www.nyewall.com/images/2013/05/love-background-wallpapers-hd-wallpapers-hd-zonehdwallpapers.jpg"/>
          <p:cNvPicPr>
            <a:picLocks noChangeAspect="1" noChangeArrowheads="1"/>
          </p:cNvPicPr>
          <p:nvPr/>
        </p:nvPicPr>
        <p:blipFill>
          <a:blip r:embed="rId2" cstate="print"/>
          <a:srcRect l="20847" t="11594" r="28339" b="11884"/>
          <a:stretch>
            <a:fillRect/>
          </a:stretch>
        </p:blipFill>
        <p:spPr bwMode="auto">
          <a:xfrm>
            <a:off x="4724400" y="381000"/>
            <a:ext cx="414250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24400" y="4044077"/>
            <a:ext cx="4114800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X’messaġġ qed tipprova twassal din l-istampa?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4572000" cy="5909310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Kien xurban, tilef il-kontroll tal-karozza u baqa’ dieħel ġo ħajt. Minn dak in-nhar, Mark baqa’ jobgħod</a:t>
            </a:r>
          </a:p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il-Milied.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050458" cy="30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04303"/>
            <a:ext cx="3498036" cy="23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142" y="381000"/>
            <a:ext cx="4419600" cy="600164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Sam ukoll kellu raġuni għaliex ma kienx iħobb il-Milied. Aktar minn ġranet oħra, </a:t>
            </a:r>
          </a:p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f’daż-żminijiet ommu u missieru kienu dejjem jiġġieldu.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63086"/>
            <a:ext cx="377952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013" y="383458"/>
            <a:ext cx="8686800" cy="304698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Omm u missier Mark kienu mifrudin u l-akbar rigal li kien jixtieq hu li jerġgħu jibdew jgħixu flimkien bħala familja waħda.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991305" cy="29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4267200" cy="600164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Madwarna hawn ħafna nies bħal Sam u Mark  li ma jifirħux fil-Milied. Għal dawn in-nies il-Milied iġib ħafna dwejjaq u jħossuhom waħidhom.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813" y="304800"/>
            <a:ext cx="2327787" cy="32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810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677" y="152400"/>
            <a:ext cx="8536858" cy="304698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Bħal Sam, il-ġenituri ta’ Martha ma jgħixux f’dar waħda. Meta tara lil sħabha 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magħ</a:t>
            </a:r>
            <a:r>
              <a:rPr lang="en-GB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q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uda 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mal-familji tagħhom, tassew tkun qalbha sewda.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206" y="3505200"/>
            <a:ext cx="5666014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4267200" cy="6740307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Missier John għadu kif tilef ix-xogħol u ma tantx għandhom flus biex jixtru. Meta jara lil sħabu jitkellmu kemm se jaqilgħu rigali, tassew iħossu mdejjaq.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1603"/>
            <a:ext cx="41910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717" y="3886200"/>
            <a:ext cx="2632766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4191000" cy="6740307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Wara l-istudju Marija tmur ħdejn ommha li tinsab l-isptar b’marda kiefra. Meta 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tisma</a:t>
            </a:r>
            <a:r>
              <a:rPr lang="en-GB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GB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‘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</a:t>
            </a:r>
            <a:r>
              <a:rPr lang="en-GB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sħabha 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jitkellmu fuq il-</a:t>
            </a:r>
            <a:r>
              <a:rPr lang="mt-MT" sz="32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parties</a:t>
            </a:r>
            <a:r>
              <a:rPr lang="mt-MT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, tmur f’rokna u tinfaqa’ tibki.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46" b="6472"/>
          <a:stretch/>
        </p:blipFill>
        <p:spPr bwMode="auto">
          <a:xfrm>
            <a:off x="5029200" y="267929"/>
            <a:ext cx="3962400" cy="454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" b="34671"/>
          <a:stretch/>
        </p:blipFill>
        <p:spPr bwMode="auto">
          <a:xfrm>
            <a:off x="5024284" y="4215492"/>
            <a:ext cx="2819400" cy="26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600200"/>
            <a:ext cx="6172200" cy="383181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Kif nistgħu ngħinuhom lil dawn it-tfal ?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600200"/>
            <a:ext cx="6172200" cy="383181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Kont taf li INT tista’ tagħmel xi ħaġa?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742" y="152400"/>
            <a:ext cx="8917858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Ż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mien il-Milied huwa żmien </a:t>
            </a:r>
          </a:p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fejn il-ħbieb jiltaqgħu u </a:t>
            </a:r>
          </a:p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jifirħu b’xulxin.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64798"/>
            <a:ext cx="5562600" cy="34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4267200" cy="6740307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Isiru ħafna ikliet u festini, jintbagħtu l-kartolini u nirċievu ħafna xewqat sbieħ fuq il-mowbajl u </a:t>
            </a:r>
          </a:p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l-facebook.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248387" cy="28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9411">
            <a:off x="5791200" y="4122020"/>
            <a:ext cx="2371607" cy="25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073" y="228600"/>
            <a:ext cx="8733196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 bir-raġun! Kif tibda n-novena tal-Milied kulħadd jistenna ferħan kemm se jixxala f’din il-festa ta’ ferħ.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77686"/>
            <a:ext cx="5378092" cy="35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15290"/>
            <a:ext cx="4267200" cy="5909310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Dan huwa Sam. Sam ma jħobbux  il-Milied. Għalih din m’hi festa xejn. Għal Sam il-Milied iġiblu ħafna dwejjaq.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36" r="11032"/>
          <a:stretch/>
        </p:blipFill>
        <p:spPr bwMode="auto">
          <a:xfrm>
            <a:off x="4953000" y="1143000"/>
            <a:ext cx="3505200" cy="47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181" y="304800"/>
            <a:ext cx="8686800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Meta l-ħbieb ta’ Sam jitkellmu kemm se jiċċelebraw fil-Milied hu 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jinqata</a:t>
            </a:r>
            <a:r>
              <a:rPr lang="en-GB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għalih waħdu f’rokna!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535" y="3255399"/>
            <a:ext cx="54102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0025"/>
            <a:ext cx="4343400" cy="6740307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L-aktar li jiddejjaq hu meta jisma’ ‘l sħabu jitkellmu  x’rigali jixtiequ jaqilgħu. Lanqas f’Santa Klaws ma għadu jemmen!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362200" cy="26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68" y="3200400"/>
            <a:ext cx="2362200" cy="33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419568"/>
            <a:ext cx="4454014" cy="5909310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Darba skopra li Mark, l-iktar tifel fitt tal-klassi, ukoll idejqu il-Milied. Għamel il-kuraġġ u staqsieh għaliex.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5361" y="990600"/>
            <a:ext cx="3801046" cy="506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458200" cy="2585323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Mark qallu li sentejn 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ilu, </a:t>
            </a: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lejlet il-Milied, kien miet ħuh f’inċident </a:t>
            </a:r>
          </a:p>
          <a:p>
            <a:pPr algn="ctr">
              <a:lnSpc>
                <a:spcPct val="150000"/>
              </a:lnSpc>
            </a:pPr>
            <a:r>
              <a:rPr lang="mt-MT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tat-traffiku.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4884" y="3008363"/>
            <a:ext cx="2667000" cy="3591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67479"/>
            <a:ext cx="4572000" cy="34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ZOHIZ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355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Gov_User</cp:lastModifiedBy>
  <cp:revision>25</cp:revision>
  <dcterms:created xsi:type="dcterms:W3CDTF">2014-01-01T08:10:19Z</dcterms:created>
  <dcterms:modified xsi:type="dcterms:W3CDTF">2015-10-27T12:43:06Z</dcterms:modified>
</cp:coreProperties>
</file>