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0" r:id="rId12"/>
    <p:sldId id="272" r:id="rId13"/>
    <p:sldId id="273" r:id="rId14"/>
    <p:sldId id="267" r:id="rId15"/>
    <p:sldId id="268" r:id="rId16"/>
    <p:sldId id="269" r:id="rId17"/>
    <p:sldId id="271" r:id="rId18"/>
    <p:sldId id="274" r:id="rId19"/>
    <p:sldId id="27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ADA4-EB82-45C2-9257-784B2748CF81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79713-D0F0-49FE-8684-C88DE8563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 smtClean="0">
                <a:solidFill>
                  <a:schemeClr val="bg1"/>
                </a:solidFill>
                <a:latin typeface="Comic Sans MS" pitchFamily="66" charset="0"/>
              </a:rPr>
              <a:t>Mill-</a:t>
            </a:r>
            <a:r>
              <a:rPr lang="en-US" sz="8000" dirty="0" err="1" smtClean="0">
                <a:solidFill>
                  <a:schemeClr val="bg1"/>
                </a:solidFill>
                <a:latin typeface="Comic Sans MS" pitchFamily="66" charset="0"/>
              </a:rPr>
              <a:t>Fqir</a:t>
            </a:r>
            <a:r>
              <a:rPr lang="en-US" sz="8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mt-MT" sz="8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dirty="0" smtClean="0">
                <a:solidFill>
                  <a:schemeClr val="bg1"/>
                </a:solidFill>
                <a:latin typeface="Comic Sans MS" pitchFamily="66" charset="0"/>
              </a:rPr>
              <a:t>g</a:t>
            </a:r>
            <a:r>
              <a:rPr lang="mt-MT" sz="8000" dirty="0" smtClean="0">
                <a:solidFill>
                  <a:schemeClr val="bg1"/>
                </a:solidFill>
                <a:latin typeface="Comic Sans MS" pitchFamily="66" charset="0"/>
              </a:rPr>
              <a:t>ħ</a:t>
            </a:r>
            <a:r>
              <a:rPr lang="en-US" sz="8000" dirty="0" smtClean="0">
                <a:solidFill>
                  <a:schemeClr val="bg1"/>
                </a:solidFill>
                <a:latin typeface="Comic Sans MS" pitchFamily="66" charset="0"/>
              </a:rPr>
              <a:t>all-</a:t>
            </a:r>
            <a:r>
              <a:rPr lang="mt-MT" sz="8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8000" dirty="0" smtClean="0">
                <a:solidFill>
                  <a:schemeClr val="bg1"/>
                </a:solidFill>
                <a:latin typeface="Comic Sans MS" pitchFamily="66" charset="0"/>
              </a:rPr>
              <a:t>G</a:t>
            </a:r>
            <a:r>
              <a:rPr lang="mt-MT" sz="8000" dirty="0" smtClean="0">
                <a:solidFill>
                  <a:schemeClr val="bg1"/>
                </a:solidFill>
                <a:latin typeface="Comic Sans MS" pitchFamily="66" charset="0"/>
              </a:rPr>
              <a:t>ħ</a:t>
            </a:r>
            <a:r>
              <a:rPr lang="en-US" sz="8000" dirty="0" err="1" smtClean="0">
                <a:solidFill>
                  <a:schemeClr val="bg1"/>
                </a:solidFill>
                <a:latin typeface="Comic Sans MS" pitchFamily="66" charset="0"/>
              </a:rPr>
              <a:t>aref</a:t>
            </a:r>
            <a:r>
              <a:rPr lang="en-US" sz="8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8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Fil-ħolm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dehrilhom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anġlu. Qalilhom biex ma jmorrux għand Erodi. U reġgħu lejn arthom minn triq oħra. 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0"/>
            <a:ext cx="7696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Punti ta’ Riflessjoni</a:t>
            </a:r>
          </a:p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Il-Ma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ġ</a:t>
            </a:r>
            <a:r>
              <a:rPr lang="en-US" sz="4000" dirty="0" err="1" smtClean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omic Sans MS" pitchFamily="66" charset="0"/>
              </a:rPr>
              <a:t>kienu</a:t>
            </a:r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omic Sans MS" pitchFamily="66" charset="0"/>
              </a:rPr>
              <a:t>st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u</a:t>
            </a:r>
            <a:r>
              <a:rPr lang="en-US" sz="4000" dirty="0" err="1" smtClean="0">
                <a:solidFill>
                  <a:srgbClr val="FFFF00"/>
                </a:solidFill>
                <a:latin typeface="Comic Sans MS" pitchFamily="66" charset="0"/>
              </a:rPr>
              <a:t>dju</a:t>
            </a:r>
            <a:r>
              <a:rPr lang="en-US" sz="4000" dirty="0" err="1" smtClean="0">
                <a:solidFill>
                  <a:srgbClr val="FFFF00"/>
                </a:solidFill>
                <a:latin typeface="Calibri"/>
              </a:rPr>
              <a:t>ż</a:t>
            </a:r>
            <a:r>
              <a:rPr lang="en-US" sz="4000" dirty="0" err="1" smtClean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omic Sans MS" pitchFamily="66" charset="0"/>
              </a:rPr>
              <a:t>tal-kwiekeb</a:t>
            </a:r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. </a:t>
            </a:r>
            <a:endParaRPr lang="mt-MT" sz="4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err="1" smtClean="0">
                <a:solidFill>
                  <a:srgbClr val="FFFF00"/>
                </a:solidFill>
                <a:latin typeface="Comic Sans MS" pitchFamily="66" charset="0"/>
              </a:rPr>
              <a:t>Illum</a:t>
            </a:r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omic Sans MS" pitchFamily="66" charset="0"/>
              </a:rPr>
              <a:t>insej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ħ</a:t>
            </a:r>
            <a:r>
              <a:rPr lang="en-US" sz="4000" dirty="0" err="1" smtClean="0">
                <a:solidFill>
                  <a:srgbClr val="FFFF00"/>
                </a:solidFill>
                <a:latin typeface="Comic Sans MS" pitchFamily="66" charset="0"/>
              </a:rPr>
              <a:t>ulhom</a:t>
            </a:r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Comic Sans MS" pitchFamily="66" charset="0"/>
              </a:rPr>
              <a:t>astrolo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ġ</a:t>
            </a:r>
            <a:r>
              <a:rPr lang="en-US" sz="4000" dirty="0" err="1" smtClean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en-US" sz="4000" dirty="0" smtClean="0">
                <a:solidFill>
                  <a:srgbClr val="FFFF00"/>
                </a:solidFill>
                <a:latin typeface="Comic Sans MS" pitchFamily="66" charset="0"/>
              </a:rPr>
              <a:t> .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0"/>
            <a:ext cx="76962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Punti ta’ Riflessjoni</a:t>
            </a:r>
          </a:p>
          <a:p>
            <a:pPr algn="ctr">
              <a:lnSpc>
                <a:spcPct val="150000"/>
              </a:lnSpc>
            </a:pPr>
            <a:r>
              <a:rPr lang="mt-MT" sz="4000" i="1" dirty="0" smtClean="0">
                <a:solidFill>
                  <a:schemeClr val="bg1"/>
                </a:solidFill>
                <a:latin typeface="Comic Sans MS" pitchFamily="66" charset="0"/>
              </a:rPr>
              <a:t>...staqsew lis-sultan Erodi fejn kien twieled il-Messija. </a:t>
            </a:r>
            <a:endParaRPr lang="mt-MT" sz="4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Il-Maġi kienu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pagani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. Ma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kinux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jemmnu fl-istess reliġjon </a:t>
            </a:r>
          </a:p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tal-Lhud.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Għalhek</a:t>
            </a:r>
            <a:r>
              <a:rPr lang="en-GB" sz="4000" dirty="0" smtClean="0">
                <a:solidFill>
                  <a:srgbClr val="FFFF00"/>
                </a:solidFill>
                <a:latin typeface="Comic Sans MS" pitchFamily="66" charset="0"/>
              </a:rPr>
              <a:t>k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ma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kinux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jafu fejn kellu jitwieled.</a:t>
            </a: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1109008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Meta twieled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Ġesù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Erodi kien sultan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tal-Lhud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GB" sz="4000" dirty="0" err="1" smtClean="0">
                <a:solidFill>
                  <a:srgbClr val="FFFF00"/>
                </a:solidFill>
                <a:latin typeface="Comic Sans MS" pitchFamily="66" charset="0"/>
              </a:rPr>
              <a:t>i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mma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tant kien bogħod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min</a:t>
            </a:r>
            <a:r>
              <a:rPr lang="en-GB" sz="4000" dirty="0" smtClean="0">
                <a:solidFill>
                  <a:srgbClr val="FFFF00"/>
                </a:solidFill>
                <a:latin typeface="Comic Sans MS" pitchFamily="66" charset="0"/>
              </a:rPr>
              <a:t>n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Alla li lanqas kien jaf fejn kellu jitwieled il-Messija ! </a:t>
            </a:r>
            <a:endParaRPr lang="en-US" sz="40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457200"/>
            <a:ext cx="7696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Punti ta’ Riflessjoni</a:t>
            </a:r>
          </a:p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Meta l-Maġi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ltaq</a:t>
            </a:r>
            <a:r>
              <a:rPr lang="en-GB" sz="4000" dirty="0" smtClean="0">
                <a:solidFill>
                  <a:srgbClr val="FFFF00"/>
                </a:solidFill>
                <a:latin typeface="Comic Sans MS" pitchFamily="66" charset="0"/>
              </a:rPr>
              <a:t>g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ħ</a:t>
            </a:r>
            <a:r>
              <a:rPr lang="en-GB" sz="4000" dirty="0" smtClean="0">
                <a:solidFill>
                  <a:srgbClr val="FFFF00"/>
                </a:solidFill>
                <a:latin typeface="Comic Sans MS" pitchFamily="66" charset="0"/>
              </a:rPr>
              <a:t>u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ma’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Ġesù,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ma kienx għadu tarbija f’għar.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San Mattew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jgħidilna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li meta sabuh kien qed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jgħix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ġo dar.   </a:t>
            </a:r>
          </a:p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0"/>
            <a:ext cx="7696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Il-maġi taw lil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Ġesù </a:t>
            </a: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deheb, inċens u mirra. </a:t>
            </a:r>
          </a:p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Tawh id-deheb għax għarfu li kien ir-Re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tar-Rejiet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-762000"/>
            <a:ext cx="76962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rgbClr val="FFFF00"/>
                </a:solidFill>
                <a:latin typeface="Comic Sans MS" pitchFamily="66" charset="0"/>
              </a:rPr>
              <a:t>Tawh l-inċens għax għarfu li kien Alla. </a:t>
            </a:r>
          </a:p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Tawh il-mirra li biha jidilku l-mejtin meta jidfnuhom. Kienu jafu li 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Ġesù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kellu jbati u jmut għalina. </a:t>
            </a:r>
          </a:p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-762000"/>
            <a:ext cx="8534400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Wara li telqu minn quddiem it-tfajjel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Ġesù,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il-Maġi għaddew minn triq oħra.</a:t>
            </a:r>
          </a:p>
          <a:p>
            <a:pPr algn="ctr">
              <a:lnSpc>
                <a:spcPct val="150000"/>
              </a:lnSpc>
            </a:pPr>
            <a:r>
              <a:rPr lang="mt-MT" sz="3200" dirty="0" smtClean="0">
                <a:solidFill>
                  <a:srgbClr val="FFFF00"/>
                </a:solidFill>
                <a:latin typeface="Comic Sans MS" pitchFamily="66" charset="0"/>
              </a:rPr>
              <a:t>Meta aħna niltaqgħu ma’ </a:t>
            </a:r>
            <a:r>
              <a:rPr lang="mt-MT" sz="3200" dirty="0" smtClean="0">
                <a:solidFill>
                  <a:srgbClr val="FFFF00"/>
                </a:solidFill>
                <a:latin typeface="Comic Sans MS" pitchFamily="66" charset="0"/>
              </a:rPr>
              <a:t>Ġesù wkoll </a:t>
            </a:r>
            <a:r>
              <a:rPr lang="mt-MT" sz="3200" dirty="0" smtClean="0">
                <a:solidFill>
                  <a:srgbClr val="FFFF00"/>
                </a:solidFill>
                <a:latin typeface="Comic Sans MS" pitchFamily="66" charset="0"/>
              </a:rPr>
              <a:t>ngħaddu minn toroq differenti. Ma nibqgħux nagħmlu l-istess affarijiet </a:t>
            </a:r>
            <a:r>
              <a:rPr lang="mt-MT" sz="3200" dirty="0" smtClean="0">
                <a:solidFill>
                  <a:srgbClr val="FFFF00"/>
                </a:solidFill>
                <a:latin typeface="Comic Sans MS" pitchFamily="66" charset="0"/>
              </a:rPr>
              <a:t>ħżiena </a:t>
            </a:r>
            <a:r>
              <a:rPr lang="mt-MT" sz="3200" dirty="0" smtClean="0">
                <a:solidFill>
                  <a:srgbClr val="FFFF00"/>
                </a:solidFill>
                <a:latin typeface="Comic Sans MS" pitchFamily="66" charset="0"/>
              </a:rPr>
              <a:t>ta’ qabel għax issa għandna ‘l </a:t>
            </a:r>
            <a:r>
              <a:rPr lang="mt-MT" sz="3200" dirty="0" smtClean="0">
                <a:solidFill>
                  <a:srgbClr val="FFFF00"/>
                </a:solidFill>
                <a:latin typeface="Comic Sans MS" pitchFamily="66" charset="0"/>
              </a:rPr>
              <a:t>Ġesù.</a:t>
            </a:r>
            <a:endParaRPr lang="mt-MT" sz="32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853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mt-MT" sz="3200" dirty="0" smtClean="0">
                <a:solidFill>
                  <a:srgbClr val="FFFF00"/>
                </a:solidFill>
                <a:latin typeface="Comic Sans MS" pitchFamily="66" charset="0"/>
              </a:rPr>
              <a:t>Alla ma jkellimx  lil min hu </a:t>
            </a:r>
            <a:r>
              <a:rPr lang="mt-MT" sz="3200" dirty="0" smtClean="0">
                <a:solidFill>
                  <a:srgbClr val="FFFF00"/>
                </a:solidFill>
                <a:latin typeface="Comic Sans MS" pitchFamily="66" charset="0"/>
              </a:rPr>
              <a:t>Nisrani </a:t>
            </a:r>
            <a:r>
              <a:rPr lang="mt-MT" sz="3200" dirty="0" smtClean="0">
                <a:solidFill>
                  <a:srgbClr val="FFFF00"/>
                </a:solidFill>
                <a:latin typeface="Comic Sans MS" pitchFamily="66" charset="0"/>
              </a:rPr>
              <a:t>biss imma lil kulħadd anke ‘l dawk li għandhom reliġjonijiet differenti.</a:t>
            </a:r>
          </a:p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8534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mt-MT" sz="3200" dirty="0" smtClean="0">
                <a:solidFill>
                  <a:srgbClr val="FFFF00"/>
                </a:solidFill>
                <a:latin typeface="Comic Sans MS" pitchFamily="66" charset="0"/>
              </a:rPr>
              <a:t>Il-festa tas-Slaten Maġi nsejħulha </a:t>
            </a:r>
          </a:p>
          <a:p>
            <a:pPr algn="ctr">
              <a:lnSpc>
                <a:spcPct val="150000"/>
              </a:lnSpc>
            </a:pPr>
            <a:r>
              <a:rPr lang="mt-MT" sz="4800" b="1" dirty="0" smtClean="0">
                <a:solidFill>
                  <a:srgbClr val="FFFF00"/>
                </a:solidFill>
                <a:latin typeface="Comic Sans MS" pitchFamily="66" charset="0"/>
              </a:rPr>
              <a:t>l-Epifanija.</a:t>
            </a:r>
            <a:r>
              <a:rPr lang="mt-MT" sz="48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mt-MT" sz="40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1600200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...mill-Evanġelju skont San Mattew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1109008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Meta twieled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Ġesù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Erodi kien sultan ta’ Ġerusalemm. 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Tliet għorrief, studju</a:t>
            </a:r>
            <a:r>
              <a:rPr lang="mt-MT" sz="4000" dirty="0" smtClean="0">
                <a:solidFill>
                  <a:schemeClr val="bg1"/>
                </a:solidFill>
                <a:latin typeface="Calibri"/>
              </a:rPr>
              <a:t>ż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i tal-kwiekeb,  waslu mil-Lvant u staqsew lis-sultan Erodi fejn kien twieled il-Messija. 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Is-sultan Erodi ma ħax pjaċir b’dan il-kliem. Hu biss ried jibqa’ Sultan !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Inkurlat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ġabar 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l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l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l-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Q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assisin il-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K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bar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u nies oħra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mlaħħqin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fil-pajjiż u staqsihom fejn kien twieled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Ġesù.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X’ħin Erodi sar jaf li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Ġesù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twieled f’Betlem sejjaħ lit-tliet għorrief bil-moħbi. 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Il-kewkba mexxiethom sa Betlem, fejn kien hemm it-tarbija. Hemm raw it-tarbija ma’ Marija ommu. 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kitguys.com/images/video_images/Wise_Men_Stars-Still_Shift_Worship-HD.jpg"/>
          <p:cNvPicPr>
            <a:picLocks noChangeAspect="1" noChangeArrowheads="1"/>
          </p:cNvPicPr>
          <p:nvPr/>
        </p:nvPicPr>
        <p:blipFill>
          <a:blip r:embed="rId2" cstate="print"/>
          <a:srcRect l="12110" r="11551"/>
          <a:stretch>
            <a:fillRect/>
          </a:stretch>
        </p:blipFill>
        <p:spPr bwMode="auto">
          <a:xfrm>
            <a:off x="-163287" y="0"/>
            <a:ext cx="930728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Inxteħ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t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u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wiċċhom fl-art biex jagħtuh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qima; imbagħad</a:t>
            </a:r>
            <a:r>
              <a:rPr lang="en-GB" sz="40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mt-MT" sz="4000" dirty="0" smtClean="0">
                <a:solidFill>
                  <a:schemeClr val="bg1"/>
                </a:solidFill>
                <a:latin typeface="Comic Sans MS" pitchFamily="66" charset="0"/>
              </a:rPr>
              <a:t>offrewlu r-rigali tagħhom: deheb, inċens u mirra. </a:t>
            </a:r>
            <a:endParaRPr lang="en-US" sz="40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ATIONKEY" val="VZUNT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374</Words>
  <Application>Microsoft Office PowerPoint</Application>
  <PresentationFormat>On-screen Show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Diane Fenech</dc:creator>
  <cp:lastModifiedBy>Gov_User</cp:lastModifiedBy>
  <cp:revision>26</cp:revision>
  <dcterms:created xsi:type="dcterms:W3CDTF">2013-12-30T06:34:40Z</dcterms:created>
  <dcterms:modified xsi:type="dcterms:W3CDTF">2015-10-27T12:27:16Z</dcterms:modified>
</cp:coreProperties>
</file>