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FADA4-EB82-45C2-9257-784B2748CF81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79713-D0F0-49FE-8684-C88DE8563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578789" cy="683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92322" y="0"/>
            <a:ext cx="8229600" cy="358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8000" dirty="0" smtClean="0">
                <a:solidFill>
                  <a:schemeClr val="bg1"/>
                </a:solidFill>
                <a:latin typeface="Comic Sans MS" pitchFamily="66" charset="0"/>
              </a:rPr>
              <a:t>Il-ġrajja ta’ Betlem </a:t>
            </a:r>
            <a:endParaRPr lang="en-US" sz="8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48" y="4569341"/>
            <a:ext cx="9220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“Tweldilkom illum, fil-belt ta’ David, Ħellies, li hu l-Messija l-Mulej. Issibu tarbija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mimduda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f’maxtura.”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" t="2139" r="2973" b="1898"/>
          <a:stretch/>
        </p:blipFill>
        <p:spPr bwMode="auto">
          <a:xfrm>
            <a:off x="1268973" y="70023"/>
            <a:ext cx="6711747" cy="438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457200"/>
            <a:ext cx="350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U minnufih kotra ta’ anġli bdew ikantaw.</a:t>
            </a:r>
          </a:p>
          <a:p>
            <a:pPr algn="ctr">
              <a:lnSpc>
                <a:spcPct val="150000"/>
              </a:lnSpc>
            </a:pP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Glorja lil Alla fl-ogħla tas-smewwiet, u paċi fl-art lill-bnedmin ta’ rieda tajba.”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46" r="24577"/>
          <a:stretch/>
        </p:blipFill>
        <p:spPr bwMode="auto">
          <a:xfrm>
            <a:off x="4453633" y="0"/>
            <a:ext cx="4687909" cy="6769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1066800"/>
            <a:ext cx="3188110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Ir-rgħajja marru jgħaġġlu Betlem, u raw ‘l Marija, 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‘il 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Ġuzeppi u t-tarbija mimduda f’maxtura.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058" y="838200"/>
            <a:ext cx="5407025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948" y="527963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U marru jiġru jgħidu ‘l kulħadd b’dak li raw u semgħu.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62" t="34271" r="5684"/>
          <a:stretch/>
        </p:blipFill>
        <p:spPr bwMode="auto">
          <a:xfrm>
            <a:off x="533400" y="388374"/>
            <a:ext cx="8266470" cy="4710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9942" y="1600200"/>
            <a:ext cx="426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U Marija kienet iżżomm dan kollu f’moħħha u </a:t>
            </a:r>
            <a:endParaRPr lang="mt-MT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mt-MT" sz="3200" b="1" smtClean="0">
                <a:solidFill>
                  <a:schemeClr val="bg1"/>
                </a:solidFill>
                <a:latin typeface="Comic Sans MS" pitchFamily="66" charset="0"/>
              </a:rPr>
              <a:t>f</a:t>
            </a:r>
            <a:r>
              <a:rPr lang="mt-MT" sz="3200" b="1" smtClean="0">
                <a:solidFill>
                  <a:schemeClr val="bg1"/>
                </a:solidFill>
                <a:latin typeface="Comic Sans MS" pitchFamily="66" charset="0"/>
              </a:rPr>
              <a:t>’qalbha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568703" cy="6613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48" y="25146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.. qari mill-Evanġelju skont San Luqa.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465" y="266016"/>
            <a:ext cx="4904004" cy="628718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609600"/>
            <a:ext cx="3477322" cy="519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ak iż-żmien ħareġ digriet mingħand 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Ċ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esri Awgustu,</a:t>
            </a:r>
          </a:p>
          <a:p>
            <a:pPr algn="ctr">
              <a:lnSpc>
                <a:spcPct val="150000"/>
              </a:lnSpc>
            </a:pP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gvernatur </a:t>
            </a:r>
            <a:r>
              <a:rPr lang="mt-MT" sz="2800" b="1" dirty="0" smtClean="0">
                <a:solidFill>
                  <a:schemeClr val="bg1"/>
                </a:solidFill>
                <a:latin typeface="Comic Sans MS" pitchFamily="66" charset="0"/>
              </a:rPr>
              <a:t>biex id-dinja kollha tinkiteb fiċ-ċensiment.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5" y="-19665"/>
            <a:ext cx="6065205" cy="684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90" y="4537587"/>
            <a:ext cx="9109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T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ela’ Ġużeppi fil-belt ta’ David jisimha Betlem, biex jinkiteb ma’ Marija, </a:t>
            </a:r>
            <a:endParaRPr lang="mt-MT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l-għarusa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tiegħu.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2" y="-13550"/>
            <a:ext cx="9165344" cy="45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100" y="5288340"/>
            <a:ext cx="9023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U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 meta kienu hemm għalqilha ż-żmien u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willdet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l-iben tagħha u meddietu f’maxtura.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" y="-30480"/>
            <a:ext cx="9220200" cy="526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-40516" y="1524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178" y="5483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Ma kienx hemm post għalihom fil-lukanda.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76200"/>
            <a:ext cx="9199757" cy="519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162622" y="5282009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Kien hemm xi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ragħajja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, jgħaddu l-lejl </a:t>
            </a:r>
          </a:p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fir-raba’ u jgħassu l-merħliet tagħhom. 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759677" cy="506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48" y="528834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Dehrilhom anġlu tal-Mulej, u dawl idda madwarhom.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55" b="5932"/>
          <a:stretch/>
        </p:blipFill>
        <p:spPr bwMode="auto">
          <a:xfrm>
            <a:off x="0" y="-230374"/>
            <a:ext cx="9199756" cy="573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rminos.com/wp-content/uploads/2013/11/blue-970-hd-wallpapers-background-in-color-wallpaper-colour-picture-blue-hd-wallpaper.jpg"/>
          <p:cNvPicPr>
            <a:picLocks noChangeAspect="1" noChangeArrowheads="1"/>
          </p:cNvPicPr>
          <p:nvPr/>
        </p:nvPicPr>
        <p:blipFill>
          <a:blip r:embed="rId2" cstate="print"/>
          <a:srcRect l="12519" r="12024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580" y="1166842"/>
            <a:ext cx="3190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U qalilhom l-anġlu: “La 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tibżgħux</a:t>
            </a:r>
            <a:r>
              <a:rPr lang="mt-MT" sz="3200" b="1" dirty="0" smtClean="0">
                <a:solidFill>
                  <a:schemeClr val="bg1"/>
                </a:solidFill>
                <a:latin typeface="Comic Sans MS" pitchFamily="66" charset="0"/>
              </a:rPr>
              <a:t>! Għax ara se nħabbrilkom ferħ kbir”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1"/>
            <a:ext cx="6858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KEY" val="IFTFI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194</Words>
  <Application>Microsoft Office PowerPoint</Application>
  <PresentationFormat>On-screen Show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Diane Fenech</dc:creator>
  <cp:lastModifiedBy>Gov_User</cp:lastModifiedBy>
  <cp:revision>10</cp:revision>
  <dcterms:created xsi:type="dcterms:W3CDTF">2013-12-30T06:34:40Z</dcterms:created>
  <dcterms:modified xsi:type="dcterms:W3CDTF">2015-10-27T11:30:09Z</dcterms:modified>
</cp:coreProperties>
</file>