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535" y="-4916"/>
            <a:ext cx="103322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447800" y="-381000"/>
            <a:ext cx="8922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Rakkonti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mt-MT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mt-M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inn </a:t>
            </a:r>
            <a:r>
              <a:rPr lang="mt-M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Betlem</a:t>
            </a:r>
            <a:r>
              <a:rPr lang="mt-MT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..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533400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Jien wieħed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mir-ragħajja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Dakinhar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kien bnazzi u ħriġt nirgħa l-merħla għad-dawl ta’ qamar. Ma kontx waħdi. Kien hemm sħabi wkoll. F’daqqa waħda ġrat xi ħaġa mhux tas-soltu. Deher dawl qawwi riesaq lejna. Ħsibtni qed noħlom.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67" r="19600"/>
          <a:stretch/>
        </p:blipFill>
        <p:spPr bwMode="auto">
          <a:xfrm>
            <a:off x="362643" y="1371600"/>
            <a:ext cx="4056958" cy="4115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117693"/>
            <a:ext cx="4114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Imbagħad smajna vuċi u rajna qisha xbieha. Ikolli ngħid kienet ta’ anġlu għax kienet bajda tlellex. L-anġlu waqaf quddiemna u qalilna li għadu kif twieled Ħellies, il-Messija, tama ġdida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għall-Poplu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ta’ Iżrael.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Qalilna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biex inħaffu mmorru narawha ġo għar .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32179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0"/>
            <a:ext cx="381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Jien l-anġlu li dehert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lir-ragħajja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. Imsieken ħsadthom ftit. Għedtilhom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imorru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jfittxu jaraw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‘l-Iben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t’Alla, tarbija tat-twelid mimduda f’maxtura. Kemm konna ferħanin aħna l-anġli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dakinhar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! Ma stajniex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nieqfu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nkantaw u nfaħħru ‘l Alla.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27" b="7685"/>
          <a:stretch/>
        </p:blipFill>
        <p:spPr bwMode="auto">
          <a:xfrm>
            <a:off x="457200" y="1315065"/>
            <a:ext cx="4535949" cy="38296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74226" y="29497"/>
            <a:ext cx="40459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Jien missier it-tifel li wassal lil Marija u ‘l Ġużeppi ġol-għar.  In-nies illum jiftakruni bħala l-Għaġeb il-Pastur,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għax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tassew kont stagħġibt b’dik id-dehra li rajt quddiemi f’dak l-għar. Kemm kienet ħelwa dik il-familja. Marija kienet tifraħ b’kull min kien imur </a:t>
            </a:r>
            <a:r>
              <a:rPr lang="mt-MT" sz="2400" b="1" smtClean="0">
                <a:solidFill>
                  <a:schemeClr val="bg1"/>
                </a:solidFill>
                <a:latin typeface="Comic Sans MS" pitchFamily="66" charset="0"/>
              </a:rPr>
              <a:t>jara </a:t>
            </a:r>
            <a:r>
              <a:rPr lang="mt-MT" sz="2400" b="1" smtClean="0">
                <a:solidFill>
                  <a:schemeClr val="bg1"/>
                </a:solidFill>
                <a:latin typeface="Comic Sans MS" pitchFamily="66" charset="0"/>
              </a:rPr>
              <a:t>‘l binha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. 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r="13921" b="6498"/>
          <a:stretch/>
        </p:blipFill>
        <p:spPr bwMode="auto">
          <a:xfrm>
            <a:off x="319548" y="1672784"/>
            <a:ext cx="4481052" cy="32658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9594" y="335845"/>
            <a:ext cx="3886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J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iena Ċesri Awgustu. Gvernatur. Dak iż-żmien ridt niġbor xi informazzjoni  dwar kemm kienu joqogħdu nies fil-pajjiż u dwar ix-xogħol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tagħhom.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L-irġiel kollha tal-pajjiż riedu jimlew dan iċ-ċensiment bil-liġi, kulħadd fil-post tiegħu.  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 r="14392"/>
          <a:stretch/>
        </p:blipFill>
        <p:spPr bwMode="auto">
          <a:xfrm>
            <a:off x="457200" y="914400"/>
            <a:ext cx="3886200" cy="5368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1037229"/>
            <a:ext cx="342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J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ien Ġużeppi. Minħabba </a:t>
            </a:r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ċ-ċensiment ma stajtx nibqa’ Nażaret, </a:t>
            </a:r>
            <a:r>
              <a:rPr lang="en-GB" sz="2400" b="1" dirty="0" err="1" smtClean="0">
                <a:solidFill>
                  <a:schemeClr val="bg1"/>
                </a:solidFill>
                <a:latin typeface="Comic Sans MS" pitchFamily="66" charset="0"/>
              </a:rPr>
              <a:t>ra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ħal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twelidi. Jien kont ġej mill-familja ta’ David u għalhekk kelli mmur ninkiteb f’Betlem. 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161" y="546589"/>
            <a:ext cx="3892735" cy="5799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6979" y="3886200"/>
            <a:ext cx="836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Kont inkwetat ftit għax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Marija,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l-għarusa tiegħi, kienet waslet biex twelled lil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Ġesù.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It-triq kienet twila u kulma kellna ħmara biex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immorru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Betlem. Iġri naslu ħa nsibilha post ġo lukanda biex tkun tista’ twelled lil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Ġesù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hemm.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1" y="609601"/>
            <a:ext cx="4114800" cy="2842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617760"/>
            <a:ext cx="3269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Jien Marija. Peress li kont wasalt biex ikolli </a:t>
            </a:r>
            <a:r>
              <a:rPr lang="mt-MT" sz="2400" b="1" i="1" dirty="0" smtClean="0">
                <a:solidFill>
                  <a:schemeClr val="bg1"/>
                </a:solidFill>
                <a:latin typeface="Comic Sans MS" pitchFamily="66" charset="0"/>
              </a:rPr>
              <a:t>baby,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kont inħossni ħafna għajjiena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. Meta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Ġużeppi qalli li rridu nivvjaġġaw fuq il-ħmara afdajt f’Alla. Żgur li ma kienx se jħallina waħidna. 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30" r="14431"/>
          <a:stretch/>
        </p:blipFill>
        <p:spPr bwMode="auto">
          <a:xfrm>
            <a:off x="457200" y="482952"/>
            <a:ext cx="4648200" cy="5744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05368" y="58846"/>
            <a:ext cx="422339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Jien il-ħmara. Ridt nagħmel minn kollox biex ‘l Ġuzeppi u ‘l Marija nwassalhom sa Betlem bl-inqas tbatija. Meta wasalna kelli ħafna għatx imma dak il-ħin kien meħtieġ li nsibu post ġo lukanda għax Marija kienet se twelled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lit-tarbija.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Veru kien hawn nies. Il-lukandi kienu kollha mimlija!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66"/>
          <a:stretch/>
        </p:blipFill>
        <p:spPr bwMode="auto">
          <a:xfrm>
            <a:off x="274320" y="1628638"/>
            <a:ext cx="4371278" cy="3600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03956" y="533400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Jien li kont rajt lil Ġuzeppi jħabbat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il-bibien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tal-lukandi. Tassew deher mifxul. Miegħu kellu mara fuq ħmara. Tant dehret għajjiena! Naħseb kien waslilha ż-żmien biex twelled. Jien kont se nibqa’ sejjer imma ma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tanix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li ma mmurx inkellimhom...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65" y="1376433"/>
            <a:ext cx="4105133" cy="4105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117693"/>
            <a:ext cx="396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... Missieri dejjem kien jgħidli li lil min ma nafux ma nkellmux. Imma mal-ewwel ntbaħt li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dawn riedu </a:t>
            </a: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l-għajnuna. Urejthom għar fejn jistgħu jistkennu, imqar għal dak il-lejl. Dan kien jintuża mill-annimali. Kien hemm baqra fih u maxtura.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5969"/>
            <a:ext cx="4154896" cy="57260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rminos.com/wp-content/uploads/2013/11/blue-970-hd-wallpapers-background-in-color-wallpaper-colour-picture-blue-hd-wallpaper.jpg"/>
          <p:cNvPicPr>
            <a:picLocks noChangeAspect="1" noChangeArrowheads="1"/>
          </p:cNvPicPr>
          <p:nvPr/>
        </p:nvPicPr>
        <p:blipFill>
          <a:blip r:embed="rId2" cstate="print"/>
          <a:srcRect l="12519" r="12024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457200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2400" b="1" dirty="0" smtClean="0">
                <a:solidFill>
                  <a:schemeClr val="bg1"/>
                </a:solidFill>
                <a:latin typeface="Comic Sans MS" pitchFamily="66" charset="0"/>
              </a:rPr>
              <a:t>Xtaqt kieku sibtilhom post aħjar. L-għar tassew kellu riħa qawwija tal-annimali. Għenthom biex inaddfuh ftit u poġġejtilhom ftit tiben fil-maxtura ħalli t-tarbija ma tiksaħx.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42" y="1503327"/>
            <a:ext cx="4720073" cy="3540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YYMFG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499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Gov_User</cp:lastModifiedBy>
  <cp:revision>23</cp:revision>
  <dcterms:created xsi:type="dcterms:W3CDTF">2013-12-30T06:34:40Z</dcterms:created>
  <dcterms:modified xsi:type="dcterms:W3CDTF">2015-10-27T11:27:04Z</dcterms:modified>
</cp:coreProperties>
</file>