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11" r:id="rId20"/>
    <p:sldId id="308" r:id="rId21"/>
    <p:sldId id="309" r:id="rId22"/>
    <p:sldId id="312" r:id="rId23"/>
    <p:sldId id="313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F16BB-EB22-4114-AB35-3A3D885D02CD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CBE4C-F177-4F95-BFB4-3107557C2B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7632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CBE4C-F177-4F95-BFB4-3107557C2B3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4909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7639-E6AB-4057-AB20-262E189A3AA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90A7-C492-45F0-A012-9503140DF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7639-E6AB-4057-AB20-262E189A3AA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90A7-C492-45F0-A012-9503140DF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7639-E6AB-4057-AB20-262E189A3AA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90A7-C492-45F0-A012-9503140DF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7639-E6AB-4057-AB20-262E189A3AA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90A7-C492-45F0-A012-9503140DF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7639-E6AB-4057-AB20-262E189A3AA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90A7-C492-45F0-A012-9503140DF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7639-E6AB-4057-AB20-262E189A3AA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90A7-C492-45F0-A012-9503140DF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7639-E6AB-4057-AB20-262E189A3AA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90A7-C492-45F0-A012-9503140DF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7639-E6AB-4057-AB20-262E189A3AA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90A7-C492-45F0-A012-9503140DF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7639-E6AB-4057-AB20-262E189A3AA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90A7-C492-45F0-A012-9503140DF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7639-E6AB-4057-AB20-262E189A3AA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90A7-C492-45F0-A012-9503140DF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7639-E6AB-4057-AB20-262E189A3AA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90A7-C492-45F0-A012-9503140DF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37639-E6AB-4057-AB20-262E189A3AA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490A7-C492-45F0-A012-9503140DF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dwallshub.com/files/submissions/Christmas_green_desktop__wallpaper_789095240.jpg"/>
          <p:cNvPicPr>
            <a:picLocks noChangeAspect="1" noChangeArrowheads="1"/>
          </p:cNvPicPr>
          <p:nvPr/>
        </p:nvPicPr>
        <p:blipFill>
          <a:blip r:embed="rId2" cstate="print"/>
          <a:srcRect l="2592" r="11805"/>
          <a:stretch>
            <a:fillRect/>
          </a:stretch>
        </p:blipFill>
        <p:spPr bwMode="auto">
          <a:xfrm>
            <a:off x="-1" y="0"/>
            <a:ext cx="938892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1371600"/>
            <a:ext cx="9372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Calibri" pitchFamily="34" charset="0"/>
                <a:cs typeface="Calibri" pitchFamily="34" charset="0"/>
              </a:rPr>
              <a:t>Il-</a:t>
            </a:r>
            <a:r>
              <a:rPr lang="en-US" sz="8000" b="1" dirty="0" err="1" smtClean="0">
                <a:latin typeface="Calibri" pitchFamily="34" charset="0"/>
                <a:cs typeface="Calibri" pitchFamily="34" charset="0"/>
              </a:rPr>
              <a:t>Milied</a:t>
            </a:r>
            <a:endParaRPr lang="en-US" sz="80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8000" b="1" dirty="0" smtClean="0">
                <a:latin typeface="Calibri" pitchFamily="34" charset="0"/>
                <a:cs typeface="Calibri" pitchFamily="34" charset="0"/>
              </a:rPr>
              <a:t>Festa </a:t>
            </a:r>
            <a:endParaRPr lang="mt-MT" sz="80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8000" b="1" dirty="0" smtClean="0">
                <a:latin typeface="Calibri" pitchFamily="34" charset="0"/>
                <a:cs typeface="Calibri" pitchFamily="34" charset="0"/>
              </a:rPr>
              <a:t>Ta’ </a:t>
            </a:r>
            <a:r>
              <a:rPr lang="en-US" sz="8000" b="1" dirty="0" err="1" smtClean="0">
                <a:latin typeface="Calibri" pitchFamily="34" charset="0"/>
                <a:cs typeface="Calibri" pitchFamily="34" charset="0"/>
              </a:rPr>
              <a:t>Solidarjetà</a:t>
            </a:r>
            <a:r>
              <a:rPr lang="en-US" sz="80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80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dwallshub.com/files/submissions/Christmas_green_desktop__wallpaper_789095240.jpg"/>
          <p:cNvPicPr>
            <a:picLocks noChangeAspect="1" noChangeArrowheads="1"/>
          </p:cNvPicPr>
          <p:nvPr/>
        </p:nvPicPr>
        <p:blipFill>
          <a:blip r:embed="rId2" cstate="print"/>
          <a:srcRect l="2592" r="11805"/>
          <a:stretch>
            <a:fillRect/>
          </a:stretch>
        </p:blipFill>
        <p:spPr bwMode="auto">
          <a:xfrm>
            <a:off x="0" y="0"/>
            <a:ext cx="938892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71800" y="488811"/>
            <a:ext cx="8534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U</a:t>
            </a:r>
            <a:r>
              <a:rPr lang="mt-MT" sz="4400" b="1" dirty="0" smtClean="0"/>
              <a:t> </a:t>
            </a:r>
            <a:r>
              <a:rPr lang="mt-MT" sz="4400" b="1" dirty="0" smtClean="0"/>
              <a:t>xi ngħidu għal </a:t>
            </a:r>
          </a:p>
          <a:p>
            <a:pPr algn="ctr"/>
            <a:r>
              <a:rPr lang="mt-MT" sz="4400" b="1" dirty="0" smtClean="0"/>
              <a:t>dak li jitgħallem</a:t>
            </a:r>
          </a:p>
          <a:p>
            <a:pPr algn="ctr"/>
            <a:r>
              <a:rPr lang="mt-MT" sz="4400" b="1" dirty="0" smtClean="0"/>
              <a:t> </a:t>
            </a:r>
            <a:r>
              <a:rPr lang="mt-MT" sz="4400" b="1" dirty="0" smtClean="0"/>
              <a:t>il-prie</a:t>
            </a:r>
            <a:r>
              <a:rPr lang="en-GB" sz="4400" b="1" dirty="0" smtClean="0"/>
              <a:t>t</a:t>
            </a:r>
            <a:r>
              <a:rPr lang="mt-MT" sz="4400" b="1" dirty="0" smtClean="0"/>
              <a:t>ka </a:t>
            </a:r>
            <a:endParaRPr lang="mt-MT" sz="4400" b="1" dirty="0" smtClean="0"/>
          </a:p>
          <a:p>
            <a:pPr algn="ctr"/>
            <a:r>
              <a:rPr lang="mt-MT" sz="4400" b="1" dirty="0" smtClean="0"/>
              <a:t>tal-Milied</a:t>
            </a:r>
          </a:p>
          <a:p>
            <a:pPr algn="ctr"/>
            <a:r>
              <a:rPr lang="mt-MT" sz="4400" b="1" dirty="0" smtClean="0"/>
              <a:t> bl-amment! </a:t>
            </a:r>
          </a:p>
          <a:p>
            <a:pPr algn="ctr"/>
            <a:r>
              <a:rPr lang="mt-MT" sz="4400" b="1" dirty="0" smtClean="0"/>
              <a:t>Tgħid xi darba</a:t>
            </a:r>
          </a:p>
          <a:p>
            <a:pPr algn="ctr"/>
            <a:r>
              <a:rPr lang="mt-MT" sz="4400" b="1" dirty="0" smtClean="0"/>
              <a:t> tmissni x-xorti</a:t>
            </a:r>
          </a:p>
          <a:p>
            <a:pPr algn="ctr"/>
            <a:r>
              <a:rPr lang="mt-MT" sz="4400" b="1" dirty="0" smtClean="0"/>
              <a:t> li nkun</a:t>
            </a:r>
          </a:p>
          <a:p>
            <a:pPr algn="ctr"/>
            <a:r>
              <a:rPr lang="mt-MT" sz="4400" b="1" dirty="0" smtClean="0"/>
              <a:t> jien minfloku!</a:t>
            </a:r>
            <a:endParaRPr lang="en-US" sz="4400" b="1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20529"/>
            <a:ext cx="5143501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dwallshub.com/files/submissions/Christmas_green_desktop__wallpaper_789095240.jpg"/>
          <p:cNvPicPr>
            <a:picLocks noChangeAspect="1" noChangeArrowheads="1"/>
          </p:cNvPicPr>
          <p:nvPr/>
        </p:nvPicPr>
        <p:blipFill>
          <a:blip r:embed="rId3" cstate="print"/>
          <a:srcRect l="2592" r="11805"/>
          <a:stretch>
            <a:fillRect/>
          </a:stretch>
        </p:blipFill>
        <p:spPr bwMode="auto">
          <a:xfrm>
            <a:off x="0" y="0"/>
            <a:ext cx="938892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71800" y="1351508"/>
            <a:ext cx="8534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4400" b="1" dirty="0" smtClean="0"/>
              <a:t>Kemm iġib ferħ </a:t>
            </a:r>
          </a:p>
          <a:p>
            <a:pPr algn="ctr"/>
            <a:r>
              <a:rPr lang="mt-MT" sz="4400" b="1" dirty="0" smtClean="0"/>
              <a:t>hux </a:t>
            </a:r>
            <a:r>
              <a:rPr lang="mt-MT" sz="4400" b="1" dirty="0" smtClean="0"/>
              <a:t>il-Milied</a:t>
            </a:r>
            <a:r>
              <a:rPr lang="en-GB" sz="4400" b="1" dirty="0" smtClean="0"/>
              <a:t>!</a:t>
            </a:r>
            <a:r>
              <a:rPr lang="mt-MT" sz="4400" b="1" dirty="0" smtClean="0"/>
              <a:t> </a:t>
            </a:r>
            <a:endParaRPr lang="mt-MT" sz="4400" b="1" dirty="0" smtClean="0"/>
          </a:p>
          <a:p>
            <a:pPr algn="ctr"/>
            <a:r>
              <a:rPr lang="mt-MT" sz="4400" b="1" dirty="0" smtClean="0"/>
              <a:t>Kulħadd b’wiċċu </a:t>
            </a:r>
          </a:p>
          <a:p>
            <a:pPr algn="ctr"/>
            <a:r>
              <a:rPr lang="mt-MT" sz="4400" b="1" dirty="0" smtClean="0"/>
              <a:t>ferħan jistenna</a:t>
            </a:r>
          </a:p>
          <a:p>
            <a:pPr algn="ctr"/>
            <a:r>
              <a:rPr lang="mt-MT" sz="4400" b="1" dirty="0" smtClean="0"/>
              <a:t> li jitwieled</a:t>
            </a:r>
          </a:p>
          <a:p>
            <a:pPr algn="ctr"/>
            <a:r>
              <a:rPr lang="mt-MT" sz="4400" b="1" dirty="0" smtClean="0"/>
              <a:t> Ġesu Bambin! </a:t>
            </a:r>
            <a:endParaRPr lang="en-US" sz="4400" b="1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619" y="1524000"/>
            <a:ext cx="4571487" cy="365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dwallshub.com/files/submissions/Christmas_green_desktop__wallpaper_789095240.jpg"/>
          <p:cNvPicPr>
            <a:picLocks noChangeAspect="1" noChangeArrowheads="1"/>
          </p:cNvPicPr>
          <p:nvPr/>
        </p:nvPicPr>
        <p:blipFill>
          <a:blip r:embed="rId2" cstate="print"/>
          <a:srcRect l="2592" r="11805"/>
          <a:stretch>
            <a:fillRect/>
          </a:stretch>
        </p:blipFill>
        <p:spPr bwMode="auto">
          <a:xfrm>
            <a:off x="0" y="0"/>
            <a:ext cx="938892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1524000"/>
            <a:ext cx="8534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4400" b="1" dirty="0" smtClean="0"/>
              <a:t>Tgħid kulħadd ikun ferħan fil-Milied? </a:t>
            </a:r>
          </a:p>
          <a:p>
            <a:pPr algn="ctr"/>
            <a:endParaRPr lang="mt-MT" sz="4400" b="1" dirty="0" smtClean="0"/>
          </a:p>
          <a:p>
            <a:pPr algn="ctr"/>
            <a:r>
              <a:rPr lang="mt-MT" sz="4400" b="1" i="1" dirty="0" smtClean="0"/>
              <a:t>Ejjew  inħarsu ftit lejn dawn </a:t>
            </a:r>
          </a:p>
          <a:p>
            <a:pPr algn="ctr"/>
            <a:r>
              <a:rPr lang="mt-MT" sz="4400" b="1" i="1" dirty="0" smtClean="0"/>
              <a:t>l-istampi </a:t>
            </a:r>
            <a:endParaRPr lang="en-US" sz="4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dwallshub.com/files/submissions/Christmas_green_desktop__wallpaper_789095240.jpg"/>
          <p:cNvPicPr>
            <a:picLocks noChangeAspect="1" noChangeArrowheads="1"/>
          </p:cNvPicPr>
          <p:nvPr/>
        </p:nvPicPr>
        <p:blipFill>
          <a:blip r:embed="rId2" cstate="print"/>
          <a:srcRect l="2592" r="11805"/>
          <a:stretch>
            <a:fillRect/>
          </a:stretch>
        </p:blipFill>
        <p:spPr bwMode="auto">
          <a:xfrm>
            <a:off x="0" y="0"/>
            <a:ext cx="9388929" cy="6858000"/>
          </a:xfrm>
          <a:prstGeom prst="rect">
            <a:avLst/>
          </a:prstGeom>
          <a:noFill/>
        </p:spPr>
      </p:pic>
      <p:pic>
        <p:nvPicPr>
          <p:cNvPr id="4" name="Picture 2" descr="http://static.guim.co.uk/sys-images/Observer/Columnist/Columnists/2010/3/13/1268486821328/A-mother-with-a-sick-chil-001.jpg"/>
          <p:cNvPicPr>
            <a:picLocks noChangeAspect="1" noChangeArrowheads="1"/>
          </p:cNvPicPr>
          <p:nvPr/>
        </p:nvPicPr>
        <p:blipFill>
          <a:blip r:embed="rId3" cstate="print"/>
          <a:srcRect r="16986"/>
          <a:stretch>
            <a:fillRect/>
          </a:stretch>
        </p:blipFill>
        <p:spPr bwMode="auto">
          <a:xfrm>
            <a:off x="1905000" y="1170915"/>
            <a:ext cx="6248400" cy="4516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dwallshub.com/files/submissions/Christmas_green_desktop__wallpaper_789095240.jpg"/>
          <p:cNvPicPr>
            <a:picLocks noChangeAspect="1" noChangeArrowheads="1"/>
          </p:cNvPicPr>
          <p:nvPr/>
        </p:nvPicPr>
        <p:blipFill>
          <a:blip r:embed="rId2" cstate="print"/>
          <a:srcRect l="2592" r="11805"/>
          <a:stretch>
            <a:fillRect/>
          </a:stretch>
        </p:blipFill>
        <p:spPr bwMode="auto">
          <a:xfrm>
            <a:off x="0" y="0"/>
            <a:ext cx="9388929" cy="6858000"/>
          </a:xfrm>
          <a:prstGeom prst="rect">
            <a:avLst/>
          </a:prstGeom>
          <a:noFill/>
        </p:spPr>
      </p:pic>
      <p:pic>
        <p:nvPicPr>
          <p:cNvPr id="3" name="Picture 2" descr="http://i1.trekearth.com/photos/69070/old_poor_women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143000"/>
            <a:ext cx="6131373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dwallshub.com/files/submissions/Christmas_green_desktop__wallpaper_789095240.jpg"/>
          <p:cNvPicPr>
            <a:picLocks noChangeAspect="1" noChangeArrowheads="1"/>
          </p:cNvPicPr>
          <p:nvPr/>
        </p:nvPicPr>
        <p:blipFill>
          <a:blip r:embed="rId2" cstate="print"/>
          <a:srcRect l="2592" r="11805"/>
          <a:stretch>
            <a:fillRect/>
          </a:stretch>
        </p:blipFill>
        <p:spPr bwMode="auto">
          <a:xfrm>
            <a:off x="0" y="0"/>
            <a:ext cx="9388929" cy="6858000"/>
          </a:xfrm>
          <a:prstGeom prst="rect">
            <a:avLst/>
          </a:prstGeom>
          <a:noFill/>
        </p:spPr>
      </p:pic>
      <p:pic>
        <p:nvPicPr>
          <p:cNvPr id="3" name="Picture 4" descr="http://i.telegraph.co.uk/multimedia/archive/01394/bully_139493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187063"/>
            <a:ext cx="7161738" cy="4483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dwallshub.com/files/submissions/Christmas_green_desktop__wallpaper_789095240.jpg"/>
          <p:cNvPicPr>
            <a:picLocks noChangeAspect="1" noChangeArrowheads="1"/>
          </p:cNvPicPr>
          <p:nvPr/>
        </p:nvPicPr>
        <p:blipFill>
          <a:blip r:embed="rId2" cstate="print"/>
          <a:srcRect l="2592" r="11805"/>
          <a:stretch>
            <a:fillRect/>
          </a:stretch>
        </p:blipFill>
        <p:spPr bwMode="auto">
          <a:xfrm>
            <a:off x="0" y="0"/>
            <a:ext cx="9388929" cy="6858000"/>
          </a:xfrm>
          <a:prstGeom prst="rect">
            <a:avLst/>
          </a:prstGeom>
          <a:noFill/>
        </p:spPr>
      </p:pic>
      <p:pic>
        <p:nvPicPr>
          <p:cNvPr id="3" name="Picture 2" descr="http://www.learningexpress.com/wp-content/uploads/2013/10/Girl-on-bench-being-talked-abo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0663" y="1212203"/>
            <a:ext cx="7983066" cy="4433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dwallshub.com/files/submissions/Christmas_green_desktop__wallpaper_789095240.jpg"/>
          <p:cNvPicPr>
            <a:picLocks noChangeAspect="1" noChangeArrowheads="1"/>
          </p:cNvPicPr>
          <p:nvPr/>
        </p:nvPicPr>
        <p:blipFill>
          <a:blip r:embed="rId2" cstate="print"/>
          <a:srcRect l="2592" r="11805"/>
          <a:stretch>
            <a:fillRect/>
          </a:stretch>
        </p:blipFill>
        <p:spPr bwMode="auto">
          <a:xfrm>
            <a:off x="0" y="0"/>
            <a:ext cx="938892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6858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3200" b="1" dirty="0" smtClean="0">
                <a:solidFill>
                  <a:schemeClr val="bg1"/>
                </a:solidFill>
              </a:rPr>
              <a:t>X’taħseb li dawn in-nies għandhom </a:t>
            </a:r>
            <a:r>
              <a:rPr lang="mt-MT" sz="3200" b="1" dirty="0" smtClean="0">
                <a:solidFill>
                  <a:schemeClr val="bg1"/>
                </a:solidFill>
              </a:rPr>
              <a:t>b</a:t>
            </a:r>
            <a:r>
              <a:rPr lang="mt-MT" sz="3200" b="1" dirty="0" smtClean="0">
                <a:solidFill>
                  <a:schemeClr val="bg1"/>
                </a:solidFill>
                <a:latin typeface="Calibri"/>
              </a:rPr>
              <a:t>ż</a:t>
            </a:r>
            <a:r>
              <a:rPr lang="mt-MT" sz="3200" b="1" dirty="0" smtClean="0">
                <a:solidFill>
                  <a:schemeClr val="bg1"/>
                </a:solidFill>
              </a:rPr>
              <a:t>onn?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static.guim.co.uk/sys-images/Observer/Columnist/Columnists/2010/3/13/1268486821328/A-mother-with-a-sick-chil-001.jpg"/>
          <p:cNvPicPr>
            <a:picLocks noChangeAspect="1" noChangeArrowheads="1"/>
          </p:cNvPicPr>
          <p:nvPr/>
        </p:nvPicPr>
        <p:blipFill>
          <a:blip r:embed="rId3" cstate="print"/>
          <a:srcRect r="16986"/>
          <a:stretch>
            <a:fillRect/>
          </a:stretch>
        </p:blipFill>
        <p:spPr bwMode="auto">
          <a:xfrm>
            <a:off x="641763" y="1343032"/>
            <a:ext cx="3549237" cy="2565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i1.trekearth.com/photos/69070/old_poor_women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6968" y="1390729"/>
            <a:ext cx="3753632" cy="2396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://i.telegraph.co.uk/multimedia/archive/01394/bully_1394930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838" y="3886200"/>
            <a:ext cx="3765547" cy="2357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www.learningexpress.com/wp-content/uploads/2013/10/Girl-on-bench-being-talked-abou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6968" y="3908323"/>
            <a:ext cx="4040163" cy="2243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dwallshub.com/files/submissions/Christmas_green_desktop__wallpaper_789095240.jpg"/>
          <p:cNvPicPr>
            <a:picLocks noChangeAspect="1" noChangeArrowheads="1"/>
          </p:cNvPicPr>
          <p:nvPr/>
        </p:nvPicPr>
        <p:blipFill>
          <a:blip r:embed="rId2" cstate="print"/>
          <a:srcRect l="2592" r="11805"/>
          <a:stretch>
            <a:fillRect/>
          </a:stretch>
        </p:blipFill>
        <p:spPr bwMode="auto">
          <a:xfrm>
            <a:off x="0" y="0"/>
            <a:ext cx="938892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71600" y="2057400"/>
            <a:ext cx="7010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4400" b="1" dirty="0" smtClean="0"/>
              <a:t>Il-veru Milied huwa festa fejn kulħadd jaqsam ma’ min m’għandux u nagħtu </a:t>
            </a:r>
            <a:endParaRPr lang="en-GB" sz="4400" b="1" dirty="0" smtClean="0"/>
          </a:p>
          <a:p>
            <a:pPr algn="ctr"/>
            <a:r>
              <a:rPr lang="mt-MT" sz="4400" b="1" dirty="0" smtClean="0"/>
              <a:t>l-għajnuna </a:t>
            </a:r>
            <a:r>
              <a:rPr lang="mt-MT" sz="4400" b="1" dirty="0" smtClean="0"/>
              <a:t>tagħna ‘l min hu fil-b</a:t>
            </a:r>
            <a:r>
              <a:rPr lang="mt-MT" sz="4400" b="1" dirty="0" smtClean="0">
                <a:latin typeface="Calibri"/>
              </a:rPr>
              <a:t>ż</a:t>
            </a:r>
            <a:r>
              <a:rPr lang="mt-MT" sz="4400" b="1" dirty="0" smtClean="0"/>
              <a:t>onn.  </a:t>
            </a:r>
            <a:endParaRPr lang="en-US" sz="4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dwallshub.com/files/submissions/Christmas_green_desktop__wallpaper_789095240.jpg"/>
          <p:cNvPicPr>
            <a:picLocks noChangeAspect="1" noChangeArrowheads="1"/>
          </p:cNvPicPr>
          <p:nvPr/>
        </p:nvPicPr>
        <p:blipFill>
          <a:blip r:embed="rId2" cstate="print"/>
          <a:srcRect l="2592" r="11805"/>
          <a:stretch>
            <a:fillRect/>
          </a:stretch>
        </p:blipFill>
        <p:spPr bwMode="auto">
          <a:xfrm>
            <a:off x="0" y="0"/>
            <a:ext cx="938892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0"/>
            <a:ext cx="876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3200" b="1" dirty="0" smtClean="0">
                <a:solidFill>
                  <a:schemeClr val="bg1"/>
                </a:solidFill>
              </a:rPr>
              <a:t>KONT TAF </a:t>
            </a:r>
            <a:r>
              <a:rPr lang="mt-MT" sz="3200" b="1" dirty="0" smtClean="0">
                <a:solidFill>
                  <a:schemeClr val="bg1"/>
                </a:solidFill>
              </a:rPr>
              <a:t>L</a:t>
            </a:r>
            <a:r>
              <a:rPr lang="en-GB" sz="3200" b="1" dirty="0" smtClean="0">
                <a:solidFill>
                  <a:schemeClr val="bg1"/>
                </a:solidFill>
              </a:rPr>
              <a:t>I</a:t>
            </a:r>
            <a:r>
              <a:rPr lang="mt-MT" sz="3200" b="1" dirty="0" smtClean="0">
                <a:solidFill>
                  <a:schemeClr val="bg1"/>
                </a:solidFill>
              </a:rPr>
              <a:t> </a:t>
            </a:r>
            <a:r>
              <a:rPr lang="mt-MT" sz="3200" b="1" dirty="0" smtClean="0">
                <a:solidFill>
                  <a:schemeClr val="bg1"/>
                </a:solidFill>
              </a:rPr>
              <a:t>FIL-MILIED MHUX KULĦADD IKUN FERĦAN ?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https://encrypted-tbn1.gstatic.com/images?q=tbn:ANd9GcQVnXAYBeZHALWEpAwPvJfLvO6_Asgo_geVXZp7mXk0XbvCP5dgW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066800"/>
            <a:ext cx="1752600" cy="1168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95600" y="12954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600" b="1" dirty="0" smtClean="0"/>
              <a:t>Jien Marita. Mingħajr omm. </a:t>
            </a:r>
            <a:endParaRPr lang="en-US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1295400" y="2514600"/>
            <a:ext cx="58416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t-MT" sz="3600" b="1" dirty="0" smtClean="0"/>
              <a:t>Jien Marija. Nanna. Ħadd ma </a:t>
            </a:r>
          </a:p>
          <a:p>
            <a:pPr algn="ctr"/>
            <a:r>
              <a:rPr lang="mt-MT" sz="3600" b="1" dirty="0" smtClean="0"/>
              <a:t>jiġi jarani.</a:t>
            </a:r>
            <a:endParaRPr lang="en-US" sz="3600" b="1" dirty="0"/>
          </a:p>
        </p:txBody>
      </p:sp>
      <p:pic>
        <p:nvPicPr>
          <p:cNvPr id="9" name="Picture 8" descr="http://www.colourbox.com/preview/2190129-173481-the-old-woman-sits-in-an-armchair-at-ho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2057400"/>
            <a:ext cx="1181100" cy="177165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895600" y="4114800"/>
            <a:ext cx="678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t-MT" sz="3600" b="1" dirty="0" smtClean="0"/>
              <a:t>Jien A</a:t>
            </a:r>
            <a:r>
              <a:rPr lang="mt-MT" sz="3600" b="1" dirty="0" smtClean="0">
                <a:latin typeface="Calibri"/>
              </a:rPr>
              <a:t>ż</a:t>
            </a:r>
            <a:r>
              <a:rPr lang="mt-MT" sz="3600" b="1" dirty="0" smtClean="0"/>
              <a:t>i</a:t>
            </a:r>
            <a:r>
              <a:rPr lang="mt-MT" sz="3600" b="1" dirty="0" smtClean="0">
                <a:latin typeface="Calibri"/>
              </a:rPr>
              <a:t>ż</a:t>
            </a:r>
            <a:r>
              <a:rPr lang="mt-MT" sz="3600" b="1" dirty="0" smtClean="0"/>
              <a:t>. M’għandix ħbieb għax b’ġilda skura.</a:t>
            </a:r>
            <a:endParaRPr lang="en-US" sz="3600" b="1" dirty="0"/>
          </a:p>
        </p:txBody>
      </p:sp>
      <p:pic>
        <p:nvPicPr>
          <p:cNvPr id="11" name="Picture 10" descr="http://us.123rf.com/400wm/400/400/stockbroker/stockbroker1107/stockbroker110700212/9875962-unhappy-schoolboy-studying-in-classro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962400"/>
            <a:ext cx="1983483" cy="1323975"/>
          </a:xfrm>
          <a:prstGeom prst="rect">
            <a:avLst/>
          </a:prstGeom>
          <a:noFill/>
        </p:spPr>
      </p:pic>
      <p:pic>
        <p:nvPicPr>
          <p:cNvPr id="12" name="Picture 14" descr="http://www.amnch.ie/images_upload/Just-for-Kids/Hospital-Life/Website%20images2010_0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5334000"/>
            <a:ext cx="1828800" cy="129432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219200" y="571500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t-MT" sz="3600" b="1" dirty="0" smtClean="0"/>
              <a:t>Jien </a:t>
            </a:r>
            <a:r>
              <a:rPr lang="mt-MT" sz="3600" b="1" dirty="0" smtClean="0"/>
              <a:t>Abigail. </a:t>
            </a:r>
            <a:r>
              <a:rPr lang="mt-MT" sz="3600" b="1" dirty="0" smtClean="0"/>
              <a:t>Marida l-isptar. 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dwallshub.com/files/submissions/Christmas_green_desktop__wallpaper_789095240.jpg"/>
          <p:cNvPicPr>
            <a:picLocks noChangeAspect="1" noChangeArrowheads="1"/>
          </p:cNvPicPr>
          <p:nvPr/>
        </p:nvPicPr>
        <p:blipFill>
          <a:blip r:embed="rId2" cstate="print"/>
          <a:srcRect l="2592" r="11805"/>
          <a:stretch>
            <a:fillRect/>
          </a:stretch>
        </p:blipFill>
        <p:spPr bwMode="auto">
          <a:xfrm>
            <a:off x="-1" y="0"/>
            <a:ext cx="938892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9144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4400" b="1" dirty="0" smtClean="0"/>
              <a:t>It-tfal ikunu qed  jistennew bi ħġarhom il-festi sbieħ tal-Milied.</a:t>
            </a:r>
            <a:endParaRPr lang="en-US" sz="44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09135"/>
            <a:ext cx="6477000" cy="4879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dwallshub.com/files/submissions/Christmas_green_desktop__wallpaper_789095240.jpg"/>
          <p:cNvPicPr>
            <a:picLocks noChangeAspect="1" noChangeArrowheads="1"/>
          </p:cNvPicPr>
          <p:nvPr/>
        </p:nvPicPr>
        <p:blipFill>
          <a:blip r:embed="rId2" cstate="print"/>
          <a:srcRect l="2592" r="11805"/>
          <a:stretch>
            <a:fillRect/>
          </a:stretch>
        </p:blipFill>
        <p:spPr bwMode="auto">
          <a:xfrm>
            <a:off x="0" y="0"/>
            <a:ext cx="938892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1219200"/>
            <a:ext cx="8534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7200" b="1" dirty="0" smtClean="0"/>
              <a:t>KIF NISTA’ NFERRAĦ LIL XI ĦADD F’DAN </a:t>
            </a:r>
          </a:p>
          <a:p>
            <a:pPr algn="ctr"/>
            <a:r>
              <a:rPr lang="mt-MT" sz="7200" b="1" dirty="0" smtClean="0"/>
              <a:t>IL-MILIED?</a:t>
            </a:r>
            <a:endParaRPr lang="mt-MT" sz="5400" b="1" i="1" dirty="0" smtClean="0"/>
          </a:p>
          <a:p>
            <a:pPr algn="ctr"/>
            <a:endParaRPr lang="en-US" sz="8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dwallshub.com/files/submissions/Christmas_green_desktop__wallpaper_789095240.jpg"/>
          <p:cNvPicPr>
            <a:picLocks noChangeAspect="1" noChangeArrowheads="1"/>
          </p:cNvPicPr>
          <p:nvPr/>
        </p:nvPicPr>
        <p:blipFill>
          <a:blip r:embed="rId2" cstate="print"/>
          <a:srcRect l="2592" r="11805"/>
          <a:stretch>
            <a:fillRect/>
          </a:stretch>
        </p:blipFill>
        <p:spPr bwMode="auto">
          <a:xfrm>
            <a:off x="0" y="0"/>
            <a:ext cx="938892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71600" y="38100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mt-MT" sz="3200" b="1" i="1" dirty="0" smtClean="0"/>
          </a:p>
          <a:p>
            <a:pPr algn="ctr"/>
            <a:r>
              <a:rPr lang="mt-MT" sz="4800" b="1" i="1" dirty="0" smtClean="0"/>
              <a:t>nnaqqas il-ġlied,</a:t>
            </a:r>
            <a:endParaRPr lang="en-US" sz="4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1676400"/>
            <a:ext cx="693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mt-MT" sz="3200" b="1" i="1" dirty="0" smtClean="0"/>
          </a:p>
          <a:p>
            <a:pPr algn="ctr"/>
            <a:r>
              <a:rPr lang="mt-MT" sz="4800" b="1" i="1" dirty="0" smtClean="0">
                <a:solidFill>
                  <a:srgbClr val="00B050"/>
                </a:solidFill>
              </a:rPr>
              <a:t>noffri kumpanija lil  min iħossu </a:t>
            </a:r>
            <a:r>
              <a:rPr lang="mt-MT" sz="4800" b="1" i="1" dirty="0" smtClean="0">
                <a:solidFill>
                  <a:srgbClr val="00B050"/>
                </a:solidFill>
              </a:rPr>
              <a:t>waħdu</a:t>
            </a:r>
            <a:r>
              <a:rPr lang="en-GB" sz="4800" b="1" i="1" dirty="0" smtClean="0">
                <a:solidFill>
                  <a:srgbClr val="00B050"/>
                </a:solidFill>
              </a:rPr>
              <a:t>,</a:t>
            </a:r>
            <a:endParaRPr lang="en-US" sz="4800" b="1" i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886200"/>
            <a:ext cx="693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mt-MT" sz="3200" b="1" i="1" dirty="0" smtClean="0"/>
          </a:p>
          <a:p>
            <a:pPr algn="ctr"/>
            <a:r>
              <a:rPr lang="mt-MT" sz="4800" b="1" i="1" dirty="0" smtClean="0">
                <a:solidFill>
                  <a:srgbClr val="C00000"/>
                </a:solidFill>
              </a:rPr>
              <a:t>nikteb xi kartolina lil xi ħadd </a:t>
            </a:r>
            <a:r>
              <a:rPr lang="mt-MT" sz="4800" b="1" i="1" dirty="0" smtClean="0">
                <a:solidFill>
                  <a:srgbClr val="C00000"/>
                </a:solidFill>
              </a:rPr>
              <a:t>minsi</a:t>
            </a:r>
            <a:r>
              <a:rPr lang="en-GB" sz="4800" b="1" i="1" dirty="0" smtClean="0">
                <a:solidFill>
                  <a:srgbClr val="C00000"/>
                </a:solidFill>
              </a:rPr>
              <a:t> ....</a:t>
            </a:r>
            <a:r>
              <a:rPr lang="mt-MT" sz="4800" b="1" i="1" dirty="0" smtClean="0">
                <a:solidFill>
                  <a:srgbClr val="C00000"/>
                </a:solidFill>
              </a:rPr>
              <a:t> </a:t>
            </a:r>
            <a:endParaRPr lang="en-US" sz="4800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89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6600" b="1" dirty="0" smtClean="0">
                <a:solidFill>
                  <a:schemeClr val="bg1"/>
                </a:solidFill>
              </a:rPr>
              <a:t>billi ...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dwallshub.com/files/submissions/Christmas_green_desktop__wallpaper_789095240.jpg"/>
          <p:cNvPicPr>
            <a:picLocks noChangeAspect="1" noChangeArrowheads="1"/>
          </p:cNvPicPr>
          <p:nvPr/>
        </p:nvPicPr>
        <p:blipFill>
          <a:blip r:embed="rId2" cstate="print"/>
          <a:srcRect l="2592" r="11805"/>
          <a:stretch>
            <a:fillRect/>
          </a:stretch>
        </p:blipFill>
        <p:spPr bwMode="auto">
          <a:xfrm>
            <a:off x="0" y="0"/>
            <a:ext cx="938892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1219200"/>
            <a:ext cx="8534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7200" b="1" dirty="0" smtClean="0"/>
              <a:t>U </a:t>
            </a:r>
            <a:r>
              <a:rPr lang="mt-MT" sz="7200" b="1" dirty="0" smtClean="0"/>
              <a:t>b’hekk</a:t>
            </a:r>
            <a:r>
              <a:rPr lang="en-GB" sz="7200" b="1" dirty="0" smtClean="0"/>
              <a:t>,</a:t>
            </a:r>
            <a:r>
              <a:rPr lang="mt-MT" sz="7200" b="1" dirty="0" smtClean="0"/>
              <a:t> </a:t>
            </a:r>
            <a:r>
              <a:rPr lang="mt-MT" sz="7200" b="1" dirty="0" smtClean="0"/>
              <a:t>din </a:t>
            </a:r>
            <a:r>
              <a:rPr lang="mt-MT" sz="7200" b="1" dirty="0" smtClean="0"/>
              <a:t>is-sena</a:t>
            </a:r>
            <a:r>
              <a:rPr lang="en-GB" sz="7200" b="1" dirty="0" smtClean="0"/>
              <a:t>,</a:t>
            </a:r>
            <a:r>
              <a:rPr lang="mt-MT" sz="7200" b="1" dirty="0" smtClean="0"/>
              <a:t> </a:t>
            </a:r>
            <a:r>
              <a:rPr lang="mt-MT" sz="7200" b="1" dirty="0" smtClean="0"/>
              <a:t>inkun għext </a:t>
            </a:r>
          </a:p>
          <a:p>
            <a:pPr algn="ctr"/>
            <a:r>
              <a:rPr lang="en-GB" sz="7200" b="1" dirty="0" smtClean="0"/>
              <a:t>Il-</a:t>
            </a:r>
            <a:r>
              <a:rPr lang="mt-MT" sz="7200" b="1" dirty="0" smtClean="0"/>
              <a:t>Milied </a:t>
            </a:r>
            <a:r>
              <a:rPr lang="mt-MT" sz="7200" b="1" dirty="0" smtClean="0"/>
              <a:t>ta’ </a:t>
            </a:r>
            <a:r>
              <a:rPr lang="mt-MT" sz="7200" b="1" dirty="0" smtClean="0"/>
              <a:t>Veru</a:t>
            </a:r>
            <a:endParaRPr lang="mt-MT" sz="5400" b="1" i="1" dirty="0" smtClean="0"/>
          </a:p>
          <a:p>
            <a:pPr algn="ctr"/>
            <a:endParaRPr lang="en-US" sz="8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dwallshub.com/files/submissions/Christmas_green_desktop__wallpaper_789095240.jpg"/>
          <p:cNvPicPr>
            <a:picLocks noChangeAspect="1" noChangeArrowheads="1"/>
          </p:cNvPicPr>
          <p:nvPr/>
        </p:nvPicPr>
        <p:blipFill>
          <a:blip r:embed="rId2" cstate="print"/>
          <a:srcRect l="2592" r="11805"/>
          <a:stretch>
            <a:fillRect/>
          </a:stretch>
        </p:blipFill>
        <p:spPr bwMode="auto">
          <a:xfrm>
            <a:off x="0" y="0"/>
            <a:ext cx="938892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1447799"/>
            <a:ext cx="8534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6600" b="1" dirty="0" smtClean="0"/>
              <a:t>fejn </a:t>
            </a:r>
            <a:r>
              <a:rPr lang="mt-MT" sz="6600" b="1" dirty="0" smtClean="0"/>
              <a:t>Ġe</a:t>
            </a:r>
            <a:r>
              <a:rPr lang="en-GB" sz="6600" b="1" dirty="0" err="1" smtClean="0"/>
              <a:t>sù</a:t>
            </a:r>
            <a:r>
              <a:rPr lang="mt-MT" sz="6600" b="1" dirty="0" smtClean="0"/>
              <a:t> </a:t>
            </a:r>
            <a:r>
              <a:rPr lang="en-GB" sz="6600" b="1" dirty="0" smtClean="0"/>
              <a:t>j</a:t>
            </a:r>
            <a:r>
              <a:rPr lang="mt-MT" sz="6600" b="1" dirty="0" smtClean="0"/>
              <a:t>kun </a:t>
            </a:r>
            <a:r>
              <a:rPr lang="mt-MT" sz="6600" b="1" dirty="0" smtClean="0"/>
              <a:t>twieled mhux biss f’qalbi imma wkoll f’qalb l-imdejjaq u l-muġugħ.</a:t>
            </a:r>
            <a:endParaRPr lang="mt-MT" sz="6600" b="1" i="1" dirty="0" smtClean="0"/>
          </a:p>
          <a:p>
            <a:pPr algn="ctr"/>
            <a:endParaRPr lang="en-US" sz="8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dwallshub.com/files/submissions/Christmas_green_desktop__wallpaper_789095240.jpg"/>
          <p:cNvPicPr>
            <a:picLocks noChangeAspect="1" noChangeArrowheads="1"/>
          </p:cNvPicPr>
          <p:nvPr/>
        </p:nvPicPr>
        <p:blipFill>
          <a:blip r:embed="rId2" cstate="print"/>
          <a:srcRect l="2592" r="11805"/>
          <a:stretch>
            <a:fillRect/>
          </a:stretch>
        </p:blipFill>
        <p:spPr bwMode="auto">
          <a:xfrm>
            <a:off x="-1" y="0"/>
            <a:ext cx="938892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22014" y="3064086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mt-MT" sz="4400" b="1" dirty="0" smtClean="0"/>
          </a:p>
          <a:p>
            <a:pPr algn="ctr"/>
            <a:r>
              <a:rPr lang="mt-MT" sz="4400" b="1" dirty="0" smtClean="0"/>
              <a:t>... </a:t>
            </a:r>
            <a:r>
              <a:rPr lang="en-US" sz="4400" b="1" dirty="0" smtClean="0"/>
              <a:t>u</a:t>
            </a:r>
            <a:r>
              <a:rPr lang="mt-MT" sz="4400" b="1" dirty="0" smtClean="0"/>
              <a:t> min l-hena tiegħu </a:t>
            </a:r>
          </a:p>
          <a:p>
            <a:pPr algn="ctr"/>
            <a:r>
              <a:rPr lang="mt-MT" sz="4400" b="1" dirty="0" smtClean="0"/>
              <a:t> joħroġ </a:t>
            </a:r>
            <a:r>
              <a:rPr lang="mt-MT" sz="4400" b="1" i="1" dirty="0" smtClean="0"/>
              <a:t>Christmas </a:t>
            </a:r>
          </a:p>
          <a:p>
            <a:pPr algn="ctr"/>
            <a:r>
              <a:rPr lang="mt-MT" sz="4400" b="1" i="1" dirty="0" smtClean="0"/>
              <a:t>      </a:t>
            </a:r>
            <a:r>
              <a:rPr lang="en-GB" sz="4400" b="1" i="1" dirty="0" smtClean="0"/>
              <a:t>s</a:t>
            </a:r>
            <a:r>
              <a:rPr lang="mt-MT" sz="4400" b="1" i="1" dirty="0" smtClean="0"/>
              <a:t>hopping</a:t>
            </a:r>
            <a:r>
              <a:rPr lang="en-GB" sz="4400" b="1" i="1" dirty="0" smtClean="0"/>
              <a:t>,</a:t>
            </a:r>
            <a:endParaRPr lang="en-US" sz="44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08" r="14552" b="3888"/>
          <a:stretch/>
        </p:blipFill>
        <p:spPr bwMode="auto">
          <a:xfrm>
            <a:off x="337035" y="2362200"/>
            <a:ext cx="2750293" cy="42045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032"/>
          <a:stretch/>
        </p:blipFill>
        <p:spPr bwMode="auto">
          <a:xfrm>
            <a:off x="5257800" y="430161"/>
            <a:ext cx="3581874" cy="2971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dwallshub.com/files/submissions/Christmas_green_desktop__wallpaper_789095240.jpg"/>
          <p:cNvPicPr>
            <a:picLocks noChangeAspect="1" noChangeArrowheads="1"/>
          </p:cNvPicPr>
          <p:nvPr/>
        </p:nvPicPr>
        <p:blipFill>
          <a:blip r:embed="rId2" cstate="print"/>
          <a:srcRect l="2592" r="11805"/>
          <a:stretch>
            <a:fillRect/>
          </a:stretch>
        </p:blipFill>
        <p:spPr bwMode="auto">
          <a:xfrm>
            <a:off x="-1" y="0"/>
            <a:ext cx="938892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2286000" y="1351508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4400" b="1" dirty="0" smtClean="0"/>
              <a:t>u min jintilef </a:t>
            </a:r>
          </a:p>
          <a:p>
            <a:pPr algn="ctr"/>
            <a:r>
              <a:rPr lang="mt-MT" sz="4400" b="1" dirty="0" smtClean="0"/>
              <a:t>fit-tiżjin </a:t>
            </a:r>
          </a:p>
          <a:p>
            <a:pPr algn="ctr"/>
            <a:r>
              <a:rPr lang="mt-MT" sz="4400" b="1" dirty="0" smtClean="0"/>
              <a:t>tal-presepju</a:t>
            </a:r>
          </a:p>
          <a:p>
            <a:pPr algn="ctr"/>
            <a:r>
              <a:rPr lang="mt-MT" sz="4400" b="1" dirty="0" smtClean="0"/>
              <a:t> u </a:t>
            </a:r>
          </a:p>
          <a:p>
            <a:pPr algn="ctr"/>
            <a:r>
              <a:rPr lang="mt-MT" sz="4400" b="1" dirty="0" smtClean="0"/>
              <a:t>s-siġar</a:t>
            </a:r>
          </a:p>
          <a:p>
            <a:pPr algn="ctr"/>
            <a:r>
              <a:rPr lang="mt-MT" sz="4400" b="1" dirty="0" smtClean="0"/>
              <a:t> </a:t>
            </a:r>
            <a:r>
              <a:rPr lang="mt-MT" sz="4400" b="1" dirty="0" smtClean="0"/>
              <a:t>tal-Milied</a:t>
            </a:r>
            <a:r>
              <a:rPr lang="en-GB" sz="4400" b="1" dirty="0" smtClean="0"/>
              <a:t>.</a:t>
            </a:r>
            <a:r>
              <a:rPr lang="mt-MT" sz="4400" b="1" dirty="0" smtClean="0"/>
              <a:t> </a:t>
            </a:r>
            <a:endParaRPr lang="en-US" sz="4400" b="1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6200"/>
            <a:ext cx="4731484" cy="33191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0"/>
            <a:ext cx="4738570" cy="29577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dwallshub.com/files/submissions/Christmas_green_desktop__wallpaper_789095240.jpg"/>
          <p:cNvPicPr>
            <a:picLocks noChangeAspect="1" noChangeArrowheads="1"/>
          </p:cNvPicPr>
          <p:nvPr/>
        </p:nvPicPr>
        <p:blipFill>
          <a:blip r:embed="rId2" cstate="print"/>
          <a:srcRect l="2592" r="11805"/>
          <a:stretch>
            <a:fillRect/>
          </a:stretch>
        </p:blipFill>
        <p:spPr bwMode="auto">
          <a:xfrm>
            <a:off x="-1" y="0"/>
            <a:ext cx="938892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2463" y="5181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4400" b="1" dirty="0" smtClean="0"/>
              <a:t>Tal-ħwienet i</a:t>
            </a:r>
            <a:r>
              <a:rPr lang="mt-MT" sz="4400" b="1" dirty="0" smtClean="0">
                <a:latin typeface="Calibri"/>
              </a:rPr>
              <a:t>ż</a:t>
            </a:r>
            <a:r>
              <a:rPr lang="mt-MT" sz="4400" b="1" dirty="0" smtClean="0"/>
              <a:t>ejnu l-vetrini...</a:t>
            </a:r>
            <a:endParaRPr lang="en-US" sz="4400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8584" y="554082"/>
            <a:ext cx="6941277" cy="46275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dwallshub.com/files/submissions/Christmas_green_desktop__wallpaper_789095240.jpg"/>
          <p:cNvPicPr>
            <a:picLocks noChangeAspect="1" noChangeArrowheads="1"/>
          </p:cNvPicPr>
          <p:nvPr/>
        </p:nvPicPr>
        <p:blipFill>
          <a:blip r:embed="rId2" cstate="print"/>
          <a:srcRect l="2592" r="11805"/>
          <a:stretch>
            <a:fillRect/>
          </a:stretch>
        </p:blipFill>
        <p:spPr bwMode="auto">
          <a:xfrm>
            <a:off x="-1" y="0"/>
            <a:ext cx="938892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2209800" y="1407616"/>
            <a:ext cx="8534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4400" b="1" dirty="0" smtClean="0"/>
              <a:t>... l-istudenti </a:t>
            </a:r>
          </a:p>
          <a:p>
            <a:pPr algn="ctr"/>
            <a:r>
              <a:rPr lang="mt-MT" sz="4400" b="1" dirty="0" smtClean="0"/>
              <a:t>jirsistu ħalli </a:t>
            </a:r>
          </a:p>
          <a:p>
            <a:pPr algn="ctr"/>
            <a:r>
              <a:rPr lang="mt-MT" sz="4400" b="1" dirty="0" smtClean="0"/>
              <a:t>jippreparaw </a:t>
            </a:r>
          </a:p>
          <a:p>
            <a:pPr algn="ctr"/>
            <a:r>
              <a:rPr lang="mt-MT" sz="4400" b="1" dirty="0" smtClean="0"/>
              <a:t>għal xi kunċert</a:t>
            </a:r>
          </a:p>
          <a:p>
            <a:pPr algn="ctr"/>
            <a:r>
              <a:rPr lang="mt-MT" sz="4400" b="1" dirty="0" smtClean="0"/>
              <a:t> jew joħorġu</a:t>
            </a:r>
          </a:p>
          <a:p>
            <a:pPr algn="ctr"/>
            <a:r>
              <a:rPr lang="mt-MT" sz="4400" b="1" dirty="0" smtClean="0"/>
              <a:t> fit-toroq...</a:t>
            </a:r>
            <a:endParaRPr lang="en-US" sz="4400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60526"/>
            <a:ext cx="5258246" cy="350207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dwallshub.com/files/submissions/Christmas_green_desktop__wallpaper_789095240.jpg"/>
          <p:cNvPicPr>
            <a:picLocks noChangeAspect="1" noChangeArrowheads="1"/>
          </p:cNvPicPr>
          <p:nvPr/>
        </p:nvPicPr>
        <p:blipFill>
          <a:blip r:embed="rId2" cstate="print"/>
          <a:srcRect l="2592" r="11805"/>
          <a:stretch>
            <a:fillRect/>
          </a:stretch>
        </p:blipFill>
        <p:spPr bwMode="auto">
          <a:xfrm>
            <a:off x="-1" y="0"/>
            <a:ext cx="938892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0" y="674400"/>
            <a:ext cx="8534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4400" b="1" dirty="0" smtClean="0"/>
              <a:t>u t-tfal i</a:t>
            </a:r>
            <a:r>
              <a:rPr lang="mt-MT" sz="4400" b="1" dirty="0" smtClean="0">
                <a:latin typeface="Calibri"/>
              </a:rPr>
              <a:t>ż</a:t>
            </a:r>
            <a:r>
              <a:rPr lang="mt-MT" sz="4400" b="1" dirty="0" smtClean="0"/>
              <a:t>-</a:t>
            </a:r>
            <a:r>
              <a:rPr lang="mt-MT" sz="4400" b="1" dirty="0" smtClean="0">
                <a:latin typeface="Calibri"/>
              </a:rPr>
              <a:t>ż</a:t>
            </a:r>
            <a:r>
              <a:rPr lang="mt-MT" sz="4400" b="1" dirty="0" smtClean="0"/>
              <a:t>għar </a:t>
            </a:r>
          </a:p>
          <a:p>
            <a:pPr algn="ctr"/>
            <a:r>
              <a:rPr lang="en-GB" sz="4400" b="1" dirty="0" smtClean="0"/>
              <a:t>e</a:t>
            </a:r>
            <a:r>
              <a:rPr lang="mt-MT" sz="4400" b="1" dirty="0" smtClean="0"/>
              <a:t>rħilhom</a:t>
            </a:r>
            <a:endParaRPr lang="mt-MT" sz="4400" b="1" dirty="0" smtClean="0"/>
          </a:p>
          <a:p>
            <a:pPr algn="ctr"/>
            <a:r>
              <a:rPr lang="mt-MT" sz="4400" b="1" dirty="0" smtClean="0"/>
              <a:t> idendlu</a:t>
            </a:r>
          </a:p>
          <a:p>
            <a:pPr algn="ctr"/>
            <a:r>
              <a:rPr lang="mt-MT" sz="4400" b="1" dirty="0" smtClean="0"/>
              <a:t> l-kalzetta </a:t>
            </a:r>
          </a:p>
          <a:p>
            <a:pPr algn="ctr"/>
            <a:r>
              <a:rPr lang="mt-MT" sz="4400" b="1" dirty="0" smtClean="0"/>
              <a:t>ħalli</a:t>
            </a:r>
          </a:p>
          <a:p>
            <a:pPr algn="ctr"/>
            <a:r>
              <a:rPr lang="mt-MT" sz="4400" b="1" dirty="0" smtClean="0"/>
              <a:t> Santa Klaws </a:t>
            </a:r>
          </a:p>
          <a:p>
            <a:pPr algn="ctr"/>
            <a:r>
              <a:rPr lang="mt-MT" sz="4400" b="1" dirty="0" smtClean="0"/>
              <a:t>jimlihi</a:t>
            </a:r>
            <a:r>
              <a:rPr lang="en-GB" sz="4400" b="1" dirty="0" smtClean="0"/>
              <a:t>e</a:t>
            </a:r>
            <a:r>
              <a:rPr lang="mt-MT" sz="4400" b="1" dirty="0" smtClean="0"/>
              <a:t>lhom</a:t>
            </a:r>
            <a:endParaRPr lang="mt-MT" sz="4400" b="1" dirty="0" smtClean="0"/>
          </a:p>
          <a:p>
            <a:pPr algn="ctr"/>
            <a:r>
              <a:rPr lang="mt-MT" sz="4400" b="1" dirty="0" smtClean="0"/>
              <a:t> bir-rigali.</a:t>
            </a:r>
            <a:endParaRPr lang="en-US" sz="4400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338" y="1811594"/>
            <a:ext cx="5347324" cy="35626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dwallshub.com/files/submissions/Christmas_green_desktop__wallpaper_789095240.jpg"/>
          <p:cNvPicPr>
            <a:picLocks noChangeAspect="1" noChangeArrowheads="1"/>
          </p:cNvPicPr>
          <p:nvPr/>
        </p:nvPicPr>
        <p:blipFill>
          <a:blip r:embed="rId2" cstate="print"/>
          <a:srcRect l="2592" r="11805"/>
          <a:stretch>
            <a:fillRect/>
          </a:stretch>
        </p:blipFill>
        <p:spPr bwMode="auto">
          <a:xfrm>
            <a:off x="-1" y="0"/>
            <a:ext cx="938892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194" y="1143066"/>
            <a:ext cx="7878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4400" b="1" dirty="0" smtClean="0"/>
              <a:t>Il-bejgħ u x-xiri ma </a:t>
            </a:r>
            <a:r>
              <a:rPr lang="mt-MT" sz="4400" b="1" dirty="0" smtClean="0"/>
              <a:t>jonqsux!</a:t>
            </a:r>
            <a:endParaRPr lang="en-US" sz="4400" b="1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18360"/>
            <a:ext cx="6773637" cy="38140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dwallshub.com/files/submissions/Christmas_green_desktop__wallpaper_789095240.jpg"/>
          <p:cNvPicPr>
            <a:picLocks noChangeAspect="1" noChangeArrowheads="1"/>
          </p:cNvPicPr>
          <p:nvPr/>
        </p:nvPicPr>
        <p:blipFill>
          <a:blip r:embed="rId2" cstate="print"/>
          <a:srcRect l="2592" r="11805"/>
          <a:stretch>
            <a:fillRect/>
          </a:stretch>
        </p:blipFill>
        <p:spPr bwMode="auto">
          <a:xfrm>
            <a:off x="0" y="0"/>
            <a:ext cx="938892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24200" y="674400"/>
            <a:ext cx="8534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4400" b="1" dirty="0" smtClean="0"/>
              <a:t>Kemm ikunu </a:t>
            </a:r>
          </a:p>
          <a:p>
            <a:pPr algn="ctr"/>
            <a:r>
              <a:rPr lang="mt-MT" sz="4400" b="1" dirty="0" smtClean="0"/>
              <a:t>sbieħ it-tfal</a:t>
            </a:r>
          </a:p>
          <a:p>
            <a:pPr algn="ctr"/>
            <a:r>
              <a:rPr lang="mt-MT" sz="4400" b="1" dirty="0" smtClean="0"/>
              <a:t> lebsin</a:t>
            </a:r>
          </a:p>
          <a:p>
            <a:pPr algn="ctr"/>
            <a:r>
              <a:rPr lang="mt-MT" sz="4400" b="1" dirty="0" smtClean="0"/>
              <a:t> ta’ </a:t>
            </a:r>
            <a:r>
              <a:rPr lang="mt-MT" sz="4400" b="1" dirty="0" smtClean="0"/>
              <a:t>r</a:t>
            </a:r>
            <a:r>
              <a:rPr lang="en-GB" sz="4400" b="1" dirty="0" smtClean="0"/>
              <a:t>a</a:t>
            </a:r>
            <a:r>
              <a:rPr lang="mt-MT" sz="4400" b="1" dirty="0" smtClean="0"/>
              <a:t>għajja</a:t>
            </a:r>
            <a:endParaRPr lang="mt-MT" sz="4400" b="1" dirty="0" smtClean="0"/>
          </a:p>
          <a:p>
            <a:pPr algn="ctr"/>
            <a:r>
              <a:rPr lang="mt-MT" sz="4400" b="1" dirty="0" smtClean="0"/>
              <a:t> jew anġli</a:t>
            </a:r>
          </a:p>
          <a:p>
            <a:pPr algn="ctr"/>
            <a:r>
              <a:rPr lang="mt-MT" sz="4400" b="1" dirty="0" smtClean="0"/>
              <a:t> </a:t>
            </a:r>
            <a:r>
              <a:rPr lang="mt-MT" sz="4400" b="1" dirty="0" smtClean="0"/>
              <a:t>dakinhar</a:t>
            </a:r>
            <a:endParaRPr lang="mt-MT" sz="4400" b="1" dirty="0" smtClean="0"/>
          </a:p>
          <a:p>
            <a:pPr algn="ctr"/>
            <a:r>
              <a:rPr lang="mt-MT" sz="4400" b="1" dirty="0" smtClean="0"/>
              <a:t> tal-purċissjoni</a:t>
            </a:r>
          </a:p>
          <a:p>
            <a:pPr algn="ctr"/>
            <a:r>
              <a:rPr lang="mt-MT" sz="4400" b="1" dirty="0" smtClean="0"/>
              <a:t> bil-Bambin!</a:t>
            </a:r>
            <a:endParaRPr lang="en-US" sz="4400" b="1" i="1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85" r="17932"/>
          <a:stretch/>
        </p:blipFill>
        <p:spPr bwMode="auto">
          <a:xfrm>
            <a:off x="381000" y="1752599"/>
            <a:ext cx="5181600" cy="37824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KEY" val="CDPSPP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289</Words>
  <Application>Microsoft Office PowerPoint</Application>
  <PresentationFormat>On-screen Show (4:3)</PresentationFormat>
  <Paragraphs>79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Diane Fenech</dc:creator>
  <cp:lastModifiedBy>Gov_User</cp:lastModifiedBy>
  <cp:revision>28</cp:revision>
  <dcterms:created xsi:type="dcterms:W3CDTF">2013-12-27T06:00:07Z</dcterms:created>
  <dcterms:modified xsi:type="dcterms:W3CDTF">2015-10-27T10:36:30Z</dcterms:modified>
</cp:coreProperties>
</file>