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72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CC61-68D1-41DC-9479-ACF157574792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1B0B-B473-49A0-B6AA-5362CB8FB5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CC61-68D1-41DC-9479-ACF157574792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1B0B-B473-49A0-B6AA-5362CB8FB5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CC61-68D1-41DC-9479-ACF157574792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1B0B-B473-49A0-B6AA-5362CB8FB5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CC61-68D1-41DC-9479-ACF157574792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1B0B-B473-49A0-B6AA-5362CB8FB5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CC61-68D1-41DC-9479-ACF157574792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1B0B-B473-49A0-B6AA-5362CB8FB5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CC61-68D1-41DC-9479-ACF157574792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1B0B-B473-49A0-B6AA-5362CB8FB5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CC61-68D1-41DC-9479-ACF157574792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1B0B-B473-49A0-B6AA-5362CB8FB5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CC61-68D1-41DC-9479-ACF157574792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1B0B-B473-49A0-B6AA-5362CB8FB5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CC61-68D1-41DC-9479-ACF157574792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1B0B-B473-49A0-B6AA-5362CB8FB5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CC61-68D1-41DC-9479-ACF157574792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1B0B-B473-49A0-B6AA-5362CB8FB5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CC61-68D1-41DC-9479-ACF157574792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1B0B-B473-49A0-B6AA-5362CB8FB5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5CC61-68D1-41DC-9479-ACF157574792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31B0B-B473-49A0-B6AA-5362CB8FB5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idmans.co.uk/wp-content/uploads/2013/12/dark-blue-christmas-background.jpg"/>
          <p:cNvPicPr>
            <a:picLocks noChangeAspect="1" noChangeArrowheads="1"/>
          </p:cNvPicPr>
          <p:nvPr/>
        </p:nvPicPr>
        <p:blipFill>
          <a:blip r:embed="rId2" cstate="print"/>
          <a:srcRect l="4225" r="4520"/>
          <a:stretch>
            <a:fillRect/>
          </a:stretch>
        </p:blipFill>
        <p:spPr bwMode="auto">
          <a:xfrm>
            <a:off x="24714" y="-76200"/>
            <a:ext cx="911928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1143000"/>
            <a:ext cx="7924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dirty="0" smtClean="0">
                <a:solidFill>
                  <a:srgbClr val="FFFF00"/>
                </a:solidFill>
                <a:latin typeface="CK Frosting" pitchFamily="2" charset="0"/>
              </a:rPr>
              <a:t>Il-</a:t>
            </a:r>
            <a:r>
              <a:rPr lang="en-US" sz="8000" dirty="0" err="1" smtClean="0">
                <a:solidFill>
                  <a:srgbClr val="FFFF00"/>
                </a:solidFill>
                <a:latin typeface="CK Frosting" pitchFamily="2" charset="0"/>
              </a:rPr>
              <a:t>Milied</a:t>
            </a:r>
            <a:endParaRPr lang="en-US" sz="8000" dirty="0" smtClean="0">
              <a:solidFill>
                <a:schemeClr val="bg1"/>
              </a:solidFill>
              <a:latin typeface="CK Frosting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7200" dirty="0" err="1" smtClean="0">
                <a:solidFill>
                  <a:srgbClr val="FFFF00"/>
                </a:solidFill>
                <a:latin typeface="Calligraph421 BT" pitchFamily="66" charset="0"/>
              </a:rPr>
              <a:t>Festa</a:t>
            </a:r>
            <a:r>
              <a:rPr lang="en-US" sz="7200" dirty="0" smtClean="0">
                <a:solidFill>
                  <a:srgbClr val="FFFF00"/>
                </a:solidFill>
                <a:latin typeface="Calligraph421 BT" pitchFamily="66" charset="0"/>
              </a:rPr>
              <a:t>   Ta’   </a:t>
            </a:r>
            <a:r>
              <a:rPr lang="mt-MT" sz="7200" smtClean="0">
                <a:solidFill>
                  <a:srgbClr val="FFFF00"/>
                </a:solidFill>
                <a:latin typeface="Calligraph421 BT" pitchFamily="66" charset="0"/>
              </a:rPr>
              <a:t>Ferħ</a:t>
            </a:r>
            <a:r>
              <a:rPr lang="en-US" sz="7200" smtClean="0">
                <a:solidFill>
                  <a:srgbClr val="FFFF00"/>
                </a:solidFill>
                <a:latin typeface="Calligraph421 BT" pitchFamily="66" charset="0"/>
              </a:rPr>
              <a:t> </a:t>
            </a:r>
            <a:endParaRPr lang="en-US" sz="8000" dirty="0">
              <a:solidFill>
                <a:srgbClr val="FFFF00"/>
              </a:solidFill>
              <a:latin typeface="Calligraph421 BT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idmans.co.uk/wp-content/uploads/2013/12/dark-blue-christmas-background.jpg"/>
          <p:cNvPicPr>
            <a:picLocks noChangeAspect="1" noChangeArrowheads="1"/>
          </p:cNvPicPr>
          <p:nvPr/>
        </p:nvPicPr>
        <p:blipFill>
          <a:blip r:embed="rId2" cstate="print"/>
          <a:srcRect l="4225" r="4520"/>
          <a:stretch>
            <a:fillRect/>
          </a:stretch>
        </p:blipFill>
        <p:spPr bwMode="auto">
          <a:xfrm>
            <a:off x="24714" y="-76200"/>
            <a:ext cx="911928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62200" y="685800"/>
            <a:ext cx="441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CK Frosting" pitchFamily="2" charset="0"/>
              </a:rPr>
              <a:t>.</a:t>
            </a:r>
            <a:r>
              <a:rPr lang="mt-MT" sz="2800" b="1" dirty="0" smtClean="0">
                <a:solidFill>
                  <a:schemeClr val="bg1"/>
                </a:solidFill>
                <a:latin typeface="CK Frosting" pitchFamily="2" charset="0"/>
              </a:rPr>
              <a:t>.. il-Ponsietta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2400" y="1676400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3200" dirty="0" smtClean="0">
                <a:solidFill>
                  <a:srgbClr val="FFFF00"/>
                </a:solidFill>
                <a:latin typeface="CK Frosting" pitchFamily="2" charset="0"/>
              </a:rPr>
              <a:t>Il-Ponsjetta bil-weraq ħomor tfakkarna fid-demm li Kristu xerred għalina biex isalvana mid-dnubiet tagħna. </a:t>
            </a:r>
          </a:p>
        </p:txBody>
      </p:sp>
      <p:sp>
        <p:nvSpPr>
          <p:cNvPr id="21506" name="AutoShape 2" descr="data:image/jpeg;base64,/9j/4AAQSkZJRgABAQAAAQABAAD/2wCEAAkGBhQSERQUEhQVFBUUFxcXFxcXFxUYFxgXFhQVFRcXFxcXHCYfFxojGRQVHy8gIycpLCwsFR8xNTAqNSYsLCkBCQoKDgwOGg8PGi8kHyUvKSwsLCksLCwsKSwtKSwsLC0sLCwsLCwsLCwsLCwsLCwsLCksLCwsLCwsLCwsLCwsLP/AABEIAMIBAwMBIgACEQEDEQH/xAAcAAABBAMBAAAAAAAAAAAAAAAAAwQFBwECBgj/xABAEAABAwEFBQUGAwcEAgMAAAABAAIDEQQSITFBBQZRYXEHEyKBkTJCobHB0RRS8AgjYnKCkuFTorLxM6MVFyT/xAAbAQEAAwEBAQEAAAAAAAAAAAAAAgMEAQUGB//EADIRAAIBAgQEBAQGAwEAAAAAAAABAgMRBBIhMQUTQVFhgZHRFCJxoQYyscHh8BYj8RX/2gAMAwEAAhEDEQA/ALxQhCAEIQgBCEIAQhCAEIWKoDKELBKACVDv3xsjQb08bSCQWk0eCDQgtzqCFC7x9o7LM58QhkMgGBNy5iPC6ocSRXlXA5KpJrTec5ziS5xLjxJJqT6lUzqqOx7/AA/g08QnOreK0ttqXlHvtYjlaI/MkfMJW073WRjL5tEd3S64OJ6NbUn0VC98tHOqqviH2PV/xylf87+xdn/2VYagd6cde7koOpupC3dptljmbGCXsp4pGYtadAB73MjLnpTbAAtnOxK5z5Fq/D2GT3l6r2PQmzdsw2gVhkZINbpxHUZjzT1eb4ZC03gS2moNCOhCmNi74SxTxvkmnfG1wLmd47EDShND01VirrqefX/Ds43dKd/BrX++hfCFwGye1uF8hbaGdw0+y+t4U4PAFQeYqOiT2v2z2Vl4QMkmcMjS4wnq7xU/pU3Vgle5474Zi1PJy3f7euxYaFS+yO161masrY3xk+JobdLR/A6ufWteSW272lWiWQ9y4wsGQFLx5uOPoMOuaiq8GrmuPAsW55Wl9b6FxIVJWbf62jHvyeTmsI+LVI2ftQtYFCIncywj/i4D4LqrRJT4Bio7NPz/AILcQoTdO2Sz2ds0zhWSpDWtuta0EtGdSSaVrXVTauR4lSDpzcHutAQhCEAQhCAEIQgBCEi+ygmtXA8nOHwBogFJJA0VJAHEmgUDtnfux2ZtZJmOOjIyHvPk3LqaKP36hsLYwbbff+SMSy1ceTQ4D+oqm7Y2EyOMcXdsPstLi+nUnMrPVquGiPe4ZwuOLWaWZL6K3k7/ALFsWbtlsTyAWztJ4saac8HKVZ2j2EgEzUqaULJKjrRuAVFXgMgB0WskxIwwrkeapWIktz25fh/DPZyXmvYsDbfaZLHaZPwbmuhJBF9lReoLxbk4AnQ61Oqd7D7Y3Xw21xtDTm+Ovh5lhJqOh8iqvbM+tC09aYeowSgjJIAwJwFcBU8zgq+dNO5s/wDKwMqWVx2W+z06l0dpO9L4LNF+HdQzk0kGjA0HwnQm8MeFVULbY5pqHuB4hxB9Qu1352zZprNHEyQh1mawsaKXZWljGucQaXbtMDriBnhXLiXJWqZndMz8DhTWGay63d/Ht9joIt97UygFpmw4vJHxqme096bRPjLM5w5uqP7RgPRQVttDYm3n4nQcT9uaYQ26/dLhWhDiMKYZAYYBcSnJXbsi3E4ijh6mWFNOfhZW+r/Y6iBxpUgiupoPmVrNboxg7ErnHbTlGLiHOGNRn6HA9ME9G2aijmeh+hH1UrWRbDHRnps/FexI/wDykYyHyWBtYHSnlX6hMTaoiPZp5D51Te0ztbQNBB5mvRV69C6VdR1bVvAkX7QJOCUgtda10Ci7ES8gUJFRUgDAa5kDyU46zso0NaRQeKpreNc6aKFpJltKvzPyr2MPBNKZVxWzIR1WQs1U0ahiyzF73EmgDiOeGnySzbG0FYtMhDiRjxH2WY5rwqPMKOlyuEbaM3cGMqRr+sEh35JwWklSUpcLRhSvHglyzRLQdwPwxUhsqAzzNhZS+4jibori400AxUNGzVxJ5aemSdQ2wxm8w3CPeabpFc8RlgrItLcoqRm4vJZPxPRGzLMyKJkcZq1gDRjXLjTVLstDSSAakZ0xp1Oh5Kg9g72RQuL5hPOa4MEhbGeb61L+hFMNVaO7vaPZJ2saKxSONO6oTQ1oAC0UIOa2wrRkfBY3hdeg3JJyXV2/lvzOvQtIpQ4BzTUEVB4grdXHjghCEAIQhAC5HfLtBisQMbaST09n3WV1eR/xGJ5ZqS23aJ3BzLM9jXEUvBhlcPUtYw/zE9FVG3OzO2xgykC0Vq55Y4ufU4mrXAFx5iqqqSkl8qPW4bh8PUqXrzSXba/mQO1dtPtEjpJn33O45AaADQDgmJkSTnUOVCMDhj580oyRee7t6n6DBKKUY6LwMFhOh9EWelTXTTmlxMKJo54Dq+qi9CbVtR/eCxXzWkYSwCmS0G7bI0ZNAGdNPRbzODWk0BpphidM0rVRFtM73t7uMhjTXEht7DWpqBjwUlFyZjrVIYeNox36RX3Im12J8ry51BU+ziachVbGyOaMsOS6iKH81PmUPib+gpNye5ljwykm5Ju76nO2Cz33FpzumnIghbybPeM2nqMR6hSlms5a9xIbTJpaTkaYGoGOHxS/eEKEmToYNOOu9yLs2z3UJFK+7eyrxPGiXsuxQMZHX3eg89SnffLIf6KOaysalgqd03rb09BZpAwGHLRZKTBWS5cNVrGy2AWjXIltDWjxG6Dwz8lJIjKSirs1tTwDz1+XrkloJ7O2MFzXhxc5pc0EtJLf3bKZVqCak5HDAKGjkLjgDd0TqKyC8HkULfZx9nmOf2Citdzz8TGtXppUJZXfd9hS3uiPiioLz6ENc5zaBgLvaLnA1oDjThmkTaKGmJ8sE7kst6niI6HjnyNeabW+wup4MeOGPXmu5dDmFo1cNTcZSzPv4dhJ9u4fdIPnLsySkDKQfEAeeIP1UxBshzohK1j7hr4qEswND4wKZ4YqORsksVGU1CTs33GcUadxii2ZCs0XUrHo20sdBuvvjLY5GkOc6Oovxk1BbrdHuupkR5q9LFbGyxtkjN5jwHNPEELzYF2+5HaAbIBDML0NTQj2o6mpp+ZtTWmeOHBa6NS2jPmuM8L5y5tFfMt13XuXGhI2O1slY18bg5jhUOGIISy1nxDVtGCEIQ4YogoIXN717BdNC8G1TRihwAbcNM7zWNDiOONFxllOMZSSk7LvuV72t7askrmtgY18zXeOZuGABFyo9s1piagU54VwHnQFb7StR70wxlhoSC9rmuwGbm3agCnMnkEuIQvOqXbuz77h8IKHLottR6vq/Ab9+DmkZXcD6p86FJPiCqPRlTm1ub7Oc44EtPCjhXpTXyUgY6fr7rnrS0p1YdtlgpL4mjXUeeqtjZmaGI5LyVPUlHV0WGuKXimY9oc0hzTkR+sOi2uBSaaN8ZKSuthG+tXpx3IWHQKDuSuMBNR2OWSUkby/XqkrXZ/JN4rZdweDTQjMfcKBF1FB67C5K2ikrgsPIIBBqOKSjfRyg9GWOa3HZH6+iwCmVo2q1uA8R5ff7JMFzsZDT+AYDz18lZay1M7xMXLJDV+Gy+rFp9onKMFx46D7pCOAk1f8TVK3xoi8oOZHk5pZpu/h0HEVqu5DzSn4sHSnxTIFbhFI0oettAS7Ziouqy2QjIqeYMWttj94DD5FMJrxjMd94ZW9dDnBt7812tK808bbDkUlIyuVFzZ3RmrUqdWNpK5vYLeAA2VwDsg44B3U5B3XNSLcccxxGS562Mo05YCvpjoVGRWxwNWm7T3jgfJrcPKhWmEc6ueHieKzwE1TlHNG2jvr/J2lxYLQubg2w/8AO888vjWv/Ssfst3wItMdnlLXRSFzQHNa4h5xZ46VoThSvvDBMmtmZ5/iemnZU35tL3He4u+L7I645rpIHGpDQSWH8zQPiNeudv2DaMczL8Tg9vEaHgRmDyOKXawDLDotDZ23r1PFlXI04HiOq1Qi4q1zwMdi6eKnzIwyvrre/wBhVCEKZ55rJIGglxAAFSTgABmSeCovtC33dbXOiYSLODQNxF+nvP48hp1VpbwbKmtzO6D/AMPA6l80JlePyhuAY3rieA1htpdnmzrLZZXzB5axpJkdIb4OgaBRtSaACmJKpqKUtEexw6phqDz1Vmk9Ekr28fqUZYbEGEuGuHl+vknrZE4tOxp2MbI+CZrH+yTHJQjqGpqyFx0I6rE0+p9tQlSistNryNy5JuRI5g9qRg6ub8qptPtGFoweXH+EfV2C4oN9CdTF0oLWS9UJW2UN88gooWOSYm6MBmcmhO4B376MaeLnPdeoONBT0XRRWYMaGtwA+PEnmrV/rPI5L4jNtu0F26nP2Czus5JaTU58PTVS0G3PzDzH2Ss1lqmEuzuCrc23dnoQwssPHLR27Esza8fEjqPtVLR7QYcnDzw+agW2F+gSrbA7VczsujKq90Tj5mkYkU6hRNuijPsk15ZfZYMTI8X+I6Dj/jmgePxOwAyAyHII5W3OyvU+TT2IvZ1nc2Vxk73ugKu7sAktFK4OwvAfRTVo2U2SE9250kjXB1Kx+NrhdY0AOq59RXAU5iqbWqASNAxABwu0wPHLNEdgyDnukLRdAdQ+EZAcQMcMqknVSc07PqeDPhmKjNwg/kfd/t9SE2ZUyYD2QTQkV4YjTNSdx50JTuKyMjq5rWg5VAAK2MvGuOmZUak1Jnp4PAyw9PLUlrfp/wAGtxwzBC2BTls5HL5rDpGnMAcwKfBVNI3qNuogHLN5LdylGwVRRLMr7japW4anXcLdtwEB9aEjBtL1NaVwyrmrVErqzjSg5zei1GxgWzIqcOpU/ty22GaJn4ZklnkiFCJAHCYE532k0kBxxABBI0AUBVSlGxlwWOpYyGen9BntSD92+mPhPxw+q5runXuRx+Ir55hXf2d7ix22OWS0tcY/YZRzmm8KOc4Fp0wHDE8FKW3sJgLgYrQ9grUh7Gv9CLvxBWmlGUY6Hx3Hq/MxOWGuVW8zz+GHCtc6cemeOvwT6xyuBBBIpTEGhHA8W6ar0RZexnZ7CCWSPp+aQ0NONyiXtHZDs12UBYeLJJQfi4hWuLZ4LTe5t2db9Nt8N15paImjvAcL4y7xvInMaE8CK9iq6Z2R/h5WzWG1PikZiBI0PaeRLbvhORwOa7qwWl7hSVlyQDEA3mHSrH0xHIgHiOMo36ko36jtCEKRIE1tWzWSOY6QXrhvNBxaHaOu5Fw0JyrgnSiN5954bBZ3Tzuo0YNaMXvea3WMGrjQ+hJwCBO2wx3930i2ZZHTPoXnwxR6vkpgP5RmToOZFfJ21dry2mV80zy98ji5xPE8BkBoAMgF3O9lg2vtiQWt1jm7oikLGtN1jK6A0c4nMupj0AA1b2E7T7jve7jBpXue8He06UuV5XqoLleBTFisD5nXWjL2icm9fslmbpzxNbNaY5IIS67ec0te51K3WMdQk01yGp49FE8RtuxsDWj46VPEniqKs1E9vhGC+Jk7vRb9xex2NsTA1g6nUniUvgo19ueOHomc+2XjIt9Asl8zPtHVp4eCSVkidWKBcvJvLK38hPNv2okjteaVwF8tGoaA3DqMeWas5XUwy41RTyxi2/L3OrfK1vtEDr9s01n2i2nhNTpgafFRTGVJSgjPoqHKxtVac1obsiJNTiTmSnRCTlf+78OuHTj+uadhtQOYCja+5ooxinaJoxuKTtNmJxCcxsSojXcpokotWYxreHL6g0PxBHkkHgjlzWLRtFsEtx+DX+IO/KSaGvEEivmU+kiBHEHH/IKlOnbUw0asa14J/NHR/wB8SPafNKBYkiokwqSabjox7DJoUpJaGs1HQYpkHLMszA5l73jdrpXSvxFf0LYXewqVlCN27IcR2pz8hdHE5/YKQ3X3s2UCY7ZFaGkk/wD6GvcRnqxlDdwBxD1z+8NruM7ttQXVvUBwbiKeZB8hzXMiIa19FspU9LyPkOOY3NL4eLul+bxfbyLi2qdjO/8ABbwXcHxy0NcheZGA09Qoq2bC8HeQSRTMvNYTHLG8tLzRt4A3m1OGIVeRWGoBqB1qOh6fY+cru+SJ4nBrneNtA0GrsQLrW++ToBquSoxTujxOH4l4Supxdk9H2semdy9mWizw9zO2ENjDRH3V7HA3y69iXXsa810S1YaitKclstKVlYzyk5Nt7sEIQunAQhCAEIQgBNRs5ned64XnjBpdjcGoZ+WutMThWtBR0hAFFWXbzvRJZLDHHDIY32iQtJaaO7tjbzrpGI8RYCRoaaqwdr7XissL5p3iONgq5x60AAGJJJAAGJJXlntJ33dtS196GlkTB3cLSfdqSS7QPccT0AxpVAc3ZLS58zS9znF0jS4kklxvZknM9V1zwP1VNN09wZ54ZLY6kVngBdfcP/I9uUcY1JdQVyFdTglp5g0VJAWPE7o+v/D7UaNST2uv0E5TT9H6qLtMnBbz2xz8GAmuun+UqyxGmOYwPXVVRjkV2aK1ZYmTp0vUie5xqc0uwHTD5qRNhAxdQDngm08zRgz1+ys5mbYwvBqgrydv1JbYtnHdk6lxr5Afcp+YhRNtisHcNPN1etftRPC1VzWp9LgrKhG3YjrQKdAlXW8Rta0irgBXlyPPki1R4Jg2zYqtaHKrqRl8g7jtj5DQG6OQ+qlIcBQZJjZaAfRN9r7WMYa2Ol93HQcacSePAqyCcmcq1oYWk6tV/wB7Iit83/vmDgwfFzj9k12VvA+EXT42cDmP5Tp0WXWN8pvuJc4446jkeVKUTWewEZfrp9vmtqytZWfAVMfL4mVek7Nts7Ky2hkzbzDXiNRyI0WktlXI2F5jq+rm0pSmta4dMNVNWDewHCZtP4m5eY+3os06HVH1OD47SrJRxHyvv0ft+g8dEQkbTZu8YWccjwIy/XNS7GteA5pBByIOCyIqKhJxZ7k6MKsGr3TX2OR2xaBI5jj7QYGvBqKOBdU5ZHPzTMNGmH9VPmFN7w2C68Styfg/PA6HDjT1B4qMkq3icMSC7A+dar0Iu60PzjH0p0sRKNTf9fExHK7DFxoDSpJGrsAcCKkmnNXB+z4+zvktF5odaW3XMe4Vf3dLrg2vs0cRWmJvBU/DILwrkcDQAZ4GoyyJxCzszaU1mlEsD3RSMrRzMHCooeoIqKFSMPU9noVb9jG/rrdA+K0y95aYXE4gAuiNA12FASHVB6t4qyFImCEIQAhCEAIQhACEKE3n3hNmYwRs72eV1yKK8AXOIJvHW6KYnmMRmuN23ON2Ks/aG2+XOgsTDgP38ow5sjB/9hpzaqgjhDADQEniDQDSo+PpzXf9o+7k8do7+3TwPnmIcY4g7CNrboJvAUHhDBmTRxr4SuFtUnjJ1JrhgSTnh9FW5Xdipybdh7NvLN3Qa6WRwADWtL3OjjaMrrCbox0pooaOcmRpebwDganIgEEjpyWLricM9KZELDYae1RrcC4VqRUj2QNacVJRRq503FQvoun7/Umdu2kxuEbDcJzOVBWnliMeQ5plaNtd2O7g9ke+RVzjq4Vyr6pntS1GWVzzm41pSlAch5BMlxQVtS/4yom5Qdr9t7diRsZc4lziXHLEk8/opCGy8VH7Hm8RadcR1H+CVMtKz1m0z3OGQhOnmer1JSwm6GN0de/uvYfKnmnjmqCsshrcJzxbyd/mnqp2GW+2uuR6jP7+aqWp9NhZpqw3mYk2wp2W4qM2ptqOHD2n/lGn8x06ZooOT0LcRXp0IZ6jshS0xajBbDZjHGvtF2JrTyHTJRuz9rmQePU6aeXDJSb7bdaLuBpSvMajyp6pKLjsfM8TpPiVKHIdtbu/az6Ck00EIpJI0Ee77TsuAqR5qGtu8NnqbkcjsdbrfkXKFtravdyJx6muPqtY7ID/AINfkr4UIrVts+MeHjTk1J3sZ2htASUDW3GjStcTmSaDgNNEyU0djtczwVDxlU4HHKp9k/rmoh8ZBIIoRhRXwaeiLIST2HFi2nJF7DiK5jMHyOCmItu2gs7zAxghrnFguhxBIaSBgTQkY40PBc6u77Ht73WO3siIDobW6OKRpFaOLqRvHNrn+jjrSnXFPc108VXpLLCbS8GyJG8jiKSRse04ECoww41/QTJzmOxa26BhQkEjhjdB9Tore/aC3ce0w26P2QBDK2uGZdGbutauaejVUNnIJq3oW1xBrgajMV154qNrbEcRi61ZJVXfxdr+u4nK8MF44k4AHEdTyFeOJ6UTazfvH0dmdeZOtdCVnajvEANAPj4vqiyWc+q70uZVtc6DcHa0tm2hZ5IQbxkawtzvtkcGOYQBqD6gHRetgvH1h2m+CdssZN6OQOp/E1wINDpUDovWmxdpC0WeGdooJo2SAcA9odTyrTyXYs7Fj1CEKRMEIQgBCEIBK0SOA8Lbx0xoPM6DoCeSr/eDeKy7IvySyttFvlaK3nUOOODRUwxDQZnAVOY7+12USNLXFwBzuPcw/wBzCHDyK5W09kmzJCS+yhxJqT3s9STmSe8xK41c41c8+7X2hJa5XzSP7xz3Fzi0g45DCvhAAAApgAPOKljpk0eeOOGhw04aq9tp/s+2J5vWeWeznQBwe0dL/i/3KLl/Z/kNB+Na8al0FHeRbIbx6qrJJFOSSd0UrK8kAEmhz4XQKVpx9r1CbVvGn5nXj0xp9VYu8HY3b4pe7ih7+Nx8MkZaKjQODnAx+eHMqV2B+z3aX0dapmQA0Jaz95JThXBrdMi5WK5YrlQBuZPl5n/tayQOABIIBrQ0wNMDQ60K9AbtdgMUdpkfa3d9Cx/7lgNL4oDemoBlldFAaE5Gi7Lfjs5g2hZGwANhdDXuHNaAIzSl26PcNBVo4A5hSJHkyMkGowIOC7a27u2mEQd7E5htLA+NtKuNTS7QYh2Xhz8TV2XZX2Qu/FyS25mFklLWx5tklFCH/wAUYBa4cS4cCDddq2RHJLDK8VfAXlhwwL23XH0Vc4KaN2ExcsPJtbPoefdudmFqs+z3WqQBrmlpLQ4l0cZqHOe0MONSw4O8IrUcIXYm0RICKgup4qVpUZOFQKa+q9R2uytkjfG4Va9rmuHJwLT8CvHZrZJp2OqJGF8V2nvBxa6vIXSoukrWRswnE6lOvzJvR7r2Hu294TW5EaAe0RmeQOg+K514xTlkjZBR1A7R2h68Dz/7SMsZBAIxyU4pLQ8/FYupiajnUf8AH0Huxz4qaEj1GfwUtapaNHw86Ln2y3Ht/gOPXUfTyUnte1AFgzaReqM8TgR5fNVTheSPTwmM5eEmuq28xjJKCajHHDSp4n9dFswjXA68B1GVfLyWbNFGXYPFdARdHqTQH9VThtgNKEYA1PPQY+v9ysbSPAcu4jHaC01GZ+XlgsyOdJg8A8MrwHCoxpyKWZZSM+pGhpXCnIBKtsvWvDlyGA/WSjdborzLdERbbNcdhkRUZfTmu17JdwJrfamS1dHBZ3tc+UZl7SHNjZXNxoCToMdQDG2fYTrW+CGP23ytYMzQSGhceTaAnkvVGwtixWSzx2eEXY4mho4ni48XE1JPEqcJXRZCWZHHdtm71otezg2zNvmOUSvYK33tax48A94guBu5mmGOB80Nc5rtQWnLIg5GvDnVe11X/aP2TxbRHew3IbSPepRso/LLdxrhg/EjmMpMkzzjaAJHXiAKgcc6AHHLMFdV2b7ti12+CJwJjDu8eMxcjF4gng40b/UucmsTopHxyNuvjcWuBzBBoQaZUI+KvTsJ3b7uzyWt1L05uM4hkbiHf3PB/sChu7Fa1djmd+exkwTMfZL5hllYwgm8YTK8MFairo6uGJNdDxNh9nmyLVs9psdppJGCXWeZlS26cXROacYyDVwBqPEQDgF21EKaVixKwIQhdOghCEAIQhACEIQAhCEAIQhACEIQAhCEAKju3Ps0aGybSgN01b38dMCXOawSN4GpbUa58a3ionezZH4qxWmClTLE9rf5i03D5OunyQHjJPrHKDW8aFrSWk8hUD7eiZObQkHAjNFVxq4F2p4fEwVp4DdHQ1I+IPqmDHJZpUJG6lJC7OgHkE9szgGn6YfJMGlKBypepsikSDLeRnQ9R9RQlddu5uTNbrHNaIW3nRPDRHWneeG866T7wBbQHOuYK4K8vTXY/s/utk2eooZL8p5h7zdP9gakIJvUw4ujTy3yq5WPZXYJ32k2mCMn8K8MmjfRjz3jXteGg4F7aEmpbjTOuHoBjqgHjxBB9Dkm9l2ZHE+R8bA10zg+Qj3nBobePOgHonS0Rio7GGMVHYEIQpEjkN++zmDaEbnBrY7SB4JaZ0ybJT2m6cRpwLzs+h7qwQwOZ3ckAMcjNQ8Eku5h1b4IzD6ro1ii5bW5y2tzKEIXToIQhACEIQAhCEAIQhACEIQAhCEAIQhACELBKAytHygJG0TUUDtDapCA8y9oezPw+07XGMhM5zf5ZD3jf9rwudVhdstmrao5/wDVZdd/NGaf8XNHkq9QGzSlmFIBKsKiy6nKzHDSt6pJpW9VU0ejGWhsOWa9h7AsHcWWCH/SijZ/YwNPxC8rbj7M/EbRskVKh0zC4fwNdff5XWuXrdpU4Ix4qV2kZQhCsMgIQhACEIQAhCEAIQhACEIQAhCEAIQhACEIQAhCEAIQhACw5ZQgGNrjNFzO1LKV2TmVTWewhyAqfeHd2O1M7uZpIrUEYOacqtP6CrHa/ZjaIyTDSZulCGv82uND5Er0nadgA6KOl3X4IDy3atg2iP24JW9WOp60omrWHgV6oG65Sse6/FDqdjzHY9jTyECOGV1cqMefous2H2SW6dwvtbAzVzyCacmMJJPI06r0DZ9gAKTg2eBoo5UXc6XQ5PcLs3s+zqvZWSZwoZXgAgatY0YMHHMnUruGhYayi2Uiltt3YIQhDgIQhACEIQAhCEAIQhACEIQAhCEAIQhACEIQAhCEAIQhACEIQAhCEBhYosIQBdWQEIQGVlCEAIQhACEIQAhCEAIQhACEIQAhCEAIQhACEIQH/9k="/>
          <p:cNvSpPr>
            <a:spLocks noChangeAspect="1" noChangeArrowheads="1"/>
          </p:cNvSpPr>
          <p:nvPr/>
        </p:nvSpPr>
        <p:spPr bwMode="auto">
          <a:xfrm>
            <a:off x="155575" y="-1836738"/>
            <a:ext cx="5105400" cy="3829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8" name="Picture 4" descr="https://encrypted-tbn3.gstatic.com/images?q=tbn:ANd9GcSh-j1ztiANBLXcqoVxkGG8uIjHsQPZVjTtzAA7Nqrq2YD8kak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419350"/>
            <a:ext cx="3429000" cy="2571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idmans.co.uk/wp-content/uploads/2013/12/dark-blue-christmas-background.jpg"/>
          <p:cNvPicPr>
            <a:picLocks noChangeAspect="1" noChangeArrowheads="1"/>
          </p:cNvPicPr>
          <p:nvPr/>
        </p:nvPicPr>
        <p:blipFill>
          <a:blip r:embed="rId2" cstate="print"/>
          <a:srcRect l="4225" r="4520"/>
          <a:stretch>
            <a:fillRect/>
          </a:stretch>
        </p:blipFill>
        <p:spPr bwMode="auto">
          <a:xfrm>
            <a:off x="24714" y="-76200"/>
            <a:ext cx="911928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62200" y="685800"/>
            <a:ext cx="441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CK Frosting" pitchFamily="2" charset="0"/>
              </a:rPr>
              <a:t>.</a:t>
            </a:r>
            <a:r>
              <a:rPr lang="mt-MT" sz="2800" b="1" dirty="0" smtClean="0">
                <a:solidFill>
                  <a:schemeClr val="bg1"/>
                </a:solidFill>
                <a:latin typeface="CK Frosting" pitchFamily="2" charset="0"/>
              </a:rPr>
              <a:t>.. Santa Klaws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2400" y="1219200"/>
            <a:ext cx="457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3200" dirty="0" smtClean="0">
                <a:solidFill>
                  <a:srgbClr val="FFFF00"/>
                </a:solidFill>
                <a:latin typeface="CK Frosting" pitchFamily="2" charset="0"/>
              </a:rPr>
              <a:t>Bħal San Nikola Santa Klaws juri li għandna nkunu ġeneruzi. F’din il-festa </a:t>
            </a:r>
            <a:r>
              <a:rPr lang="mt-MT" sz="3200" dirty="0" smtClean="0">
                <a:solidFill>
                  <a:srgbClr val="FFFF00"/>
                </a:solidFill>
                <a:latin typeface="CK Frosting" pitchFamily="2" charset="0"/>
              </a:rPr>
              <a:t>nkunu </a:t>
            </a:r>
            <a:r>
              <a:rPr lang="mt-MT" sz="3200" dirty="0" smtClean="0">
                <a:solidFill>
                  <a:srgbClr val="FFFF00"/>
                </a:solidFill>
                <a:latin typeface="CK Frosting" pitchFamily="2" charset="0"/>
              </a:rPr>
              <a:t>lesti li nagħtu r-rigali u mhux nirċievu biss.</a:t>
            </a:r>
          </a:p>
        </p:txBody>
      </p:sp>
      <p:pic>
        <p:nvPicPr>
          <p:cNvPr id="20482" name="Picture 2" descr="https://encrypted-tbn3.gstatic.com/images?q=tbn:ANd9GcQesehLmntwb-qk1CkMEePw3-SzwWPwvi9SQ12iTgjiA0RLJyV2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05000"/>
            <a:ext cx="3505200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idmans.co.uk/wp-content/uploads/2013/12/dark-blue-christmas-background.jpg"/>
          <p:cNvPicPr>
            <a:picLocks noChangeAspect="1" noChangeArrowheads="1"/>
          </p:cNvPicPr>
          <p:nvPr/>
        </p:nvPicPr>
        <p:blipFill>
          <a:blip r:embed="rId2" cstate="print"/>
          <a:srcRect l="4225" r="4520"/>
          <a:stretch>
            <a:fillRect/>
          </a:stretch>
        </p:blipFill>
        <p:spPr bwMode="auto">
          <a:xfrm>
            <a:off x="24714" y="-76200"/>
            <a:ext cx="911928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62200" y="685800"/>
            <a:ext cx="441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CK Frosting" pitchFamily="2" charset="0"/>
              </a:rPr>
              <a:t>.</a:t>
            </a:r>
            <a:r>
              <a:rPr lang="mt-MT" sz="2800" b="1" dirty="0" smtClean="0">
                <a:solidFill>
                  <a:schemeClr val="bg1"/>
                </a:solidFill>
                <a:latin typeface="CK Frosting" pitchFamily="2" charset="0"/>
              </a:rPr>
              <a:t>.. il-presepju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2400" y="1424464"/>
            <a:ext cx="457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3200" dirty="0" smtClean="0">
                <a:solidFill>
                  <a:srgbClr val="FFFF00"/>
                </a:solidFill>
                <a:latin typeface="CK Frosting" pitchFamily="2" charset="0"/>
              </a:rPr>
              <a:t>Jurina l-ambjent li fih twieled </a:t>
            </a:r>
            <a:r>
              <a:rPr lang="mt-MT" sz="3200" dirty="0" smtClean="0">
                <a:solidFill>
                  <a:srgbClr val="FFFF00"/>
                </a:solidFill>
                <a:latin typeface="CK Frosting" pitchFamily="2" charset="0"/>
              </a:rPr>
              <a:t>Ġesù </a:t>
            </a:r>
            <a:r>
              <a:rPr lang="mt-MT" sz="3200" dirty="0" smtClean="0">
                <a:solidFill>
                  <a:srgbClr val="FFFF00"/>
                </a:solidFill>
                <a:latin typeface="CK Frosting" pitchFamily="2" charset="0"/>
              </a:rPr>
              <a:t>– ġo għar </a:t>
            </a:r>
            <a:r>
              <a:rPr lang="mt-MT" sz="3200" dirty="0" smtClean="0">
                <a:solidFill>
                  <a:srgbClr val="FFFF00"/>
                </a:solidFill>
                <a:latin typeface="CK Frosting" pitchFamily="2" charset="0"/>
              </a:rPr>
              <a:t>tal-annimali</a:t>
            </a:r>
            <a:r>
              <a:rPr lang="mt-MT" sz="3200" dirty="0" smtClean="0">
                <a:solidFill>
                  <a:srgbClr val="FFFF00"/>
                </a:solidFill>
                <a:latin typeface="CK Frosting" pitchFamily="2" charset="0"/>
              </a:rPr>
              <a:t>, flimkien ma’ ommu Marija, Ġuzeppi, il-baqra u </a:t>
            </a:r>
            <a:endParaRPr lang="mt-MT" sz="3200" dirty="0" smtClean="0">
              <a:solidFill>
                <a:srgbClr val="FFFF00"/>
              </a:solidFill>
              <a:latin typeface="CK Frosting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mt-MT" sz="3200" dirty="0" smtClean="0">
                <a:solidFill>
                  <a:srgbClr val="FFFF00"/>
                </a:solidFill>
                <a:latin typeface="CK Frosting" pitchFamily="2" charset="0"/>
              </a:rPr>
              <a:t>l-ħmara</a:t>
            </a:r>
            <a:r>
              <a:rPr lang="mt-MT" sz="3200" dirty="0" smtClean="0">
                <a:solidFill>
                  <a:srgbClr val="FFFF00"/>
                </a:solidFill>
                <a:latin typeface="CK Frosting" pitchFamily="2" charset="0"/>
              </a:rPr>
              <a:t>.</a:t>
            </a:r>
          </a:p>
        </p:txBody>
      </p:sp>
      <p:pic>
        <p:nvPicPr>
          <p:cNvPr id="19458" name="Picture 2" descr="http://thumbs.dreamstime.com/x/christmas-nativity-eps-58996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0"/>
            <a:ext cx="3276600" cy="2228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idmans.co.uk/wp-content/uploads/2013/12/dark-blue-christmas-background.jpg"/>
          <p:cNvPicPr>
            <a:picLocks noChangeAspect="1" noChangeArrowheads="1"/>
          </p:cNvPicPr>
          <p:nvPr/>
        </p:nvPicPr>
        <p:blipFill>
          <a:blip r:embed="rId2" cstate="print"/>
          <a:srcRect l="4225" r="4520"/>
          <a:stretch>
            <a:fillRect/>
          </a:stretch>
        </p:blipFill>
        <p:spPr bwMode="auto">
          <a:xfrm>
            <a:off x="24714" y="-76200"/>
            <a:ext cx="911928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62200" y="685800"/>
            <a:ext cx="441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CK Frosting" pitchFamily="2" charset="0"/>
              </a:rPr>
              <a:t>.</a:t>
            </a:r>
            <a:r>
              <a:rPr lang="mt-MT" sz="2800" b="1" dirty="0" smtClean="0">
                <a:solidFill>
                  <a:schemeClr val="bg1"/>
                </a:solidFill>
                <a:latin typeface="CK Frosting" pitchFamily="2" charset="0"/>
              </a:rPr>
              <a:t>.. id-dwal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2400" y="1371600"/>
            <a:ext cx="457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3200" dirty="0" smtClean="0">
                <a:solidFill>
                  <a:srgbClr val="FFFF00"/>
                </a:solidFill>
                <a:latin typeface="CK Frosting" pitchFamily="2" charset="0"/>
              </a:rPr>
              <a:t>Id-dwal </a:t>
            </a:r>
            <a:r>
              <a:rPr lang="mt-MT" sz="3200" dirty="0" smtClean="0">
                <a:solidFill>
                  <a:srgbClr val="FFFF00"/>
                </a:solidFill>
                <a:latin typeface="CK Frosting" pitchFamily="2" charset="0"/>
              </a:rPr>
              <a:t>ikkuluriti tal-Milied juruna min hu l-veru </a:t>
            </a:r>
            <a:r>
              <a:rPr lang="mt-MT" sz="3200" dirty="0" smtClean="0">
                <a:solidFill>
                  <a:srgbClr val="FFFF00"/>
                </a:solidFill>
                <a:latin typeface="CK Frosting" pitchFamily="2" charset="0"/>
              </a:rPr>
              <a:t>Dawl. </a:t>
            </a:r>
            <a:r>
              <a:rPr lang="mt-MT" sz="3200" dirty="0" smtClean="0">
                <a:solidFill>
                  <a:srgbClr val="FFFF00"/>
                </a:solidFill>
                <a:latin typeface="CK Frosting" pitchFamily="2" charset="0"/>
              </a:rPr>
              <a:t>Permezz tad-Dawl </a:t>
            </a:r>
            <a:r>
              <a:rPr lang="mt-MT" sz="3200" dirty="0" smtClean="0">
                <a:solidFill>
                  <a:srgbClr val="FFFF00"/>
                </a:solidFill>
                <a:latin typeface="CK Frosting" pitchFamily="2" charset="0"/>
              </a:rPr>
              <a:t>id-dlam mar u </a:t>
            </a:r>
            <a:r>
              <a:rPr lang="mt-MT" sz="3200" dirty="0" smtClean="0">
                <a:solidFill>
                  <a:srgbClr val="FFFF00"/>
                </a:solidFill>
                <a:latin typeface="CK Frosting" pitchFamily="2" charset="0"/>
              </a:rPr>
              <a:t>bit-twelid tiegħu </a:t>
            </a:r>
            <a:r>
              <a:rPr lang="mt-MT" sz="3200" dirty="0" smtClean="0">
                <a:solidFill>
                  <a:srgbClr val="FFFF00"/>
                </a:solidFill>
                <a:latin typeface="CK Frosting" pitchFamily="2" charset="0"/>
              </a:rPr>
              <a:t>Ġesù </a:t>
            </a:r>
            <a:r>
              <a:rPr lang="mt-MT" sz="3200" dirty="0" smtClean="0">
                <a:solidFill>
                  <a:srgbClr val="FFFF00"/>
                </a:solidFill>
                <a:latin typeface="CK Frosting" pitchFamily="2" charset="0"/>
              </a:rPr>
              <a:t>ġab il-paċi</a:t>
            </a:r>
          </a:p>
        </p:txBody>
      </p:sp>
      <p:pic>
        <p:nvPicPr>
          <p:cNvPr id="18434" name="Picture 2" descr="http://3.bp.blogspot.com/-JVD5kkj14c0/UKhy44T6wkI/AAAAAAAAB0A/FLVIc31MgbM/s1600/Slide18.jpg"/>
          <p:cNvPicPr>
            <a:picLocks noChangeAspect="1" noChangeArrowheads="1"/>
          </p:cNvPicPr>
          <p:nvPr/>
        </p:nvPicPr>
        <p:blipFill>
          <a:blip r:embed="rId3" cstate="print"/>
          <a:srcRect l="20896" b="16418"/>
          <a:stretch>
            <a:fillRect/>
          </a:stretch>
        </p:blipFill>
        <p:spPr bwMode="auto">
          <a:xfrm>
            <a:off x="1066800" y="2362200"/>
            <a:ext cx="2590800" cy="20530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idmans.co.uk/wp-content/uploads/2013/12/dark-blue-christmas-background.jpg"/>
          <p:cNvPicPr>
            <a:picLocks noChangeAspect="1" noChangeArrowheads="1"/>
          </p:cNvPicPr>
          <p:nvPr/>
        </p:nvPicPr>
        <p:blipFill>
          <a:blip r:embed="rId2" cstate="print"/>
          <a:srcRect l="4225" r="4520"/>
          <a:stretch>
            <a:fillRect/>
          </a:stretch>
        </p:blipFill>
        <p:spPr bwMode="auto">
          <a:xfrm>
            <a:off x="76200" y="-76200"/>
            <a:ext cx="911928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1600200"/>
            <a:ext cx="7467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smtClean="0">
                <a:solidFill>
                  <a:srgbClr val="FFFF00"/>
                </a:solidFill>
                <a:latin typeface="CK Frosting" pitchFamily="2" charset="0"/>
              </a:rPr>
              <a:t>T</a:t>
            </a:r>
            <a:r>
              <a:rPr lang="mt-MT" sz="4400" dirty="0" smtClean="0">
                <a:solidFill>
                  <a:srgbClr val="FFFF00"/>
                </a:solidFill>
                <a:latin typeface="CK Frosting" pitchFamily="2" charset="0"/>
              </a:rPr>
              <a:t>ajjeb li </a:t>
            </a:r>
            <a:r>
              <a:rPr lang="mt-MT" sz="4400" dirty="0" smtClean="0">
                <a:solidFill>
                  <a:srgbClr val="FFFF00"/>
                </a:solidFill>
                <a:latin typeface="CK Frosting" pitchFamily="2" charset="0"/>
              </a:rPr>
              <a:t>l-preparazzjonijiet </a:t>
            </a:r>
            <a:r>
              <a:rPr lang="mt-MT" sz="4400" dirty="0" smtClean="0">
                <a:solidFill>
                  <a:srgbClr val="FFFF00"/>
                </a:solidFill>
                <a:latin typeface="CK Frosting" pitchFamily="2" charset="0"/>
              </a:rPr>
              <a:t>tagħna għall-Milied ma </a:t>
            </a:r>
            <a:r>
              <a:rPr lang="mt-MT" sz="4400" dirty="0" smtClean="0">
                <a:solidFill>
                  <a:srgbClr val="FFFF00"/>
                </a:solidFill>
                <a:latin typeface="CK Frosting" pitchFamily="2" charset="0"/>
              </a:rPr>
              <a:t>jiqfux fit-tiżjin </a:t>
            </a:r>
            <a:r>
              <a:rPr lang="mt-MT" sz="4400" dirty="0" smtClean="0">
                <a:solidFill>
                  <a:srgbClr val="FFFF00"/>
                </a:solidFill>
                <a:latin typeface="CK Frosting" pitchFamily="2" charset="0"/>
              </a:rPr>
              <a:t>ta’ barra biss. </a:t>
            </a:r>
            <a:endParaRPr lang="mt-MT" sz="3600" dirty="0" smtClean="0">
              <a:solidFill>
                <a:schemeClr val="bg1"/>
              </a:solidFill>
              <a:latin typeface="CK Frosting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idmans.co.uk/wp-content/uploads/2013/12/dark-blue-christmas-background.jpg"/>
          <p:cNvPicPr>
            <a:picLocks noChangeAspect="1" noChangeArrowheads="1"/>
          </p:cNvPicPr>
          <p:nvPr/>
        </p:nvPicPr>
        <p:blipFill>
          <a:blip r:embed="rId2" cstate="print"/>
          <a:srcRect l="4225" r="4520"/>
          <a:stretch>
            <a:fillRect/>
          </a:stretch>
        </p:blipFill>
        <p:spPr bwMode="auto">
          <a:xfrm>
            <a:off x="76200" y="-76200"/>
            <a:ext cx="911928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1600200"/>
            <a:ext cx="7467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smtClean="0">
                <a:solidFill>
                  <a:srgbClr val="FFFF00"/>
                </a:solidFill>
                <a:latin typeface="CK Frosting" pitchFamily="2" charset="0"/>
              </a:rPr>
              <a:t>K</a:t>
            </a:r>
            <a:r>
              <a:rPr lang="mt-MT" sz="4400" dirty="0" smtClean="0">
                <a:solidFill>
                  <a:srgbClr val="FFFF00"/>
                </a:solidFill>
                <a:latin typeface="CK Frosting" pitchFamily="2" charset="0"/>
              </a:rPr>
              <a:t>IF NISTA’ </a:t>
            </a:r>
            <a:r>
              <a:rPr lang="mt-MT" sz="4400" dirty="0" smtClean="0">
                <a:solidFill>
                  <a:srgbClr val="FFFF00"/>
                </a:solidFill>
                <a:latin typeface="CK Frosting" pitchFamily="2" charset="0"/>
              </a:rPr>
              <a:t>NŻEJJEN </a:t>
            </a:r>
            <a:r>
              <a:rPr lang="mt-MT" sz="4400" dirty="0" smtClean="0">
                <a:solidFill>
                  <a:srgbClr val="FFFF00"/>
                </a:solidFill>
                <a:latin typeface="CK Frosting" pitchFamily="2" charset="0"/>
              </a:rPr>
              <a:t>LIL QALBI GĦAT-TWELID TA’ </a:t>
            </a:r>
            <a:r>
              <a:rPr lang="mt-MT" sz="4400" dirty="0" smtClean="0">
                <a:solidFill>
                  <a:srgbClr val="FFFF00"/>
                </a:solidFill>
                <a:latin typeface="CK Frosting" pitchFamily="2" charset="0"/>
              </a:rPr>
              <a:t>ĠESÙ </a:t>
            </a:r>
            <a:r>
              <a:rPr lang="mt-MT" sz="4400" dirty="0" smtClean="0">
                <a:solidFill>
                  <a:srgbClr val="FFFF00"/>
                </a:solidFill>
                <a:latin typeface="CK Frosting" pitchFamily="2" charset="0"/>
              </a:rPr>
              <a:t>BAMBIN? </a:t>
            </a:r>
            <a:endParaRPr lang="mt-MT" sz="3600" dirty="0" smtClean="0">
              <a:solidFill>
                <a:schemeClr val="bg1"/>
              </a:solidFill>
              <a:latin typeface="CK Frosting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idmans.co.uk/wp-content/uploads/2013/12/dark-blue-christmas-background.jpg"/>
          <p:cNvPicPr>
            <a:picLocks noChangeAspect="1" noChangeArrowheads="1"/>
          </p:cNvPicPr>
          <p:nvPr/>
        </p:nvPicPr>
        <p:blipFill>
          <a:blip r:embed="rId2" cstate="print"/>
          <a:srcRect l="4225" r="4520"/>
          <a:stretch>
            <a:fillRect/>
          </a:stretch>
        </p:blipFill>
        <p:spPr bwMode="auto">
          <a:xfrm>
            <a:off x="76200" y="-76200"/>
            <a:ext cx="911928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990600"/>
            <a:ext cx="7467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smtClean="0">
                <a:solidFill>
                  <a:srgbClr val="FFFF00"/>
                </a:solidFill>
                <a:latin typeface="CK Frosting" pitchFamily="2" charset="0"/>
              </a:rPr>
              <a:t>B</a:t>
            </a:r>
            <a:r>
              <a:rPr lang="mt-MT" sz="4400" dirty="0" smtClean="0">
                <a:solidFill>
                  <a:srgbClr val="FFFF00"/>
                </a:solidFill>
                <a:latin typeface="CK Frosting" pitchFamily="2" charset="0"/>
              </a:rPr>
              <a:t>ħalma nippreparaw hekk kif tkun se titwieled tarbija fil-familja, hekk ukoll nagħmlu biex infakkru t-twelid ta’ </a:t>
            </a:r>
            <a:r>
              <a:rPr lang="mt-MT" sz="4400" dirty="0" smtClean="0">
                <a:solidFill>
                  <a:srgbClr val="FFFF00"/>
                </a:solidFill>
                <a:latin typeface="CK Frosting" pitchFamily="2" charset="0"/>
              </a:rPr>
              <a:t>Ġesù.</a:t>
            </a:r>
            <a:endParaRPr lang="mt-MT" sz="3600" dirty="0" smtClean="0">
              <a:solidFill>
                <a:schemeClr val="bg1"/>
              </a:solidFill>
              <a:latin typeface="CK Frosting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idmans.co.uk/wp-content/uploads/2013/12/dark-blue-christmas-background.jpg"/>
          <p:cNvPicPr>
            <a:picLocks noChangeAspect="1" noChangeArrowheads="1"/>
          </p:cNvPicPr>
          <p:nvPr/>
        </p:nvPicPr>
        <p:blipFill>
          <a:blip r:embed="rId2" cstate="print"/>
          <a:srcRect l="4225" r="4520"/>
          <a:stretch>
            <a:fillRect/>
          </a:stretch>
        </p:blipFill>
        <p:spPr bwMode="auto">
          <a:xfrm>
            <a:off x="76200" y="-76200"/>
            <a:ext cx="911928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990600"/>
            <a:ext cx="7467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smtClean="0">
                <a:solidFill>
                  <a:srgbClr val="FFFF00"/>
                </a:solidFill>
                <a:latin typeface="CK Frosting" pitchFamily="2" charset="0"/>
              </a:rPr>
              <a:t>N</a:t>
            </a:r>
            <a:r>
              <a:rPr lang="mt-MT" sz="4400" dirty="0" smtClean="0">
                <a:solidFill>
                  <a:srgbClr val="FFFF00"/>
                </a:solidFill>
                <a:latin typeface="CK Frosting" pitchFamily="2" charset="0"/>
              </a:rPr>
              <a:t>ippreparaw billi </a:t>
            </a:r>
            <a:r>
              <a:rPr lang="mt-MT" sz="4400" dirty="0" smtClean="0">
                <a:solidFill>
                  <a:srgbClr val="FFFF00"/>
                </a:solidFill>
                <a:latin typeface="CK Frosting" pitchFamily="2" charset="0"/>
              </a:rPr>
              <a:t>nżejnu </a:t>
            </a:r>
            <a:r>
              <a:rPr lang="mt-MT" sz="4400" dirty="0" smtClean="0">
                <a:solidFill>
                  <a:srgbClr val="FFFF00"/>
                </a:solidFill>
                <a:latin typeface="CK Frosting" pitchFamily="2" charset="0"/>
              </a:rPr>
              <a:t>d-djar tagħna b’ħafna </a:t>
            </a:r>
            <a:r>
              <a:rPr lang="mt-MT" sz="4400" dirty="0" smtClean="0">
                <a:solidFill>
                  <a:srgbClr val="FFFF00"/>
                </a:solidFill>
                <a:latin typeface="CK Frosting" pitchFamily="2" charset="0"/>
              </a:rPr>
              <a:t>tiżjin </a:t>
            </a:r>
          </a:p>
          <a:p>
            <a:pPr algn="ctr">
              <a:lnSpc>
                <a:spcPct val="150000"/>
              </a:lnSpc>
            </a:pPr>
            <a:r>
              <a:rPr lang="mt-MT" sz="4400" dirty="0" smtClean="0">
                <a:solidFill>
                  <a:srgbClr val="FFFF00"/>
                </a:solidFill>
                <a:latin typeface="CK Frosting" pitchFamily="2" charset="0"/>
              </a:rPr>
              <a:t>u </a:t>
            </a:r>
            <a:r>
              <a:rPr lang="mt-MT" sz="4400" dirty="0" smtClean="0">
                <a:solidFill>
                  <a:srgbClr val="FFFF00"/>
                </a:solidFill>
                <a:latin typeface="CK Frosting" pitchFamily="2" charset="0"/>
              </a:rPr>
              <a:t>dawl. </a:t>
            </a:r>
          </a:p>
          <a:p>
            <a:pPr algn="ctr">
              <a:lnSpc>
                <a:spcPct val="150000"/>
              </a:lnSpc>
            </a:pPr>
            <a:r>
              <a:rPr lang="mt-MT" sz="3600" dirty="0" smtClean="0">
                <a:solidFill>
                  <a:schemeClr val="bg1"/>
                </a:solidFill>
                <a:latin typeface="CK Frosting" pitchFamily="2" charset="0"/>
              </a:rPr>
              <a:t>Kont taf li anke </a:t>
            </a:r>
            <a:r>
              <a:rPr lang="mt-MT" sz="3600" dirty="0" smtClean="0">
                <a:solidFill>
                  <a:schemeClr val="bg1"/>
                </a:solidFill>
                <a:latin typeface="CK Frosting" pitchFamily="2" charset="0"/>
              </a:rPr>
              <a:t>t-ti</a:t>
            </a:r>
            <a:r>
              <a:rPr lang="mt-MT" sz="3600" dirty="0" smtClean="0">
                <a:solidFill>
                  <a:schemeClr val="bg1"/>
                </a:solidFill>
                <a:latin typeface="Calibri"/>
              </a:rPr>
              <a:t>ż</a:t>
            </a:r>
            <a:r>
              <a:rPr lang="mt-MT" sz="3600" dirty="0" smtClean="0">
                <a:solidFill>
                  <a:schemeClr val="bg1"/>
                </a:solidFill>
                <a:latin typeface="CK Frosting" pitchFamily="2" charset="0"/>
              </a:rPr>
              <a:t>jin </a:t>
            </a:r>
            <a:r>
              <a:rPr lang="mt-MT" sz="3600" dirty="0" smtClean="0">
                <a:solidFill>
                  <a:schemeClr val="bg1"/>
                </a:solidFill>
                <a:latin typeface="CK Frosting" pitchFamily="2" charset="0"/>
              </a:rPr>
              <a:t>tal-Milied għandu t-tifsira tiegħu 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idmans.co.uk/wp-content/uploads/2013/12/dark-blue-christmas-background.jpg"/>
          <p:cNvPicPr>
            <a:picLocks noChangeAspect="1" noChangeArrowheads="1"/>
          </p:cNvPicPr>
          <p:nvPr/>
        </p:nvPicPr>
        <p:blipFill>
          <a:blip r:embed="rId2" cstate="print"/>
          <a:srcRect l="4225" r="4520"/>
          <a:stretch>
            <a:fillRect/>
          </a:stretch>
        </p:blipFill>
        <p:spPr bwMode="auto">
          <a:xfrm>
            <a:off x="76200" y="-76200"/>
            <a:ext cx="911928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990600"/>
            <a:ext cx="746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2800" dirty="0" smtClean="0">
                <a:solidFill>
                  <a:srgbClr val="FFFF00"/>
                </a:solidFill>
                <a:latin typeface="CK Frosting" pitchFamily="2" charset="0"/>
              </a:rPr>
              <a:t>Dawn huma xi </a:t>
            </a:r>
            <a:r>
              <a:rPr lang="mt-MT" sz="2800" dirty="0" smtClean="0">
                <a:solidFill>
                  <a:srgbClr val="FFFF00"/>
                </a:solidFill>
                <a:latin typeface="CK Frosting" pitchFamily="2" charset="0"/>
              </a:rPr>
              <a:t>tiżjin </a:t>
            </a:r>
            <a:r>
              <a:rPr lang="mt-MT" sz="2800" dirty="0" smtClean="0">
                <a:solidFill>
                  <a:srgbClr val="FFFF00"/>
                </a:solidFill>
                <a:latin typeface="CK Frosting" pitchFamily="2" charset="0"/>
              </a:rPr>
              <a:t>li </a:t>
            </a:r>
            <a:r>
              <a:rPr lang="mt-MT" sz="2800" dirty="0" smtClean="0">
                <a:solidFill>
                  <a:srgbClr val="FFFF00"/>
                </a:solidFill>
                <a:latin typeface="CK Frosting" pitchFamily="2" charset="0"/>
              </a:rPr>
              <a:t>nużaw </a:t>
            </a:r>
            <a:r>
              <a:rPr lang="mt-MT" sz="2800" dirty="0" smtClean="0">
                <a:solidFill>
                  <a:srgbClr val="FFFF00"/>
                </a:solidFill>
                <a:latin typeface="CK Frosting" pitchFamily="2" charset="0"/>
              </a:rPr>
              <a:t>fid-djar tagħna.</a:t>
            </a:r>
            <a:endParaRPr lang="mt-MT" sz="3600" dirty="0" smtClean="0">
              <a:solidFill>
                <a:schemeClr val="bg1"/>
              </a:solidFill>
              <a:latin typeface="CK Frosting" pitchFamily="2" charset="0"/>
            </a:endParaRPr>
          </a:p>
        </p:txBody>
      </p:sp>
      <p:pic>
        <p:nvPicPr>
          <p:cNvPr id="4" name="Picture 4" descr="http://1045sunnyfm.com/upload/28189-beautiful-christmas-tr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99" y="1905000"/>
            <a:ext cx="1273791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www.freechristmaswallpapers.net/images/wallpapers/Christmas-Wreath-Painting-565235.jpeg"/>
          <p:cNvPicPr>
            <a:picLocks noChangeAspect="1" noChangeArrowheads="1"/>
          </p:cNvPicPr>
          <p:nvPr/>
        </p:nvPicPr>
        <p:blipFill>
          <a:blip r:embed="rId4" cstate="print"/>
          <a:srcRect l="16938" r="20521"/>
          <a:stretch>
            <a:fillRect/>
          </a:stretch>
        </p:blipFill>
        <p:spPr bwMode="auto">
          <a:xfrm>
            <a:off x="2743200" y="1828800"/>
            <a:ext cx="1447800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://www.thelearningcommunity.us/Portals/0/Tips%20for%20Parents/christmas%20candles.jpg"/>
          <p:cNvPicPr>
            <a:picLocks noChangeAspect="1" noChangeArrowheads="1"/>
          </p:cNvPicPr>
          <p:nvPr/>
        </p:nvPicPr>
        <p:blipFill>
          <a:blip r:embed="rId5" cstate="print"/>
          <a:srcRect l="25291" r="22795"/>
          <a:stretch>
            <a:fillRect/>
          </a:stretch>
        </p:blipFill>
        <p:spPr bwMode="auto">
          <a:xfrm>
            <a:off x="4648200" y="1905000"/>
            <a:ext cx="1123665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cdn.superbwallpapers.com/wallpapers/holidays/christmas-bells-9312-1920x10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2057400"/>
            <a:ext cx="1802295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http://highlandbaptist.ca/wp-content/uploads/2011/12/christmas-star.gif"/>
          <p:cNvPicPr>
            <a:picLocks noChangeAspect="1" noChangeArrowheads="1"/>
          </p:cNvPicPr>
          <p:nvPr/>
        </p:nvPicPr>
        <p:blipFill>
          <a:blip r:embed="rId7" cstate="print"/>
          <a:srcRect l="23214" r="19644"/>
          <a:stretch>
            <a:fillRect/>
          </a:stretch>
        </p:blipFill>
        <p:spPr bwMode="auto">
          <a:xfrm>
            <a:off x="2438400" y="3657600"/>
            <a:ext cx="12192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https://encrypted-tbn3.gstatic.com/images?q=tbn:ANd9GcSh-j1ztiANBLXcqoVxkGG8uIjHsQPZVjTtzAA7Nqrq2YD8kak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3886200"/>
            <a:ext cx="1600200" cy="1200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s://encrypted-tbn3.gstatic.com/images?q=tbn:ANd9GcQesehLmntwb-qk1CkMEePw3-SzwWPwvi9SQ12iTgjiA0RLJyV2R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79920" y="3962400"/>
            <a:ext cx="140208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http://thumbs.dreamstime.com/x/christmas-nativity-eps-589969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" y="3886200"/>
            <a:ext cx="1600200" cy="1088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http://3.bp.blogspot.com/-JVD5kkj14c0/UKhy44T6wkI/AAAAAAAAB0A/FLVIc31MgbM/s1600/Slide18.jpg"/>
          <p:cNvPicPr>
            <a:picLocks noChangeAspect="1" noChangeArrowheads="1"/>
          </p:cNvPicPr>
          <p:nvPr/>
        </p:nvPicPr>
        <p:blipFill>
          <a:blip r:embed="rId11" cstate="print"/>
          <a:srcRect l="20896" b="16418"/>
          <a:stretch>
            <a:fillRect/>
          </a:stretch>
        </p:blipFill>
        <p:spPr bwMode="auto">
          <a:xfrm>
            <a:off x="3733800" y="3886200"/>
            <a:ext cx="1600200" cy="1268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idmans.co.uk/wp-content/uploads/2013/12/dark-blue-christmas-background.jpg"/>
          <p:cNvPicPr>
            <a:picLocks noChangeAspect="1" noChangeArrowheads="1"/>
          </p:cNvPicPr>
          <p:nvPr/>
        </p:nvPicPr>
        <p:blipFill>
          <a:blip r:embed="rId2" cstate="print"/>
          <a:srcRect l="4225" r="4520"/>
          <a:stretch>
            <a:fillRect/>
          </a:stretch>
        </p:blipFill>
        <p:spPr bwMode="auto">
          <a:xfrm>
            <a:off x="24714" y="-76200"/>
            <a:ext cx="911928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62200" y="762000"/>
            <a:ext cx="4419600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CK Frosting" pitchFamily="2" charset="0"/>
              </a:rPr>
              <a:t>N</a:t>
            </a:r>
            <a:r>
              <a:rPr lang="mt-MT" sz="2800" b="1" dirty="0" smtClean="0">
                <a:solidFill>
                  <a:schemeClr val="bg1"/>
                </a:solidFill>
                <a:latin typeface="CK Frosting" pitchFamily="2" charset="0"/>
              </a:rPr>
              <a:t>ibdew bis-siġra tal-Milied</a:t>
            </a:r>
          </a:p>
        </p:txBody>
      </p:sp>
      <p:pic>
        <p:nvPicPr>
          <p:cNvPr id="4100" name="Picture 4" descr="http://1045sunnyfm.com/upload/28189-beautiful-christmas-tr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828800"/>
            <a:ext cx="3048000" cy="38290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733800" y="1447800"/>
            <a:ext cx="457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FFFF00"/>
                </a:solidFill>
                <a:latin typeface="CK Frosting" pitchFamily="2" charset="0"/>
              </a:rPr>
              <a:t>D</a:t>
            </a:r>
            <a:r>
              <a:rPr lang="mt-MT" sz="3200" dirty="0" smtClean="0">
                <a:solidFill>
                  <a:srgbClr val="FFFF00"/>
                </a:solidFill>
                <a:latin typeface="CK Frosting" pitchFamily="2" charset="0"/>
              </a:rPr>
              <a:t>in is-siġra tibqa’ dejjem ħadra sajf u xitwa. L-istess Kristu, meta naċċettawh f’qalbna ma jitlaqna qatt.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idmans.co.uk/wp-content/uploads/2013/12/dark-blue-christmas-background.jpg"/>
          <p:cNvPicPr>
            <a:picLocks noChangeAspect="1" noChangeArrowheads="1"/>
          </p:cNvPicPr>
          <p:nvPr/>
        </p:nvPicPr>
        <p:blipFill>
          <a:blip r:embed="rId2" cstate="print"/>
          <a:srcRect l="4225" r="4520"/>
          <a:stretch>
            <a:fillRect/>
          </a:stretch>
        </p:blipFill>
        <p:spPr bwMode="auto">
          <a:xfrm>
            <a:off x="24714" y="-76200"/>
            <a:ext cx="911928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62200" y="685800"/>
            <a:ext cx="4419600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CK Frosting" pitchFamily="2" charset="0"/>
              </a:rPr>
              <a:t>.</a:t>
            </a:r>
            <a:r>
              <a:rPr lang="mt-MT" sz="2800" b="1" dirty="0" smtClean="0">
                <a:solidFill>
                  <a:schemeClr val="bg1"/>
                </a:solidFill>
                <a:latin typeface="CK Frosting" pitchFamily="2" charset="0"/>
              </a:rPr>
              <a:t>.. il-girlanda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2400" y="1219200"/>
            <a:ext cx="457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FFFF00"/>
                </a:solidFill>
                <a:latin typeface="CK Frosting" pitchFamily="2" charset="0"/>
              </a:rPr>
              <a:t>I</a:t>
            </a:r>
            <a:r>
              <a:rPr lang="mt-MT" sz="3200" dirty="0" smtClean="0">
                <a:solidFill>
                  <a:srgbClr val="FFFF00"/>
                </a:solidFill>
                <a:latin typeface="CK Frosting" pitchFamily="2" charset="0"/>
              </a:rPr>
              <a:t>l-girlanda hija tonda, bla bidu u bla tmiem. </a:t>
            </a:r>
            <a:endParaRPr lang="mt-MT" sz="3200" dirty="0" smtClean="0">
              <a:solidFill>
                <a:srgbClr val="FFFF00"/>
              </a:solidFill>
              <a:latin typeface="CK Frosting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mt-MT" sz="3200" dirty="0" smtClean="0">
                <a:solidFill>
                  <a:srgbClr val="FFFF00"/>
                </a:solidFill>
                <a:latin typeface="CK Frosting" pitchFamily="2" charset="0"/>
              </a:rPr>
              <a:t>L-istess hu Alla </a:t>
            </a:r>
            <a:r>
              <a:rPr lang="mt-MT" sz="3200" dirty="0" smtClean="0">
                <a:solidFill>
                  <a:srgbClr val="FFFF00"/>
                </a:solidFill>
                <a:latin typeface="CK Frosting" pitchFamily="2" charset="0"/>
              </a:rPr>
              <a:t>magħmul bniedem. Kien minn dejjem u jibqa’ għal dejjem.</a:t>
            </a:r>
          </a:p>
        </p:txBody>
      </p:sp>
      <p:sp>
        <p:nvSpPr>
          <p:cNvPr id="25602" name="AutoShape 2" descr="data:image/jpeg;base64,/9j/4AAQSkZJRgABAQAAAQABAAD/2wCEAAkGBhMSERUUExQWFBUWGCAZGBgYGBgYGBoaHBwaGhgYHRoaHCceGRkjGRgYHy8gJCcpLCwsGB4xNTAqNSYrLCkBCQoKDgwOGg8PGikkHyQyLCwvLiw2LCwpLCosLCwsLiktKiwyKSwsLCw0NCksLCwsLCwsLCwsLCwsKSwsLCwsLP/AABEIALEBHAMBIgACEQEDEQH/xAAcAAACAwEBAQEAAAAAAAAAAAAEBQMGBwIAAQj/xABCEAABAgMEBgYIBAYBBQEAAAABAhEAAyEEEjFBBQYiUWFxEzKBkbHBIzNCUnKh0fAHFIKyYpLC0uHxoiQ0U3PiY//EABsBAAIDAQEBAAAAAAAAAAAAAAMEAQIFAAYH/8QANBEAAQMCBAMIAgEDBQEAAAAAAQACEQMhBBIxQVFhcQUTIoGRweHwodGxFDNCIzJEcvEk/9oADAMBAAIRAxEAPwBDLtaVFQAUSOtQCvfWBlJPT37imuNgl7z7nwjqypKVTDcUylOKoduO1Qx9XpEBd0JXex9nDnejIiCcvBetLszQXki/DmYXkW5KqpCyxbAYjEY/OB5V4TVrKVMoADDECue+ILIpSAp0Kqp6Nm3GCJVvBUU3FkgYUBG72otlyzCoH5g0vMHpvdcaQtoXZ1kJUQUkOw78d/CHep6Xky/hH7RCCZLWiyzEqQqiTupX4vKLHqWHko+EftEM0ABICyu0HFwYXawrRY0ePkIGsCKHnDGxo8fIQHYBRXOGFlL5Ll1HOHtnThyEJkddI4nyh7LFY5q5dpHiYjmjaHbC/WG39DKKwWqWq1eV0uMzhSKvoHWJc2aEzVlGKgQFPsi8AxDEkUY7hjnVzgFXMM2VX0DqnI0fjuiRI+WPyPgYr6pk2cpSiL1LxAUVoLNeSkF3IBOyKA3WAYCM4t2mZ6LTP6KfNSkLUgKCjthBKUHjQAPwri0DZXBRX03N0BPRaLpbWyzypnRLUQwcrxSCRRJbNqvhWFNs1mK0noACBitRCUiho54kYbjwJzyzFU1RUqYzdYhsOWBpSCbTanASKJTgN3+TAn1nTAW1gOzqWKpCq7M0aRxPEHh5a6FGWu2qKgCtK2BIKXPVTQUuhXs4dj5t5Ouk+WhKRKSwNKqN444qq2+r5UNYqclSlXkpLKZxmCU1IbPZvDtju1TilQAImBqu2b1BGTeEc1zgh4vs7C03BrXlpOlswnSJmedgdVZJGvM5ajKXT3ykAFgSbu4BRupO5IViTD/Q+s8sOicejUMEkFjxCsySWA4bzTNJMxi6aAnv+xDS1FFolBC+uiqFHPeng/jHGsQ6+iab2L/8xgzUF+R5D9rWNFabkTFpCVOSqjZioKuCQfaLDIElwH1lny1qZCgoiparVapFA+W9i2Bj88CZMlgbebADJmvVAYEUhxoHWSbY1bJWlLkrAIfIMcw5BHg2MMCoCvOPbUpuyvHx14dCt/s8iieUSiVU8/KKnon8S7LOUlPSJllk3r2b3dlIzJUTyCScSIuQbEYE+UXkFVDgdEJaEbQ5+UES09Xt844tWR4xLKFUnn4RG6uobYmqO3yheU0HI+ENLbint8oXHAcj4RJUISUppQ5/WANJz9lfLyg1I9EOf1hTpI0Vy8o4LlmOl54TbVEgn0ANMts1NYWWnSF7BKyCN292zg3WIk2pYAJJs4AYA1Kld0J5s0gAFKgQACW3DnClRozSt7CvPdBs2hEWO1hEtAUCCABUFvkK1g20rK5akhKiSzbJ3jfCgrK0hkqNUq7Hc5w1RbgkOoKA4inyMCIvIF5TIcMpYT4YiUcLcHa6vgLuQZ8/OJk2rchfy+sCTJhK0KCJl0BQNN7Ydr90SrtY/wDHN/lH1gRZpATDamoJ/HILhGkwpZSEKKhiHSPm/GBVpV03SXFMUszpd6ZXsI6kSlpmrXcLF2DpcYY14R3Ot21duKCmfFOGGN5sYLEHw8EEEvH+oSINremyhNsdRAQt049WhOXWjiyhYmrWUqYgDFOQb3t8QhSgtailW0zVS9A3vb4nstt2ym4okVI2Qw3veiCImOC4HNBeTqYt1HDgjLfNvWaaQlR2TuyNTj5Q21JPokfCP2iAJxIsM8FNbqjiCzqJyVyg/Uf1SPhH7RBsL/l1Wd2pMMlXKxZfeQgGwYK5wdYh99ggGwYKhpYymky3UDucfMfSDLfb+j4FsaedPvKIrP5wFrrpSVKs6krqVigBZXBQ4pIdsCxdsY7QKHGAkFq1wVLvJmlMwE0BdsyHzIcAkfC1Hio2y2zZ0wqoit4XTQAkEF8XwrwgAaSnzJgeoLsA78RTE0eDFoQ1FElhgKE4muJDnFsoE48UuWucJTKdp629GpBnm6t8KEkgXlOwLkUJDHjCu0y/VgBtgU3bSvJoMnTTshwWwOLAu4rwy3QJMnXlu4bAVwAwhd3Jep7CpnxVCeA9/wBLyZQcBQrvBAV4/Jo7mWBYDio5MrtTn2UjkLB6y0DmQ/yrEZQ3UmFv4bwHeQBFbr0bo2QonXJiVDIv9YltBulQzvFGOQxPa47zBVhCFImdIAtXsrI+35x6VNTipCFfFU1xauMWlKOwfelrydDI8xBQstNaY5RMV3RTbU3YnmczwHbuiCTNu+yjmsKPjT5QWu1zFhrwI3C6n5ACIOqOxxIhq6sUpSwpSqlRYuWLM4wxSSGbeBhAylETGIJbMBZBGbHIAMC5UC7BOcFWUzAd4xLwz03Z09AhYAIvNgDjUM43pyaOFSHQd1l4zABtJ9bMSRfQJlqJoaSuSucEBUyXNIWVAHo0AIVLIBBulTzNqrlJAyBuuj9MmTLC0C7fIJSaJW7usXUswbEVc5hhGT2WfMkzDNkrIJIvpdgWUFCmYCg+IL1hrpPWubPlqBRKRfG2JV9N4AldUnZG0lyBmYI6QZC8qCCw5Rp6/taFrB+IaUrTLQlRNL7BqYFjU4tx5O4u2iUNLl41clwxchzRy2O8x+etAaVEielakCcl2UhRKUqBoxZ3D1qCOBjZtB69SZ4SJaWIUQQ11I3AZnZbAU5M5mOkygUqmaZKsltxT2+UL14Dl5QwtSuoeflACjQcvKClHQgR6Ic/KE+k07KuUPEj0Q5/WFGlk7KvvKOC5ZVpeaE2xRIJ/wCnBpltnGu6EdsnPglRBG5sXbOHOn0k2paUgkqs4AwZypW8hoU2wFKQ6VOAAS6TgOCoUqAZlvYZx7oDaFFZrTcQkKSoUAduyld8GWgKmIKQhbkgh2+sL0TDMSGSrEKyFAXOcN0Wq6HUlQHZ5K4xQ2MgXRx4mlpPhhGi3DC6uuAbEBnwPnEybZulzO7/ADA61KK5aghd0BT4ZgYV3vE6p49yZTgPqYCQLWTTXm8n8cguEW0KUpNxRKcap4kNWBJ6VdKF3D1GZ0u7u+OETykKSuYq51mpeD0FXpEVqtjKCLpBIcVDRYWPhGyqbt8ZOvDnbZCptV4m6hVCxqnHdjwj1kQsTVKYsoJGIenbA8pC0lZIe8pxX7rBNltZEy7cqA7EjDLjFjacsIbTOUvJmeHXkmtotV6xT1BCmuEOSnF2JZ3g/Uj1SOSf2iFxllFhnggF0KOO8vSGmo49CjkP2iCYWJdHFZ3acwzNqrhYvPyEA6PT1oYWAePkIrytKrSFpkITNmAuUFTFt494u1HENlY0wjNKaYFmlFRSpTn2SARxqXbiAWipWaYucm4m/NEwuQo9IpROFTUgOw3F84VW/Ts+bMHSi9LQS8sBmcAGji8QN/LONG1b1isUiy3pMpCFgVYNj7Q4EA1FaEFiGhDFViy0LR7PdkJqFoI0E/YIWcp0daLNMnIVLWGDAfxOClwKuEvvqAY6MpRIJKAWFEuAOBfdTug9E2Zb9IFTlLDaanADu+965VqCFpE0OkE9VgVM+ydyiQ0VY8u11T1HD0XNyuJAF+Qvx16LiehxdWQFbs86csagbt8DWvRQlKuqclgaUxD4mCLTalC9ecqqCxZCTuxN5qClNkY5TWG3JtMvo1+slhkqzKRlxI++N3lwuNEx2c+iKrsPqdQT+QeY+6JalIAokPxLx0mUVdcuAcBv3MKR9Ekud4gqynNgSAyXwG9R4APziCTst0saBLtFBNtolpKSjrEHFiMh2RECQu6UsRx7N0cz7PeJJLsCon5B+0iGWlLLVC6baEq7wH4Yx2YCBxUDOXG9hHygJaF3SpLkDHeN/OOpBQrENxGXNOB+RgmbZlACchVRRQG8BwTzD9ogeekK9Ilg+LUY/SO1EodN0uLDqP42I+6qZcpaAcFJPtCo7d3bEmlrddsEpL1VMcckOPEpiGyzFFQCHdVAB91iHWazIQuXLAealN6YX2QVFwhsAwrTeIq0S8A9UDtOplwrr629VJLmEpY7qOGJB451pzj3RKASVDkGqcgDwL/OCLFZRLUl7zHZK10uKJIetCAWSSOcFWNClrUhLFSQVEYjZ38z4QZz8t15Oh2eKlIuL8pB0I3Q8qTUoSWwyq2/n9YeaEn9FPkqlrMsXmmBSgb+LEOUJGLMVADFw5g/8OtOSSJkq0ISTMNXFA1G3ht7vnmY4/EHQ9lkJeXOWml5kkOz7NcaqFGZ2OQLLjExUyo9PC0KdJ4e2XG4PD7vyWsWPS8u0IBll7qlIVVJZQCSQ6VKSaEYKPOOF4Dl5Rjv4fa9yLLKTJX0lFqU4WyKtikAE0BxvZACNYsdt6WWhQSQlSXBLVcUYO7NWoHKNPMCsprwUTKT6LtPnCjSydlf3lDqzj0fb5Qq0unZX95RYK6yTSS2tqtl/wDpxmB7Z3kQit08qqEqIIfFIoeF584d6XJ/OLABJNnYYM5WWdyITWpCkoAKDshnBSf6oSqRnK38MT3LReI4fCCsk8y0JCkqDBnof6t5hou+tBSEKrgSUgY/FCcTDMSyUmrEOUjAgnOHku1FIKlIUAK+yf6oh1jMXRWQWlpJyxw68kd+eZgULD0FAXbEUU+R7olTbS1Ja+7/AOogUpSlS1CWoBJJJJTVw3vQale5Ki3L6mF3ADZOMLnTc+nJBIt6iSno3KcXWOYgO1pmGYlXR4Ahr4q+Bww+kFSULTMmK6M7TUvJcMKvziO120hV24QSHG0lm74ILHwgfRfdBPib4y7Xhztt0S1NuUolpZcFjtDGPtm6QTCq5iAlrycvrEMpK0lZKTtKcVHmYnkWwhbdGokByHTQZVeLkROUD75oTSSAXkz068k3m6QK7HOaWQDLPtBuNM2hzqP6lHJP7RCCWpSbDOSUF7ii7pYOX97lFh1FHoUck/tEFw4ALo4pDtEktYXTMK46OT4+QjMNZLUtE1RQu6VUKQ4WMqsdoFyQcDXjGq2BNPvdGSaclyr5mgC+6r5F4ORdqwNFKvcNpJqQQSd+ixy3NZKp6lAABZFHJDUqx7S3e2Zi42XUtcmUlF++qYpClovubxWAAkXes9161B53aYLNVRVe6wLkJcpZkkgULgJcVetavGkaO1lkTgmYuZLSUp2hNNU3QHYBjMapSEuThQwq8TZP1CKTWAHUT+SPbRVXVvTQsM+cJyFGZeZ0hKhnXrhw3GF9vtSVzFzE3kbV4Ai4QVVZrxoXcVesfbdPRPtE6cE9Eha1FCAOqjCWlk1FBVt0LVkipZQLtgxq9TianPCO7todI1QGYuA7OCRp96WUUxV8moGAYBsKDCOtFKuTUqTQjq0e9wNeqWxiC8ATnWvl98Yumrmix0SVTAAWLMMqMXbH6CDBs2SVJ721M4NxfzSObpBSpijLllJJzqxw3MKwULMUS2UQVqN2mDJYqr8RA/SYu+idASU3p0y8QAVgkEDZZxxw3EFy8VC3KKgCx6oKm3rJV/VC9WGANavYdjvrYusa1Yzl0G0nf7xQQktJWv3lBI5Cp+d2JhLJk3TjLw+FQ8AR84JtcjakyRkwLe8o1+TRPabPctDYCYlu1/q3fAolhfzW2aobiG0zuCfyPlCaHTfEyUaXg3IjCBLPIupCiCxNxb1AJ6p5FiOaeMF2QGXNL4uz/wCIsGg1ykziJiQZazdWki8kpW1SMKKD9kWpQ4lp3v5pPtMnDlmJbtY8wUo0cbl7okhSwCb6uqjGvPH/ADFZtNgUCZpchaqlT7ZqSd54njG3WnQsu8q6lklyQAak1UTTPADtivad1PEx1JUAxUKg4C8XwzAENNY1gtqvI43GVcU7MdBoNgsvs5JUsXaBJUE4hIdyKnC6T3RadRZ8iQpa5y0IvJui8pCTWpJc3mbCm+KfbBdUGoHx84mvXqlqYb+2lSfKB1G525dkrTe1jDWM5tOU+1vvBnaLZLRappSsXSXSpLqq4fKrpcDiYD0npSZNmlZSGJpLVXGgJJLlTMNwAAAYR3ItCU3Cq6ACCrDZDsFXWN5Ls4Y48250nZAJd5iFOEkME4Cuy5I9ku9QoUrSG0g0yiHEV3NztgIGbNClOE3SGAFCluTUGMaZ+FmmZt8SZkx0MopSwFcTzzNYywC6pJyxphhFt1HtksTg+wabTrbEV2FAg0xqK4QYW0ShqOe/Md1vFiLyj8Rhbpjqq5eUGaCL2fACuTkYZEgeECaWGyvl5QZuiOsh0lNu25Wy/wD04zAbbO8h4TW2eVAKCCxD4oFDwvQ20wT+cUACSbO2IADrLO5hTa0qSgJKOqGcKSfOE6gGcr0GFce5aLxHD4SuzTDLQApBpR3TmefGGwvrQpIlnaDAkp7+twhQJhWKJLEghyBgQTnDiRaCkFSkFhxSfPjEO1m0q7Iy5ZOWOHwmEu2kXUlCnIYNdOAr7XCCUWst6lX8yR/VEBSpapawhgl/aFXHODAs+4qnFP1hdxHAffNOMzGZJja3IckLLtxJKejJKcXUnmGrAdsCzMSrozRJDXkvXA8oJkhaZkxXRnaal5LhhV6xDbLcyrtxQJDiqW8YILHwgfRfdDJzN8ZOvDnbbolv5wqJaWqhY1TjnnHNmKxNKrpYgJxS7v8AFEKLySslJ2lOKp+sSSbaQtujUSA7bOHfBCInLCADMF5Mzw+E6mWm9ZJxCFMUFi6RXezvlFg1G9TL5J/aIrMlak2OcDLPqz7tHNMD4xZtRfUy+Sf2iCYcQXRxSPaRJawngrkPVK2ihg94ByGDlgcTGLWtKjMUSpbP7TXm3Fs/rGpax2lKJDrDh6Fz1mo4BS4/VvoYyy1KKphIS5KnuiuOHEgRarJMLAqNL3hoMc/hEoAAJURW6A9KJx+kRGWCAMKEkk41p8xBEzRMxCkqmpUkLDpdJctkGGL5R8mKF4XgQgFgGfDlj/qKNV8VUzFrQCAwQJ11Jk8ySTGw3Oq5TLAQ7XiMHAbDCtBjAcyegpZIqzk3ny49kEC0Bzs5uwLDhQwPaJrg41YM5OHVd35DcBFkJrwWwVPq5Y0X0lYrf/06gRvZn7o2fQNlvoBc4s5UpWLZqY7t/Mxneos6WFstIUF0U9QcdllUJG+Nm0TISGaoDACgDZYl4NT4q9IbpfrysStGz2FSno0hzS+pKGYmlDGS2dYM2Yf4mHZQeEaX+KtpazSkP17QCeSEqUfndjJZdoYzTx7c4RxV3Qvd9hNy4cniT7InRazNtiTuJV3UHiIsWt2ibtilWlqiepJP8JQG7lIPfCPVKS82Yp3uhKR2l/KNQ07ojpNDLltW50g5g9IPkG7YZpsHcwkMZisvaLSP8YHr/wCrKbdtgTE4kPj91G+D9CW8FYyvpKSx9pNRyoVQjsdr2GPZ9PPtiVFpuLChkQrtGPeCR3QlT8DxyXo8XSGIw7mDcfnZb7oy3dJIQvMprU4ih+YMTzSm4ScKvU8jnuMVzUy2XpS0bjeHJQ+o+cG62TlJsayhgUpKrysEtV69w4kdmmQF83JgLINetGy0zpi0y2BehZgBVqOxCW/2YqUuQXYFnGbEYbsfnB9onr2r5JbF8STXdWoG/AR7Rq0hC74mBxsskVq1STTHFj84CUvTq1Kbs1MwVDaJBQtLBkj29sddF3rC9SuAYVIIxgmSU3Ey/ZSAA+BNAVMXY7O8+Q+WxIEoUJvEsMcPa/mJbthjqtoJc21IlTUlCSAtYUCDcvBmwNXZ+cVe8NElNOc57DAvIHkQT+vVVW2Iughqvvy+84YaoWlCJ6ekJKSQ7MMTTEENgDhjF6171NsqEKMt5anDBJJS5wDHBzujNLPLUhYUkEsXwLNQEFsjhjnFaNZtYHLshGmaZGZfpbQ8hCJYCQUkpBqo1ofZoMsbvbEOluorl5QDqZp1VokIvAhQSl0qZJLAgqAbBwQSKP3QbpTqK5eUOIix/Sk27bVbL/8ATjMBts7yHhTa7SVAEILEP1kCh4PDLThP5tQSCSqzgCoAcrLO5EKrRfTLCSjqgBwpB/qhOoBmOi38K4900XiOHwllnmmWgBSDTN05nnxEM0laklIlmoYElPYcYUrmmYmiSxwcpGBc5w2s9rKalCgP0/3RDp1gSrsiMsnLHDryTKXbVC6kylVoGKch3ZQSm2rb1B/mSPOB1TFqVLUJSwEkn2auGo6oK/N//nM/4/3QBwHAevymmONxmPK3IclGLc5KejUSkB9pOdRnwgC23zMSvo1UBDXkvXDPCCkKUFrV0atoJDXkvQF884gtekGN24oEilU4fzRYWPhA+67qHHM3xk68OdtuiVKtjkshVCxqnHPOIrOpYmlV1TEBOKcX+KPJKklZKTtKcVH1xjlFtZTXFOA7Uw7+EFjWAlwZgvJmeHwn350Kss5kqLoLHZFaOcYsOp827Z0EByEpLfpEU+QtSbLMSUHqnNJZy+F7lFy1JHoZfwp/aIvQABdCS7RcXNZOsI23a0FVlJQghZJSQdoAM15SRXJxgQd4cGoavTChYJLuoirUoG7y/dD3TFgXJJDOhan3uGe62RfDtrFJtaFIU6TdoGOIPdx7t8RWaXtyrNwGLbhcS2rVEgT1uIkLRtc9KS12NJICSgM+bkgN95GENl1EtM6zotCSjbwQoqSQMEqBAYu2G4vFVBnTyErJmBNQl6eDRs6tY5X5dJCwEtQZg+62RBo0J1XvoMG5P2ExiKlDF1iadgBvrqTO/RZLabAqXMZYYg7QOXOtftofnV6zmSZi5pQSNkBjeLkkVx2WJO4l+KXTWmQZl1IvEVJ4kq2XzYEYcdxj4m1GYU0ZALBJZy5fapUCrDgIMe8cBsk2tosPjKa6Nl9LMlslZY02im8XBBAKdkkMM8sI1LROk5stKQZRNK7RxH6GIPyimarTCZqbqqKVlV9kcdz1rGlWUbIalFUr51hxsqoaAZCz38TtOGcuQgoKLoWtnd710D2R7pihFbhT8Isv4gTVT9Iqly3UUpSgAcBfV2C8XPCKhPSUqUlWILd0KvGZxK91gCKWHYzeJ9VbtTEEoUAKqWCDvqAA3Pxjbp8sJl3cgyW4AARlv4faP9NLQfZuk/p2j841O2HZ/VDrbNAXj8TU7ys5/Er846Vsn5a0zpRfYWoDk+z3hjA0ufWrRbfxd0X0dsTNApOlgn4kbJ/43O+K/o/QC5skrS14HZGRAFeRcfKEzTkwF6+jjWii2o8wDHqrVqnrYZCUkIKylJQasCMsjgAO6LzM1jlzUKSZSylafeyNPd7YyvVKaUTVS1OLwwNCFJy7n7o0zQM4mURmlKk9xBHyPyg7XEtC8v2hRFPEOA0Nx5rMNKy1SzNlXLqCoLC3YlgwBJDNXnQO8JFKS1MczwqMMm+sXTW6cLTJvqCUzUKuqSC+FBiHPewrvrRpKSlNampoHLO7sDeyOTVxpFSVktpGoSB9CsmrVuUCgKIWAmnABRo+bV74smtesMuRMlWlCXp0agDVQVtFnzBSD2GM2XOmC6qWQAXJqFJcUooZUxB4Hg60HoWdb1FU5bplgsnDt/zjCjqUuJcbH1W9X7Tw4wjaRBztEcuvvou9O69fmCAhBAdxezVk4GQNW+cI5KChIfrDfUPiQWxgm22ToJ119k5muGXEYR8JMwhIZJwGIxzcYNBqVNlIQxedqVzWglat+GukOllg7SCNlYIdKyEgBb1CJuDl3UKEFgU2PSg2FcvKK3qRoWUiVLYbSTRVQo0BYqFSmpDFwKUMWK3qeWrl5Q8mgsb0zOu207N70AzAbbO8iEtqthUAQgsa4oFOV6Gusaj+bUACSZAAwxvK3kQhnKUlISUGgZ3Sf6oUqAZit7DOPdNF4jh8ISVOMtACkGmdN/OD5cxSklIQqoYVT9YWTZxWlglRdmwyL74Y2e2XalKgOz6xzhvF1ZhEZcxyx92VhlW6oFxbnDq1apHW4HOC02pWUtXekf1QtE9SjLUmWtkknDFw1KwaLb/+MzuH1hZzOSeZV1BJ5W5dFH+dcqTcUSnGqedKwqt14zEqumgIZ0vXA44QwCVpXMVcO01LyXDCrwut9sIVduEEhxUfWLNEHw/bXVHulvjJ14c7bdEvNsvEslVCxqnHviGWVdIVFJIIAxH1jhAUkqJSdpT4j6x0m0G81wuA7OOzPhB4jRK5pAL5np8I9NqvSFkAsQRikcN7xedSB6GXyT+0Rn9mlqTJWCl6E4pz7XjQtR/UyvhT+0QSlAJhJY5xLWZtU81lssxdnTcuABYvXndiBRNGB4kiMy0vYSi65d3wqGpTd28Y3Oxy9jAqqKAsTTmPmYxzXHSCFWgS0JCSgbVEuDjUgkP2599njcLFqtsXBfdTtJypa19KHfB+FGhPrTNQqe6KHEsaEUpzYwMpF4AYOf8ABj5Y7HdLllZt34v3wFgvmKTY0A5ijZOi0sAoKSpwKBRNXq12tA7DBxvaPk6QZbVCkkUIdiGB4FmplEKklTJBLVICgVAMkgMh7pBBOIJfIuYks8s3CCkJAJYByAaBnJNAAl3OJGAoL7StFzGGnmHqr/8AhxbEzp4SDWqimqyWSBkwSMaXW4lxGoIsxHskBlZGMX/DnWVdmtISLoExQvXiyWzOIFEklz7p3xuejtLondR6Ak/w12Qrcojau4gYgGkFbdVY/MFn8nVtUhE60zUnp7QVEuOolagyH95jXuyrQ9MaKJtksNszbvLZa/8AIDvjcdZbOZiZaBmsEncA31iuaV0ChSJagGMm+U8bwAU/Yl4oWDRaVLGObVNQ7gj9eyj1Csvp5ytwAHap/AfOLjbDs/q+kV7UqW3SnesfJosFrwPxfSClIqj/AItaKM2wpmJG1JWD+lZCD/yKIDTocSZUpI/8YSeKkg3j2u8XnSaAqzzAQ46M48CCPmBCW0yXswPul/3A+XdFAPEjurF1IU+BJ+/lV+bqcZ4E6XszkKdO5beyrg1H4nlDXQtnWlZBSoXrwYg4iv1iy6HlXbg3CvMu8e1gUZciZOQB0kt1B3YtkWjsoQ3VHOaAdtFk2vuihLtBWHvKqoOl3oahNU0Oae2KTOT0iFChKS4BujCocqBBS+TVoN8MrXrFaLZMKCpSjNWCEqIYLcJTX2Q5BLUpFoXqLZpSEhUxS13b5U4QGukpUkgKGIa6UvUO2IC9wbdDZSfIe3f+FRFoF1QKnIWz3kqc4FQYDZOVKQVZdKzLOCUVBFfr4xLpnRyrPaFypm2pJBKt4UAUkuOsAbpxDiBpinfDu8fvfHC6FUe1zy185ft/I+qAtFuXPm3zTM13VghM671WByY17ucfZigAxGIevd30iLRtgUSaks7Bgcn7P9xDrpepSiOG3Na9qEFrkIIqymU7sKJdQrxFGfjFnt73FPu5wg/D1XRWUDG+onuAFM8u+H9vU6F8oYbYBN0xDVi+sMy7azR/QjMD2jvIiuzbQVMQksa4pHnD3Won80oAO8gDED2lb4rxCkpAKcAzgpPnAHgZit/DuPdtF4jh8KCWq4gXgacjnzgoXlJICTUUqnHvgNaitNE0ODkZHnBkueUuSksOI+sQeO6u2IiTlj7srHY7UwSllVoMDgK58N8MEWinUV3geKoVyLyjLUEFkucU1cN70M0zTlLXTij+6FHgLQpu1BmNrchyQ4tl4qTcJKcXUOdIUaRlKMxKruAIa9vwOGH0htLkLStarqdtqX8GHw5wut9pJUUXKte61G7RBG6+H7+UJ5lvjJ14c7bJN094lklwWNRjEcsKCypncAYx9ElaSpwNov1vlhHMu0G8QEhwzuaVwyg8awlQZjOTPTry4IpM4mUogYjfGhaj+plfCn9ojO5KFplKF1JofaGfZGjaip9DK+FP7RBKW8JHHEkMlaVopGz+oeEZ1r2EosyrybwmKCWZJZTUINFAsHqVA1F0YxpWikbP6h4RUdO6CTaLNOckKCWQ5NwFxUgCtKd2EXdyWYZiyxizzchgMnPe/KDpSEAXsOGNez7pC6Zosy53RpmBQvNfSCAd7Pk790WfVKTLVaAJ3sJUpIuhSZiksQm6QQX3EEd0Bd4UNlCm+Q10Hgd+h48ovxmyDSCAlVwhJolV26lR+I0JzpviC02oqAfEBq7sQI1SZZ1T74mALSesAorQoOpKih3JajEYYhqAZQFC8tKVFSUqUlKgA5QCWVTBxUmKNdmBIXPwlQWYfYD1sh021CcikioP0+90XHVr8QpllSVN0pKbqckoBzuhgo8Sc6NV6vPs19JSEU6wc1xZuLcfOFIKpahixoa1bd9/6KwoYYW7iRw+/wAL9C6K0tbp4lLmIkGSovfSoXhgUi6FGtflDm4KA/eMfnfRun7RIAEmapLmgc3WzBBpl8zGl2X8VJaJUsTklU0JBWUEBAxq+PPi8EkIzHZrK9aDs/R3kjIjxeGFrNP1Dyirao662e0lZcyySGC2D1AcHAh6PvhtbNPyXSHe+tN0jA3i3YxBETIhXJDdURbz6CZ/6z5QDZW6Daoli5ODbTkwJrFrTJky1yyoCYUlISoKSXZwQ4ZScMDgaOaGk2X8TE+ks6mUCgpQraSAsXwbxTWrpNGAY1rSDa6guACtWivxGsyrUJSjcCqImE7JNWfcFYgnkQIY686SCbDOYBYWGvdZIFamhBwYcSOY/PU9nU9BuFebDdnHSdJzEpuCau4cUObp4XcP9xTOlu+sVZdQNDImKnT1KYyFJKGqSoG8CQ+AUEDvoWMWTSen02WYnpEqWlYKpQQEEEpWUqSVEMBsgg3C3uwg0JKmSCBZwqYVpSVyzgpTVulIdJBUoA1zeI9MLM6ffmBKOjF1KM01clZYXlOWdsgMqrFwLrrbbg8TkFOIPlABkz/PP8JdatIiZOXOUEhS1OyUkISMkgE4B860j6F0a7XGrDsER28p2Lt28bzswYUZ27Yv+irImVZ0KUhK5igmYqYUpWBfTeTLIWGSfhOBq+EELwBJWXVwr213U5BjdZzMlpUNpwQaBssxDbV17wUwuuQHzAa8DvIBrwLswJE+u+h02daFIAHSFSVI3KSxEwJwSFJU7Cgo2cR6HtKpISFJJCznm13arkC1eHCLMAJzIDmZHQdPxP2FpGgZN2Sgb38H7Txh9pEbC+UCauSUqs0tQoRiBlh3VB5Ug3SA2F8oZTI0WHazzGtRoD6EYlvaVFcM0qYhNCHqRD/W5/zKgA7yQMWbaVFcBUlIF0UGL/4hdw8RW3h3Hu2i8Rw+FGhRloAKcM3G+CkoUoFITiGxECrJWmgDFiK8Xg2TOKdpSWA4v5RBnzRGxEEnLHD4T+x2gpCU3DWgYpyFcS2UMUWhTeq71JHnC6XfJlqCOq56wq6Wzp84YCcr/wAKu9B/qEKOHT1+VoMcbgkxtbl0Q9ntypl66gbJzVz/AIT5QBbZMwzL91PVZgeOL3YLsciZLv7KS6nqo0xodn7aB7ba1X7lwOz9ejfywSIccoEfeaFJLB3hMzw322SE2gqJZPVLFz/jhEctCgtSmTtNR8G7Kx9TZ1oKqA3jv/xHxM5V4i6HDO6u7KDxrCVBJAL5np15cFOmcTLVQYHPdQ5NGl6hj0Mr4U/tEZkhKky1Bk5nE5kn3Y03UP1Mr4UftEXpbwkscSQ2Vp+iE7P6vKFNks9+VMSQCFUIU5BBxcAjKHGhjsdvkIA0T1Vc4uVmrFdZdU5llmKWEpEs9UXwlQG8JvEioIxOMJrFaFKmJULwUKhjdN4VYHEHBmjf9IJSqUpJD3jkopU3BqxkWntTzZpgKXWlSXUWN0YPRLnEsw94VEUcLShBoDxwlLl62T5iehM8lKnvJKkhwTtA3U9YirgjcXciL1ZtXJEtF38uhSWZS1JJchbXr+CXCVMUgMHrRxm9ikG8AFEgMs3VzOiTepdudYLw2rxBfMRYLRpBU9HR9IpSVAJupVjdByFMiS+Ll8YBU8OllrUcOK4cZEgbpRImOopQXZRKeKWormxr2RDpKzEkG6xzbPkM2i1aiaLs1qmTETCpDC6naAU4oSQKM4w4VyibWbUufZhQX0B7qwQKk8eASGfi0V/qGZ8pS5wLWML83j2A06Tx+81RpVjKjn4V7+cTiwbywTShahcMCMq8co+zJxDincBUbzEpQZgCUqulqpqSFB7yVJAoQbueBdoPJ2SLe9qNkfpFptQYgMVFTlVSTmxdyCVOXG+BdLaXnBJCVKBJBTdNQcQaM2+kAiQok7QcEciMyDwGWPdHU2UrrM6XYJD/AG7DtrA5Uf07snfVdCbDcxr0AsPMWQ1pt82ct5swzFKPtEqrjTmd0fZV9LkB+Ix3f4iTob4BSdsZNjgwDdv8vKIJRWTQsCcN77gaRcuBF0KpLjJGv2F9s6FFYKReU7gNewq12t4cDDi0aMs4WJkxKkBTBSReShKnI9oXkpIDgVu1yAgeXJWigOyDs3mBxNDuL1IeCFoBF4OFM53KGChXl4xUyQm6RZSBDmz126Cb+t1qmidK2KyWXpJAdTMokuoECoJNQWbmCCCQRGe2GQu2WycuqdkksfaILQrlaSWgMsPLUoKAS15ISosl80lyCni4hhqdrEmyX1TErKlVcJCgGfF1ppCIovbmIMlajsTTY4jNcTxmQlCpdLyGx2qMxHWoMDDTReua7Om6m4u44SVJwBF1j7wagGWREAWibKnGcUpKW2kuACHJJDBahdqTvcAGIdBaKNonJQkG6Hc3Q1ASMcMG7RGi1mYQVm4gjvA+mInWND5eycWzSM23LTNUsgpYBIolDkJ2S5LmlS5NWcJAF0sGj0noxdBZNHA3f7gWz6ARJWwSGUk5DEKFPAjcSveIsmhrA6w4pcf5AwyGhoQhJ1Vl0bYxLkpugNh9OdABxiK3p2F8oPso9EjnAtvT6NfLyiFdYBrhNKbU+XRB6t7Sor6llQonEbxnD7XUE2kgZygHdvaVwhDUJAYUG/hyhd+q2sOT3YF4j7sokqKEAFPB3G+C0SlLSUhOIzIgNSlLAZNHBxGReD5E8p2lIoOIPy7Ygz5ojYggk5Y4beisNktJASkoJJG9NbrPnByLQv3D2rSPOApcpZUhd0AJB9rF2G6Ddo4S/wDkP8Qm6OX3zWiwm8kxtbkOShk2wqKxcGwWLqP9uEA2qzLMy+yerda8ccXe63ZBkmQtCllkbSnbapwwqIFtVqUZhl3Uuzu5w3dV4uBfwqjj4R3kzNvUx+EkVPK3ZIDEjrHEdmEBplKCyqlQAznLsgs2ZaHDJLl8T9IGE5d8pYOA+JavZBwNcqUJsM8z7rqXPKpZUAMDiT9PONP1E9TK+FH7RGYSpKkS1DZNDmfpGo6h+plfCj9og1OJMLOxhcWtzarT9CjY7fIQDovqK5ww0KNjt8hC7RQornFykF5NZiE4gvTI7SIF/ECwL/LK6MJqA4KSzBiaJd6A4tB8qXtJO4+LQ/VLCgxzHbh4xDVVwkL8w2wG+VGinD4lgxAHAOwyFBFg1H0clVoCikC6guWJvKIoBTme6HWvmryLOtSh1QpgDUMAFOqrlzRzWhPCKunRQXLWuV0iJiSVKCSsP8wN+8VygFSmXNLQVSlV7t0uEnZcLUqRbpoQC4JWAAXODgQdrLrVNnkS+kPRjZvgMlw15lGqlbXJIwDuo10StkrdRY43jSlQfDLGCJU8FHR3UEBV4BTipABDghxsp7RAP6cBwcb7Jl3aEgiF8m2ZN03QFqSxbFKuxxeq1a4ktSg9gm9GHLkpTcCN6toX2IA6i7tQS2e4i0EprTsDNjUNmO3GPq7WHUoDFQoTViDQv1uJPCGMxFlWnVpxrpty/C+2OxFSkhdArBt1M8607OEOtM6LlypewatWpoWoz518d0IEzcFJLFOAOBqcxlhjmYgn6XUsXWL1ffxNIA+m9zraLdwmNwfdnvQJGm9toO286GblWjROq6FWZUwKopnBVVshTFniuzLKBM6NTEAG6VElhux3kqDV5iOLLpedJlhISbvE4cIHscwzJrkmu4tkaAmnbBWsIJJ0Xk6DKhq8j+0baVOyb5VdAxBcMAGdueGA5QTLKboSSpi53N86/Ju2OpabzXUsWp1agpFCkAvV/lhHzTU1SZaUhN1SlEhHupZinhtHjzgZdBDVqVWNIdVkH1ibbyUplTGcGt3Dwd+6JrNOKlgHZJNMTtVZyCKPmTnEEnRxK0hnVzwzcxf9U9DGTtKFVB8KgF28KjKnYdok2We+pnrZhfS/E7nzVNsmjJtUlBNCADQgB1gAB6OoFnO0+540PVvQws8tKaFRckjdW7luI+xBidGgzRdYUZvhClD5FUOrJoVR6M5Kfy+oEMtEFGMuMoVOjVTCkjIHLke+LDY7OAkFq3G7g3cQzcoPFjEsIA49+zEKQAABuPhEuMqQERo8eiTziDSCfRr+HygnRvqk84g0iPRL+HyioUr8766TSm0ksPVDE/xK4GK/fUR1RUZq39kP9d0k2kgNWUA5LNtK4QhZQSzJoN//AMwB+q2cOTkFzEfdlylRQhII3BweyDpUlS0lLCu88eXCASlSwKDI1PbuhjJnKli8UhnyV9UxQ8tUcRBBJyx92T2RaFuE3BUEja91v4YM6ZfuoHNR/sgQS5hUhd1Aughr2LsPd+3gm/NOEtH85/thVwB2Hr8p9ryJknlbkOXVDyNILVMUgJQCM9ojL6xHMsq+k6TZJKWavCr1rHUuxzEzFL2HVltMHbA54R9nWqZ0nR3UPdd9re0X38EaIQmP9WdbeyU2laipSbqXS3tFqh3FMIXfllBalbNWGJyDbobrsiwpR2TealaMG3QIBM6RSQEukAmpYvhlBAY0QnDTPMyY/MfhCBaihRZLMRici26NN1D9TK+FP7RGers60yVjZzOb1JJy4xoeoXqJXwp/aIPS3WZjgQGytQ0N1O3yEA6MFFc/MwfoUbHb5CAdGdVfxHxMEKzl3KWxA3knuKfrD9OPZFeSnbQeJ8osSTXsjmqEt0xomXPQUrS9Sx3bvvjCSdqumWn0aUBjklIxABALA3dwJLYbotS/MwPPOXGJUQJlUA6oypJYJCUh37Hckng8UG06pzfzE1vRyixSuYLrlRolIYl2fZAKgAAalo3i0Wa/cA3mvDPwEQaU0OkovJG0AzkZEMTh9iLAA6qpYF+c5shUtRSpRJDh2UAe8A4nMUjkSK4tm7O5ru8Y0DSOpMwusrSxVQXaN7vIVgKbqoAkMdoqZxQVcYcCxPwmA92UqaZvZUvoFNvHa33h3RBPl3XfDhnF0surqyWd1AYnIkgUI3Av2d3M78P6lSphYsCBU7sSI4McuDHKolbpTdcgs2JL4MR7z4M2dWiG2zQks1SHAZiT/txhiIuE7VIdESlmTfIvAKJSBdPWBDk31OQcU7ok0Lq6gSgVgKUzUDBgC3E4mJDL3Tjmhwkqv2DRMxd2YEtUJS5IBKlBID5mrvk3IQ5k6EC0hRSzsEjFzjU5hiVGj0aLXZ7MCkJZgMAKM1QzbiBBtm0dspA9kUPIBNOLUixoiZQ4tl2SPV3VlKCla6roe1s+0mn+hYChzxcj77oYStHEKwLnDjv7IdaM0ME7SxUK8oJAaICkNhAytXkqSkuXrwan1b5w60fLZMs7k9z1bsYDsiUpYAbv8B49IOH3lFd0RdWvFP6vKBFooOXlBlqxT2+UBnyPhElcptGq9EOf1iPSI9Gvl5R3o0eiHPyMfNJj0a+XlEBcvztrssptRIAYShj8SuBivXlEYJqMyc/0xctZdHyJloWJk8ylGUwHRlYZzVwQzkkdnGFKdF2YIL2rqigElVQAc3pUNAXi+y16D/AAZiOHwkQWpCUggZCh7N0M0WVa03WQHYveP9sEJ0VZlpcWsMdoehW9KgGrBzs8MYZSbLKQ5VPF0GighRcVdwWIPVAHEuQ1RuBGkSmGvaQQ7Nljgf0vqLQsEJuB1OQyvd/TBHTTPdQOav8A4ghdgQVy1CaGAU+wRiwGBzDnhhxiJSlkm6gNk6mPcAR8zCzmwBp6/Kdp1JJBLuVtoHLqvsvE/e+AJv8A3I+Dzj0eiGanoi1/8eoXVpy+90KZHr5nwp8BHo9BKeh6e6DX/wBzOvsUVavUL+H6RdNQvUSuSf2iPR6D4fdZnan+K1HQnU7f6RAOjMF/EfOPR6DlY6lk9Yc/pDuRlyj0ejmrl8Vnz8oGm4j4j4R6PRJXKaRintj7bfVL5fSPR6LNXFIbf/26ezxisL8/Mx6PRbdVQ9j9avkPFMGWrA8/pHo9FtlCBtvqpn/qV4GBNFeqEej0U3XJtYuuOflDmV7Pb+8x6PRZcnJ9YPgT4KhhMxPxeUej0UKuop+B7P3COpOMej0VXLu04p7fKA8hyPhHo9ElcptF+qHM+cc6S9XM5eUfI9HBcvz/AK1/96f/AFD9yoRT8+R849HoUf8A716DDf2AvmjOon4YY2n1S+Q8RHo9FD/c8/dF/wCOf+vsnsrDu8o7Mej0JlajdF//2Q=="/>
          <p:cNvSpPr>
            <a:spLocks noChangeAspect="1" noChangeArrowheads="1"/>
          </p:cNvSpPr>
          <p:nvPr/>
        </p:nvSpPr>
        <p:spPr bwMode="auto">
          <a:xfrm>
            <a:off x="155575" y="-1752600"/>
            <a:ext cx="5848350" cy="3657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4" name="Picture 4" descr="http://www.freechristmaswallpapers.net/images/wallpapers/Christmas-Wreath-Painting-565235.jpeg"/>
          <p:cNvPicPr>
            <a:picLocks noChangeAspect="1" noChangeArrowheads="1"/>
          </p:cNvPicPr>
          <p:nvPr/>
        </p:nvPicPr>
        <p:blipFill>
          <a:blip r:embed="rId3" cstate="print"/>
          <a:srcRect l="16938" r="20521"/>
          <a:stretch>
            <a:fillRect/>
          </a:stretch>
        </p:blipFill>
        <p:spPr bwMode="auto">
          <a:xfrm>
            <a:off x="1219200" y="1981200"/>
            <a:ext cx="2667000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idmans.co.uk/wp-content/uploads/2013/12/dark-blue-christmas-background.jpg"/>
          <p:cNvPicPr>
            <a:picLocks noChangeAspect="1" noChangeArrowheads="1"/>
          </p:cNvPicPr>
          <p:nvPr/>
        </p:nvPicPr>
        <p:blipFill>
          <a:blip r:embed="rId2" cstate="print"/>
          <a:srcRect l="4225" r="4520"/>
          <a:stretch>
            <a:fillRect/>
          </a:stretch>
        </p:blipFill>
        <p:spPr bwMode="auto">
          <a:xfrm>
            <a:off x="24714" y="-76200"/>
            <a:ext cx="911928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62200" y="685800"/>
            <a:ext cx="4419600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CK Frosting" pitchFamily="2" charset="0"/>
              </a:rPr>
              <a:t>.</a:t>
            </a:r>
            <a:r>
              <a:rPr lang="mt-MT" sz="2800" b="1" dirty="0" smtClean="0">
                <a:solidFill>
                  <a:schemeClr val="bg1"/>
                </a:solidFill>
                <a:latin typeface="CK Frosting" pitchFamily="2" charset="0"/>
              </a:rPr>
              <a:t>.. ix-xemgħa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2400" y="1219200"/>
            <a:ext cx="457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FFFF00"/>
                </a:solidFill>
                <a:latin typeface="CK Frosting" pitchFamily="2" charset="0"/>
              </a:rPr>
              <a:t>I</a:t>
            </a:r>
            <a:r>
              <a:rPr lang="mt-MT" sz="3200" dirty="0" smtClean="0">
                <a:solidFill>
                  <a:srgbClr val="FFFF00"/>
                </a:solidFill>
                <a:latin typeface="CK Frosting" pitchFamily="2" charset="0"/>
              </a:rPr>
              <a:t>d-dawl tax-xemgħa jfisser </a:t>
            </a:r>
            <a:r>
              <a:rPr lang="mt-MT" sz="3200" dirty="0" smtClean="0">
                <a:solidFill>
                  <a:srgbClr val="FFFF00"/>
                </a:solidFill>
                <a:latin typeface="CK Frosting" pitchFamily="2" charset="0"/>
              </a:rPr>
              <a:t>l-imħabba</a:t>
            </a:r>
            <a:r>
              <a:rPr lang="mt-MT" sz="3200" dirty="0" smtClean="0">
                <a:solidFill>
                  <a:srgbClr val="FFFF00"/>
                </a:solidFill>
                <a:latin typeface="CK Frosting" pitchFamily="2" charset="0"/>
              </a:rPr>
              <a:t>. </a:t>
            </a:r>
            <a:r>
              <a:rPr lang="mt-MT" sz="3200" dirty="0" smtClean="0">
                <a:solidFill>
                  <a:srgbClr val="FFFF00"/>
                </a:solidFill>
                <a:latin typeface="CK Frosting" pitchFamily="2" charset="0"/>
              </a:rPr>
              <a:t>Ġesù </a:t>
            </a:r>
            <a:r>
              <a:rPr lang="mt-MT" sz="3200" dirty="0" smtClean="0">
                <a:solidFill>
                  <a:srgbClr val="FFFF00"/>
                </a:solidFill>
                <a:latin typeface="CK Frosting" pitchFamily="2" charset="0"/>
              </a:rPr>
              <a:t>ġie fid-dinja għax </a:t>
            </a:r>
            <a:r>
              <a:rPr lang="mt-MT" sz="3200" dirty="0" smtClean="0">
                <a:solidFill>
                  <a:srgbClr val="FFFF00"/>
                </a:solidFill>
                <a:latin typeface="CK Frosting" pitchFamily="2" charset="0"/>
              </a:rPr>
              <a:t>iħobbna, </a:t>
            </a:r>
            <a:r>
              <a:rPr lang="mt-MT" sz="3200" dirty="0" smtClean="0">
                <a:solidFill>
                  <a:srgbClr val="FFFF00"/>
                </a:solidFill>
                <a:latin typeface="CK Frosting" pitchFamily="2" charset="0"/>
              </a:rPr>
              <a:t>biex isalvana mid-dnub u j</a:t>
            </a:r>
            <a:r>
              <a:rPr lang="mt-MT" sz="3200" dirty="0" smtClean="0">
                <a:solidFill>
                  <a:srgbClr val="FFFF00"/>
                </a:solidFill>
                <a:latin typeface="Calibri"/>
              </a:rPr>
              <a:t>ż</a:t>
            </a:r>
            <a:r>
              <a:rPr lang="mt-MT" sz="3200" dirty="0" smtClean="0">
                <a:solidFill>
                  <a:srgbClr val="FFFF00"/>
                </a:solidFill>
                <a:latin typeface="CK Frosting" pitchFamily="2" charset="0"/>
              </a:rPr>
              <a:t>ommna ferħanin.</a:t>
            </a:r>
          </a:p>
        </p:txBody>
      </p:sp>
      <p:sp>
        <p:nvSpPr>
          <p:cNvPr id="24578" name="AutoShape 2" descr="data:image/jpeg;base64,/9j/4AAQSkZJRgABAQAAAQABAAD/2wCEAAkGBhQSERIUEhQVFRUUFRQVFRQUFBQVFBUUFBQVFRQVFBQXHCYeFxkjGRUUHy8gIycpLCwsFR4xNTAqNSYrLCkBCQoKDgwOGg8PGiwkHyQqLCw0LCosLCwsKSksLCwsLSwsLCwsLCwsLCwsLCwsLCwsLCwsLCwsLCwsLCwsLCwsLP/AABEIALcBEwMBIgACEQEDEQH/xAAcAAABBQEBAQAAAAAAAAAAAAAEAAIDBQYBBwj/xAA/EAABAwIEAwYEAwYEBwEAAAABAAIRAwQFEiExBkFREyJhcYGRB6GxwRQy8CNSYnKy0TNCkuEWJENTosLxFf/EABoBAAIDAQEAAAAAAAAAAAAAAAMEAQIFBgD/xAAwEQACAgEDAgUCBQQDAAAAAAABAgADEQQSITFBBRMiUWEysRRxgdHwI5Gh4RVSwf/aAAwDAQACEQMRAD8A8aDlPZuGcT+jyWh414K/BPaWOz03zlnRwiJDgPMaj5LM0zBB6Iautqbl7xnTXjer9szcYfZNyB097f8A+pOx4MOWYI6rOtx2BzlVVW4LnFxOpSGn01gcluk1vE9Ul2CJ6JTx7M1W2A2TKpzP26LzvDq8DzWpw+6uLel2jqNTs9w8NMAdfLxV7m2jA6xHS1b2yw4m5usMpgDaFZcKXDKLyCQAefivJrnj573DfKPdH0uLwW/mQfJLptfvDXIAcrPoF180DNmEbzOi8h+IvxPzvNtSI7MEdoW/5nAzlnmAY9QsFi3FtR4LGvcGncBxAPpKzbnyq0aFw2Xbj2iJdV+kcz13gjihjTDjoR7aq64w4lpmi5rSDI35BeG2925p7pKMrXNao3VxI6Lz+HkvkR+rV14G7rAahlxPUk/NWlnRkAczsFUkxutBwViTKd7buqwGB4ku2BghpPkYPom71bZkdhBtqUrB2y9/4DvWsz9idBMS0uj+QGfSFnLii4uJcdea+gm3OkzpvPKOs/deFcU4kx93cOp/kdUcW9DrqR4EyfVY+kustYgiA0+uZyd0AqubuSqqrU1KdWrEoV4K26acdYSzUA9In1CmtJJXEmlOYiBYnrLej2gZICAr3ROisrd4NPdVl2O94pOnBc5ElwccwfMj7bCi4STCioWk6q4tb9jGQd490z5i5xFbhZj0SiuLcsdB9+oTETiNzndI22Qqv1hKw2Bu6zhC5CcQuQplyI1JdhJelZxJJJekRJJJL09EkkkvT09C4ox5t5Wlv+GwZWTz6u9VnK9g2FW0rpzdlM7EyQkq6TWMLG2qFY2jpAq9ODCYE6q+TKaE4OkFmWvD1y1txRNT/DFRpeP4ZE/Jev4pibcpdmGWJzSMuXwO0QvD2IunUc4ZZJHIax7LN1Wm3tuzNzw/Uqq7COYy8cDUeW6NLnFvlJj5KNGfgSNwR5hdbh5dsEUWqBL2UMoLHvACutbKu7bhhz3ATv7DzVne8EOo0+0DmvA/MBILffcKTqk7GYZADbTxmUFlZAnVXv4MBuiBptyrT4TbZmTlB0kk6nyCr/yCUoSwlm0DWsNpmDxGjDyAoxQIWmxrBA2pLdAYMdJQYsJcAN0Ia1XGRDfg9owZ6P8ABXDRVbWfXc6oKWRtOk9xdTbmzEuyHQnSB6rTfErhG3rWr6opsbVp5Yc0BpcC4NLTG+/yWR4J7S3l9MxMBw5OHIEK54nx2pVYAYgGco5nxXN26tvPIX3jKaFuD2nkl3hWXkq26tcq3V3bSASNVn8WYMrv1qtnT6pmIBlH0u2Zd4UamfSKiIW6DkRB1I6zrXpZlyF0BTKcmFUbiAoX1JXITqVAuMAIeFXmSoJOBGsZJVtQwKWy5wHhBPuoG2TqbgXNIHiFbMuQRMj1KTvvbjYeJ0/hWhpdSbevtM/eWZpmD+vFRsZKNxi6DiI5CJ66z91DaugJhXbywT1mL4kldVpFfSQVKQUTgibqohSUZCSMmZynvOLi6kryDEkkkvSJxJdXF6ehSIw+w7R0IYFHYVfCm4zzQWyBxNlgGENu+HwBPNUb6EGFqLnFmlu8rP3NSTKojknETeoqMmHYdhOfkvRuCeBqb6n7Qw1rZIG7idgDyWb4Lt87M79GB+WRuTAJjyke69OtbUU2Z6ZMaAg769CFk6+zchUHmCrfLgCLiDgO3fSd2IyPa0kAkkOjXWdj4rHWvD5Z+Zojw1W1qXr4cJ3Eb7dVDUtjkgLk01VqAox7zo66Dt9ZmXNqAYkNnmdB7oXE8S/ZPp85ievJEYy0tBWWr1yVsaYFhnMzb1XfyJCLfVem/C7As7yarQWBhIB3kwNukErzC1ux2jc206n7r1jhK/czOaWpc0CYkN1nWCOiLqbfKKlxkZyf2jFeXRtp5xMnxDh2SvVadcr3N9jA+iZZYADlcdzr6FX2PUnPPaVaRYakE7GHkCRmGh1lUVpxCGd1wmNAR0HVJLY7p/TjRKAgvNpg2CsY2XaztrEDbXxlG18IptEgAzr3tfQLHUeNYOwI5CYj1RB4yL9tByB1WU+k1JbcZYHc3pMnxzDGiC3SdfqIWPxLBczvRaeliWcku1PyjyT67mubmgSE9RZZTgGFasMOZ5xeYGQDAOiobuyyr1DELcR57rKYhZBxOi39JrW7xG7S7pkQ1TULYu2CtbjB4E7IuzsAGgc+fmtRtWu3ImbZp2SZ57IMFen/AAYwek99Wo8BzqYblBAIGaZd5iI9V57i9KHxHL3R3CnFVSxq52bEQ4ciN4ISviFVmq0jLUcEj+f3kUYRvVxPeuLMHp17WsKjR3WPc1xGrXNaSCD6L5suhDiAvQeJPi2+vRdTY0NziDE7c15w986pDwDQ36athdxk8CGvsCgKpyfiMcV1lUhchPFJdOcY5iorZ4x0lMRIpLnZKu9YVtKe0HhJTPpqFWBB6RS6o1mJJJJTARLi6kvT0klOBVxiWAlmyg/4er5M/ZnLv6dYQDfWPqOJr1qzcrBGFdq0im09CiS+QgsSrZEdWsWJgzRcLY+xlB1Gpp3i9jtxJABBjUbb+K0lrxo0MawGZPePQDaPX6LzenSPJFUmEdVnX6ZHJOesFVoCjbwJ63hmJBxBkEac1pGUtJC8p4avYIBOy9WwfvsBGy5DxGjyW4mraTs3HiZHieAHFYgmSt/xy2GwdyD/ALLzy3Z3tTAEknoAtjw71U5mVqkLONveE0cLL3ZWjU8zsBzJ8F6BgVw22pNp09hqTzc7m4/rRY62xVjRDdPqfNWlhi9LN3yY/hIlV1avau0jia+l8PFabmGSZe4tixqtc12oP691gLqwc0kEnwPULQV8RYT3ZjxURIfpuq6cGgcDiMW6KuxQCMYmRzkOIKs6NzlahcfsDSeOjtRO46/ZVta6gbrYCi1QREjQunPWXDsfLTIKLt+Jc25WHc8kp/bEIzaBCIsmqXJm4uccaRugBfAmVlRcFONyVC6ELwIwdUh5mluL5pEJ2Gva4nw28VmGXJVhht+A8ac1NmlKocSFtqf6p6f8S+EWU8NsajWgOaIeQNSaje016wc3uvHXNgr6Q+LUDCp/ddS9JBb9184vdJKY042kqOnH2/eYzf1E3d8n7wdyTWSuuGqlYE6z4HEiigE5Mlp2khcLY3U7K4hC168lLLvYzXsFVaAjrHkqB70QLnuAQELWCJUOcGK3t6ciNdUURXU4MTeAJkvusjElLUoEbgjzEKIhRnPSLtWV6xJJJKYOek4xWZnbMRmE+UqwqXErCY/fEvIlB08VqAZc7svSTCxdRomvwwM6HR3ioEHvHYq4GtULdsxiFHbCSmSu29SHJzGE2+0IhG8H3mnwvBc4mFbf/jgaRCbw9eAsA2hWtevOyxHZixzOi3cYErrXBnZu4P8AZeg4Pd9lRa13dLZmdFJwbhrSyTzhWPFWGN7Ixos3VL5nBmVfqVazyiJ5/wAY4w2rUaGmcoMnqSspckBtQ/wH6hQYpXDHvAPMoKhXJFTX/pn+pq1dNp9ijHSSgUrkxUXaKdr0NQ2U7Uyw5m9SfSJZ2TpWgs6clZ3Dt1q8MpzCydWcSt3EzvxBdlNCebX/ACyrF1KsrbfFBsG38qn/AKLCrY8MAOnVvz+5nK+IWneVE9T+DuF0C19V7WuqF5YC4A5AA090HYmd/AKz+MXD1H8KLgNa2q17G5gAC9rp0MbkQCD4FZj4bWVfv1KTsrGxnkS1zjOUR131Wyx2g+5pxVIcADDYgT1jr4pO6zbqdwPSC0+hZhliP/Z4jTTHt1VpiuEGnUc0bcv7Kse2Fs1uG5ELaNvobtGAJ7DqusbK9I+H/CQpkXNwyXb0qbht/G4Hn0HqgavWLp6yzc/HvBrSX+mQY1xHf3Nk9r6VQ0nCm09x2hZlfmGkx3d9tV54vo244kIELyfjvA2uca9FsTrUY0aT++B9fdZPhniQZvLZAoPTHvL2aO0rux0mFcVztF1wTCupABEzizLHdomOK4krYxAPYW4jm1CF3dNCeHL2JevJGCY0DVE2tQNMnoY80MSuKrruGDJ3heksK9wHMdPhHnKriuklcVUTYMQFtm8zkJJJIkBLDE9ajvNCwpa1aST1UJKFWDgAzVIVek7KTSmgp4arnAkLk8iXWFYplELS2mIAwsIxGUL5zdism/TBjlZtafUsow09dwfiptEQSq/if4gl7S1rt9NIn3XnzcUc7QlcqQUkNKN2WjbadLRvU8yxaQWz+8JPn0VcGgOqAf8AbP8AU1QMvy0wCdVy3Peq6z+zPvmYnEqK5ibNtAHXnEnobIhqGobIlqo3Wb9H0iWmFjVbTBaElY3CRqvQOGIDtf3XD3aYWD4g2AYPVNtBMxfxYZBtvKp9WLAQvRPi7+a28qv1YsNbWLn/AJQT5BbXhTgaNCfn7mcjqstaT+X2m9+GXFNKlSrW9Z2UvIexx/LmAggnlOita/E7Wgt0J1Ag7rEcP4E4vdI1Eb6Qtpw7wuK13Qp1GgtLszo2LWAucJ8Yj1St9aG4le/3mhprStZYjj9pk7+qHuc481BhPCjrol05WAxMSSecf3VnxjhIt7utSbo1r3ZeuWZaPYhabgml/wAszzd/UVW/UNp6dydekuKhc+9+kgwfg6hQIcG5nDZz9Y8hsFoqdOUZ+EBVfe0y2YK51tQ17ZY5PzG69v0pxCLrDO6qC5oQo7zEKg/zn3VLcYg7WXFN6eh+5jdVbDqYLivCdGoS5ssJ/d2/0/2WNxbCHUDqQ4cnD7jktTcX7uqqMTOZhnw+oXSaO22sgM2RA6vw6t62bGDjPEzsJwoOiYKsKNiNJR4YtR9UB9ImNp/CDYMucTOpI3EaIDtOYQZCZRt65EydRQ1LlCek4E9rJXGhbP4b8MMu7iKn5WguI8Gxp6kgIGq1K6ao2t0EpTXvbEyJtj0UJC9/4p+Htr+EqupUxTfTY54ILocGiSHAk8gdV4NcMhxSPhviaa5SVGMe8LfUoXKyBJdISWtEMTmZdlNRlCzndeZwoyY5RXZcdqwVpUzSpH2JDgBrOyIdhLgJQmsQjrDqrVNtbrBwUimbbqYQgkY5jqHfxIw5ENqkiEzsuaLY0ACEJ2EZqVgcZgeTVHUaBGcnnTP9TEws1RADstQk6ZNuhzNVS+YFldX+MxluUS1C2xRTUs/WdNpz6RLfCTqt3gToWAwt2q2+DVdlheILkGRqRkGZ/wCLIl1t/LU+rENw61raLY3Op8Spvie+X0P5Hf1BUGE2N4B+zpug/vw0f+RCa06btEikgdevHczlNZS7P6BmbFuIU2CHkNJdoToDpqCfRXvAWL034gxrXB2WnVcXDYaBoAJ33VRw3wox0VL453cqTTDG/wAxGrj4DTzW1oYfZhjm06TKeZpbmpsY14BES1+UmfFJHX1adtoySD17Z+5hQliVbCOo5495598VWE4hWLdu5r502FWXBDz+HZP8X9RWwv8AB7KrOek2YAkS12gAHeEHYBUtPCBb92kS6mJiSMwkzB6+aBf4gmorKYwc5+Izpid2DnG0Dn3GJbh2iq8QcpvxQhV99cLOqrIaOVVkNKK/KoLtyub+os9eOXRaZZq1CC1Cn2IYXHtNsj4/mynL6TChcmZZ0WljiTqiRS+PY/aMNHePRA1L8jSB5q9dQAas5fNhxR6CHODOYOtvx1x+UHq1CTJUJCkhdFNaoIUYmcytYcyMK74U4pfY1hUYA4agtOxB0I/XRU7golW2pLkKOMgwDg1nInqfEvxi/EW7qNGiafaDK97nAkNP5g0Ac9p6LzSoZMqJiLofVI0aOnQrtpGIxWDYuDAyxdT6rYJ1SWgDkQJpUHGJC1q0uA4eytTP7akyoye5VeKYc3kWPd3SeUTPnyz5bCjL1S1PNXAOIai78Id00dGG1ACWmDu0yPQjdW14W5ZWOoXUJ1fEXOEShrSRxF9RqTdYXnL5wzGEO2pC62mSmubG6ZUADECHbORCG1pEKWncRogg9JpQzSDH11R4l7ZOBklRU7vMaw5Ze7/rYqo1yn2zocfER9ED8PtyxhvxO9xiWlsUU1B2qLakn6zqdMfQIbY1IctPY4mG81j2uUlO4IO6SuoFkbZA01WIYm01A4tBc0Q1x3AOpjoomY0Oqz1xcz7KDOhLpF24MoKVAmvp48Oq0ODcb06X5mT5EfdeZNqKZtyg2aCt+sHZpUsXaek9HxPjKnUMsZl9R9gq8Y+OZ+qx9O4RH4jRBGhReAJRdMqDaJoa+PA7fr3QZxSZVK6uovxO6MulUDgQoqEsLq6lU9epJSqViVCSna69sOq7ZwpueDK6ULfnuH0+qYUZOIvqj/Sb8jLgYiMkaarMX1QF7o2kwm1KzhoZUDinNPp9hzOQsePphTEKCiCdlI+QjOPViFqOEziRPUKkcUqVuXbJkEKMmIurO2FGYmp5eVJVs4CiLQOf61QwytyIdq3r4biNyJJhlJEx8xXcPaTVaZ6KNtAnkUVeYoahBytbHSfqpWXjYHL7IJZ0HSMVV1XnLtiAvt3DcJgKt3VRE7+Sq69QOOghTVaX6iTq9LXQAVb9IRSxEtblyg+PNRXOpkAgaT5lR0zBR1KjqZ6c59152CHOIPT6bzuO8rSEpRWIUcuXqRr4oYIyNuXMWtpNVhQ9o8t6dNfPnHgnUPzJrSnUTqqt9Jhq8blxLS1RbUHaotqyH6zsdKfQI9NzLqieVQCNu2BJc64HKJrl1pU4gxZmTApwKiBTpVcQwaTNepO2QwKdKqRCAgyU1EwOTSVwFexJzOkpKJ/gutqyrYgvMGcGOKjeyfdPJQ908gaTuNt1ZRkwGoP9NvygeIgSIQOQlGdi5xk6BTttx5+afW0Vricy2ke1s9BB7VohPuth5qcMHRMqxEH9eSFvy2Y8adlWyBFiPo08o0QJMIqhX01RLtxEW0hRXOeslch22gzSdVL2wiShu0Lz0HIIaBsHHEPc1ZIyMnsIY0BJD5Qkq7YUWn2jLi1A8PEbexQzrdw5SOo2RVOrnIB25q9Zwg5zM7C5o3nKSzXxRTqRTxYZl20Jad1a8fH7TM0M/wDln7KI6HVH3NF9F0ET4iYPoo33LXfmEeiYFhPqAyD7RU1IV27yCOx6f6ktq4ZQD/mmFzVrjPeAH2Qj2t5H9fZcbUMESY5681Xys5PvD/isAKR07g57fvC7h7cne1JGnUIACU8nr6Susfr+giouwcRW9/OcE8RhGifR3ThSkJ1Kn3gP14KWYYMhKWDKfyh9vPWPJFsCHt0RKyX6zrtMMKDHqCqVKXIas5Qo5hr2ws6xycxygpuT2OVyIolnSEgruZMBXUPEdDR8pZlGCukqMSd8kzJZlDmTwV7EkWZjnOQ5/NsBPOVODyUFZpgGdjrp4qywVxyM+38/mI5tb5KG4rzo3eVGKonRDF5BnRHSvJmbdqiFx9oa3xKcSh3U+6XE9NvZOpgc/qoIllsOcY/zHvOiCzkmHcvL3RsR5IWu3vB24BEhEqIziLaoHAP+O2I6nSHvqnMDZaAZ+gThDpI0/hTYa07SDuOi9nOc5kBQuMYx7/tG3VPnyB1A+qYLgeA9FKdBJAiPqhg8E6fdEQbhg9ovc2x8jAJ7fzEnDx1SUeXxSUbRJ8xvaOwp7e0YH/lL25v5cwzfJfRGB27XAtIGWIiNI2jyXzY0Lf8AD/xCuaNHsmwdIDiJcB5rH8d0NmoUGo8/zmA01+KjWxxKniW3y3ly0jRlV7BBnutcQ35AKiubQamfQq4rg1qriHd4gufOon6qpruAOuviCCNFo6YOiqPgRl7aLK9p6/PH68QN9KOYTqdo5wkLletJ0AA0+XP1U9teZWwn2LhcgczOqTTvaQx4gf2XZTxqT4phbGhCLmKlCORJKQneR4qbcgb+KGLij7IgNJPqgW+kZj+kxY2z+5naVbL4/ZEsrDcn7KukEknQax/uukxsZH0QGqBmhXq2Qe4ls6oBHihrgoR1fXfl806vV13QhUQRGLNYHUx9N26dTdqh2OXQ9XKQC3YAli1ydKDDzExoum4QNhmgNQoHMIc+FE6qoHVUzOrhIu+pz0hbXqamUB2uhUrHx7gqGSEq1AzJzV1HWT7FQ3tUnQeHqmB2435qGsf19lZE9QgbryayJwDUKQOaOUn5eyjayT6J1Ih4gmCEYiJocHA69s/Eca418eXJMbBMGAh31IJgg+K42r1RRVgcRY6sFsN/qWQbooq9vmGm67Tqw2Y05qC4up/Lz3S6I27iP3W1Cv1dx0/aco5pgCY9kSdQTlM7EKW2pgDTnqutrguIHJQ75PA6QtNGxAGbr24/TH6SvqOBdrIHIFOytHP6qe6qtMtgnxHIptC0Md9F3jbk8fETNJ8whcN8+0j7PxHukpDQ8klHmfMt5J9vvJbO1BGq7iVc03ZW9N0klFY32HdMYnELwqzm3e+SHOMAj++4VNcUgCZMH1KSSKuTYRLMQKukgYNVM2kkki2EgcS+lUMOZzs4KfWMpJKo5IJjDAKCokGic8JJI0UXoRHMYYkLpBjxSSQNx3YjvlgID8Sa0pTqU26ow4RsV1JBDnzTGzUp0wPfiONHK2VBmSSV6juBJgdSoRgq+wlnRA7NA9mUkksp2k/nNC1Q6IT/ANZwtKbK6kmFOZnuu3pOynOqaeiSS9gZntxAOPaRufrAnxT2CR80klZxheJSoln5+Y0V+8fCfkoQAQTMEaxyISSRQoHT4ijuWOG5+qRLoSSRZnqfVCbMTmBOhCjoW2ZxE7JJJdmK7iPiatFa2rUH7kiS/iCGFvTRRUKhEkLiSuANp46yjOxsUZ6A4/SG2dYZTPmm1Lgu8uiSSAUG4mPLc5qUfEjdScdZSSSQ/NIhfwqHnJ/uZ//Z"/>
          <p:cNvSpPr>
            <a:spLocks noChangeAspect="1" noChangeArrowheads="1"/>
          </p:cNvSpPr>
          <p:nvPr/>
        </p:nvSpPr>
        <p:spPr bwMode="auto">
          <a:xfrm>
            <a:off x="155575" y="-1836738"/>
            <a:ext cx="5724525" cy="3829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0" name="Picture 4" descr="http://www.thelearningcommunity.us/Portals/0/Tips%20for%20Parents/christmas%20candles.jpg"/>
          <p:cNvPicPr>
            <a:picLocks noChangeAspect="1" noChangeArrowheads="1"/>
          </p:cNvPicPr>
          <p:nvPr/>
        </p:nvPicPr>
        <p:blipFill>
          <a:blip r:embed="rId3" cstate="print"/>
          <a:srcRect l="25291" r="22795"/>
          <a:stretch>
            <a:fillRect/>
          </a:stretch>
        </p:blipFill>
        <p:spPr bwMode="auto">
          <a:xfrm>
            <a:off x="990600" y="1371600"/>
            <a:ext cx="2971800" cy="38290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idmans.co.uk/wp-content/uploads/2013/12/dark-blue-christmas-background.jpg"/>
          <p:cNvPicPr>
            <a:picLocks noChangeAspect="1" noChangeArrowheads="1"/>
          </p:cNvPicPr>
          <p:nvPr/>
        </p:nvPicPr>
        <p:blipFill>
          <a:blip r:embed="rId2" cstate="print"/>
          <a:srcRect l="4225" r="4520"/>
          <a:stretch>
            <a:fillRect/>
          </a:stretch>
        </p:blipFill>
        <p:spPr bwMode="auto">
          <a:xfrm>
            <a:off x="24714" y="-76200"/>
            <a:ext cx="911928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62200" y="685800"/>
            <a:ext cx="441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CK Frosting" pitchFamily="2" charset="0"/>
              </a:rPr>
              <a:t>.</a:t>
            </a:r>
            <a:r>
              <a:rPr lang="mt-MT" sz="2800" b="1" dirty="0" smtClean="0">
                <a:solidFill>
                  <a:schemeClr val="bg1"/>
                </a:solidFill>
                <a:latin typeface="CK Frosting" pitchFamily="2" charset="0"/>
              </a:rPr>
              <a:t>.. il-qniepen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2400" y="1219200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FFFF00"/>
                </a:solidFill>
                <a:latin typeface="CK Frosting" pitchFamily="2" charset="0"/>
              </a:rPr>
              <a:t>W</a:t>
            </a:r>
            <a:r>
              <a:rPr lang="mt-MT" sz="3200" dirty="0" smtClean="0">
                <a:solidFill>
                  <a:srgbClr val="FFFF00"/>
                </a:solidFill>
                <a:latin typeface="CK Frosting" pitchFamily="2" charset="0"/>
              </a:rPr>
              <a:t>asal </a:t>
            </a:r>
            <a:r>
              <a:rPr lang="mt-MT" sz="3200" dirty="0" smtClean="0">
                <a:solidFill>
                  <a:srgbClr val="FFFF00"/>
                </a:solidFill>
                <a:latin typeface="CK Frosting" pitchFamily="2" charset="0"/>
              </a:rPr>
              <a:t>iż-żmien </a:t>
            </a:r>
            <a:r>
              <a:rPr lang="mt-MT" sz="3200" dirty="0" smtClean="0">
                <a:solidFill>
                  <a:srgbClr val="FFFF00"/>
                </a:solidFill>
                <a:latin typeface="CK Frosting" pitchFamily="2" charset="0"/>
              </a:rPr>
              <a:t>biex jitwieled. Isimgħu </a:t>
            </a:r>
            <a:r>
              <a:rPr lang="mt-MT" sz="3200" dirty="0" smtClean="0">
                <a:solidFill>
                  <a:srgbClr val="FFFF00"/>
                </a:solidFill>
                <a:latin typeface="CK Frosting" pitchFamily="2" charset="0"/>
              </a:rPr>
              <a:t>l-qniepen </a:t>
            </a:r>
            <a:r>
              <a:rPr lang="mt-MT" sz="3200" dirty="0" smtClean="0">
                <a:solidFill>
                  <a:srgbClr val="FFFF00"/>
                </a:solidFill>
                <a:latin typeface="CK Frosting" pitchFamily="2" charset="0"/>
              </a:rPr>
              <a:t>idoqqu, qed iħabbru li wasal </a:t>
            </a:r>
            <a:r>
              <a:rPr lang="mt-MT" sz="3200" dirty="0" smtClean="0">
                <a:solidFill>
                  <a:srgbClr val="FFFF00"/>
                </a:solidFill>
                <a:latin typeface="CK Frosting" pitchFamily="2" charset="0"/>
              </a:rPr>
              <a:t>iż-żmien </a:t>
            </a:r>
            <a:r>
              <a:rPr lang="mt-MT" sz="3200" dirty="0" smtClean="0">
                <a:solidFill>
                  <a:srgbClr val="FFFF00"/>
                </a:solidFill>
                <a:latin typeface="CK Frosting" pitchFamily="2" charset="0"/>
              </a:rPr>
              <a:t>li jitwieled </a:t>
            </a:r>
            <a:r>
              <a:rPr lang="mt-MT" sz="3200" dirty="0" smtClean="0">
                <a:solidFill>
                  <a:srgbClr val="FFFF00"/>
                </a:solidFill>
                <a:latin typeface="CK Frosting" pitchFamily="2" charset="0"/>
              </a:rPr>
              <a:t>Ġesù. </a:t>
            </a:r>
            <a:endParaRPr lang="mt-MT" sz="3200" dirty="0" smtClean="0">
              <a:solidFill>
                <a:srgbClr val="FFFF00"/>
              </a:solidFill>
              <a:latin typeface="CK Frosting" pitchFamily="2" charset="0"/>
            </a:endParaRPr>
          </a:p>
        </p:txBody>
      </p:sp>
      <p:pic>
        <p:nvPicPr>
          <p:cNvPr id="23554" name="Picture 2" descr="http://cdn.superbwallpapers.com/wallpapers/holidays/christmas-bells-9312-1920x1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057400"/>
            <a:ext cx="3200400" cy="2300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idmans.co.uk/wp-content/uploads/2013/12/dark-blue-christmas-background.jpg"/>
          <p:cNvPicPr>
            <a:picLocks noChangeAspect="1" noChangeArrowheads="1"/>
          </p:cNvPicPr>
          <p:nvPr/>
        </p:nvPicPr>
        <p:blipFill>
          <a:blip r:embed="rId2" cstate="print"/>
          <a:srcRect l="4225" r="4520"/>
          <a:stretch>
            <a:fillRect/>
          </a:stretch>
        </p:blipFill>
        <p:spPr bwMode="auto">
          <a:xfrm>
            <a:off x="24714" y="-76200"/>
            <a:ext cx="911928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62200" y="685800"/>
            <a:ext cx="441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CK Frosting" pitchFamily="2" charset="0"/>
              </a:rPr>
              <a:t>.</a:t>
            </a:r>
            <a:r>
              <a:rPr lang="mt-MT" sz="2800" b="1" dirty="0" smtClean="0">
                <a:solidFill>
                  <a:schemeClr val="bg1"/>
                </a:solidFill>
                <a:latin typeface="CK Frosting" pitchFamily="2" charset="0"/>
              </a:rPr>
              <a:t>.. il-kewkba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2400" y="1676400"/>
            <a:ext cx="457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3200" dirty="0" smtClean="0">
                <a:solidFill>
                  <a:srgbClr val="FFFF00"/>
                </a:solidFill>
                <a:latin typeface="CK Frosting" pitchFamily="2" charset="0"/>
              </a:rPr>
              <a:t>Din waslet </a:t>
            </a:r>
            <a:r>
              <a:rPr lang="mt-MT" sz="3200" dirty="0" smtClean="0">
                <a:solidFill>
                  <a:srgbClr val="FFFF00"/>
                </a:solidFill>
                <a:latin typeface="CK Frosting" pitchFamily="2" charset="0"/>
              </a:rPr>
              <a:t>lis-Slaten </a:t>
            </a:r>
            <a:r>
              <a:rPr lang="mt-MT" sz="3200" dirty="0" smtClean="0">
                <a:solidFill>
                  <a:srgbClr val="FFFF00"/>
                </a:solidFill>
                <a:latin typeface="CK Frosting" pitchFamily="2" charset="0"/>
              </a:rPr>
              <a:t>Maġi għand </a:t>
            </a:r>
            <a:r>
              <a:rPr lang="mt-MT" sz="3200" dirty="0" smtClean="0">
                <a:solidFill>
                  <a:srgbClr val="FFFF00"/>
                </a:solidFill>
                <a:latin typeface="CK Frosting" pitchFamily="2" charset="0"/>
              </a:rPr>
              <a:t>Ġesù </a:t>
            </a:r>
            <a:r>
              <a:rPr lang="mt-MT" sz="3200" dirty="0" smtClean="0">
                <a:solidFill>
                  <a:srgbClr val="FFFF00"/>
                </a:solidFill>
                <a:latin typeface="CK Frosting" pitchFamily="2" charset="0"/>
              </a:rPr>
              <a:t>biex jadurawh bħala r-Re tar-Rejiet.  </a:t>
            </a:r>
          </a:p>
        </p:txBody>
      </p:sp>
      <p:sp>
        <p:nvSpPr>
          <p:cNvPr id="22530" name="AutoShape 2" descr="data:image/jpeg;base64,/9j/4AAQSkZJRgABAQAAAQABAAD/2wCEAAkGBhQSERQUEhQVFRQVFBQXFxcUGBccHBgYHBcXFxwcFBccHCYfFxwjHBccHy8gJCcpLCwsFR8xNTAqNSYrLCkBCQoKDgwOGg8PGiwkHyQsLCwsLCwpLCwpLCwsKSwsLCwsLCwsLCwsLCwsKSwpLCwpLCwsLCksLCwsLCwsLCwsLP/AABEIAMIBAwMBIgACEQEDEQH/xAAbAAACAwEBAQAAAAAAAAAAAAAAAwECBAUGB//EAEAQAAIBAgQDBQYEBAUCBwAAAAECAAMRBBIhMQVBUQYTImFxBzKBkaGxFEJSwYKS0fAjU2Jy4bLCFRYzY5Oi8f/EABgBAQEBAQEAAAAAAAAAAAAAAAABAgMF/8QAIhEBAQEBAQEBAAICAwEAAAAAAAERAiFBMRJRA2EjcbEi/9oADAMBAAIRAxEAPwD5vwfhjYislJd3YD56SvEuGtQqNTewZTYi4/aIpVSpBUkEcxNVDCviGqNcXAZ2zEDzNup12npfHFitG4XDmo6qN2IEbV4gzUkpG2VCSLAX16ncxWHxDU2DISrDYg2PwMnmqbxDhlSg5SqpVgSCCOhtKYfDXIzHIpv4iDb6CX4lxF69RqlQ5mY3JPWVo451K2Y+A3UHUA+h0lmanuE5NbDWPxvD3pNZxbQH4EAj6GKFc5s3O9/jNnF+NVcSytVYsVVV1vyFv2jxfXPhCXagwAYggG9jbQ9bHnMiloWhG4fFMl8ttVKnQHQyz/YotMm9he28fgOHNVLBcvhUsbkDQdL7nyiqVdluAxAYWa3MX2P98pbE01ViEbMOtiOXSXPNQUsPdWOZRlGx3OtvD16xM1YDHmkWIVWzKV8Qva/MdDMslzFEJIEiRRaEIQCFoTRgarK4yEAm662tqLa305yz2pSqdIsbAXNiflcyhE7HBOKfhMRmKI+UkEHUa6G2tjuZzcViM7FiAL62AAHwA2lsxCbSQt5q4bnzEU7ZirA3ttY338p3vZ9isLTxQOLF01tzAYai46afWTPNXXm8Phi7BVHiJsNh9TtKNTIv5Tq8br0GxLNSVhRzbXFyL8jaKpOndVrVGS7KVp2vm1PvHkQDNSTE1zYQmrGYIIqEOrZ1zEL+XybzmFZlW5k1KRU2IsR1jMJiMjhrA2N7Hb4zd2h4z+JrNUyKgOtkAA28t5fh9cowkwgasFw56psilja+kTVplSQZq4bxZ6BvTYqbEXHQzLXrFjc7mbv8f4+frM3VAJ2F4CzUFqD9ZQ/GzL92H8M5VC1xc2n03sx2nw6YWvSFMMxplwapBDMgv7gAAsCSNT5xzJm5p1XzOpRIa0bxHus3+Dmy5RfPa+a2u3K80cZ4marb+HkqqFUeirYfSZPwT5M+U5QbXtpf1k6mWyLP7UpUrm01V+GsouRvFYOvlYHpO9x3tOa9NFIUZFsLAD5zrxzzeWLbrzJEk1CQASbDYdPSDGVnB0EIQkVqPddz+bvs3lly2+8ywhCCEIQplBbsBFzZwmkWrIPM/wDSZjEIIwUTvL16ykLZQpAsSCfEb7np0+E6mD40qUHpGmpLW8RGot0M6c8y32s21xLQlnOsrObQhCEKLyQZEsi3ieorNmMw6UyhRxUuoZgARY81M1UeBVGQuFOUbmc2rTsZ0vF5m1mdSm8QxS1HLKgpg28K3sPnF4aiWYDzEVN/B+ICjUD5Va36rkfIHX4zMy31b5PE4rBdwaiVUOYEqDe1iGsSRz2mWpUXIoC2YE5mvvtbTlPRdsu1ZxVQsoChgpsqquuUXuQLnW+5nmCJbf6IqYQ/vnJmVAhOp2b7n8Qn4gkU7gGwvodJk4hk7xu7vkvpmtf6Rnmm+s0ZRrlSCPP5Hf6Rc04fh7ujuoutMAsel9JIM99Z7P8A89r/AOGjCdymbMfFblYa+pufl5zxcIEkwvIhCidbG8BNOglbOpD/AJQdR6jlMOBoq9RVqPkUnVrXt8JSu2pAYsoJt6TU/Gb+lQhCZaMrYdktmUrcAi43HWWo4N2V2VSVSxYj8tzYXhicW9Sxdi1gFF+QGwi1cgEAmx3139ZfE9MoFLNnvfL4bddN/KFPCsysw2W19Rz0FhziYRs+jtdkWJxVJL+Fma/wR5xF2HoPtPSez3Cl+I0ABsXPypvPOBbD5SbQQhCFEISSIEQhCASyNaVhEuI9HhO1L06LUgbK246zg16lzFXhOnX+S2YzOcaMTgHp5S6lQ4DLfmOoluId1mHc5suUXz2vmtrtyvK0K4Lp3pZkBAIB1y9FvtKYopnbuwQlzlDb25XmFXwuCeobKCTL43vBlR/yCwHQE3m7s5x78NUzgA+sRxzinf1C9rXM15ie65sIQmWgJZVJOm8rOpwnE/ha9OpUp5gMrhWvYjcGJNKzUMMhpuzPldbZUt73XXlaZQx6nWbOL4talV2RVRSxsFGgFzbzmKL/AKIIQhIohCEAhJyG17aSIBG4bDGowVdSdrkD6mKgIiLA2Ma+H8OddV59VJ5N5HkefrETRgsU1NwyWuNwRcEcwwOjKeYMBKrH0sNeepXswmJo/iMGNRpVw97tTO96fN0O45jztMtHCgKWOwBJ+G868zlz66vx6T2O8OH4t6hF8gCD/cwP7faeQ7RcJ7rFVkGwa49G1E+t+yjh4pYWnUceKtUZh8jr8Bf5zy/tB4cFxSvyLVKR9R40/wDqROfPX/JVv4+a1KFotUJIAFyTYAc/QT068CetUFOkhd22Ufc9B5mO7RcOTh47hWD4ph/jVBtSBH/p0/8AURu29tBuZvuT4c9V5iqmTw7v+a2y+QPM9T8JnhJXfWc3REJpxqICMhuLa+szS9TLiS6JelSLMFG50EpLU6hUgg2Ikg08R4ZUoNkqKVboZkj8XjHqHM7Fj1MRFz4QSRJppczdjuDVKSqzqQHF1J5jqOs1ObfS2ROP4cqU6bCorFxcqL3XyM18KOF/DVu9zmr4SmW1t7HU35N05TiEwlvU3ZEzxDQhCYValSLEKouSbADmZaqrA2a9wbG/K3KVpbjW2o16TRiqpF6ecMoYm42J2uCReak8T6VhsTkNwFOhFmFxqLfOKJhCZ1RCEY9QEAWAtz6+sBcIScphXToccK4dqGRTmN8xGo9DOXLii3IH5GXGDc7I5/hb+ktupJhMs4HI30HK2seOG1f8qp/I/wDSMTgmIO1CsfSnUP8A2yKxR+Hp3M6mE7FY2p7uGrerIw+4npuH+yfFizVctMehY/ITXNkvrPX545vAsU+HcVUBIGjoDbOnO3Rh7wPIjznqOI8LTF+EnIayBqWJUWSstx4a6/lcHwlhqDvcHMetwj2YJp3lWs22irkH9Zq7RIvDaPd4aiCvvDvM7ANzKi4APXrJ13L1k/XPMmu7wXChAuwSimRfNra29WnF7R8DGLxHcl+77xKNdW5g0zkfKOZIK/KcjD9ramI/CUgnd2qqapF7NYi1uYGu3rO9TxKV8RhsubNRDKxGzBhYi/MbyXiy7Uncv4XxjF0eE4W2HUd/WutPNq7tzqVD+ld7bXnxzidE3JYlmJJZjuxO5M+4douB4fEV7VKTlrZQ6MQVHQC1gPIWnl+0HsuVUzriGCm+lRGb/pBMv+Prmfv1qy/Hx9xKz1uK9nWJsWpZay/+2bn4jcThYns/iKfv0Ko/gY/YRf3xuVz4TQeH1f8ALqfyN/SVODf9D/yn+kjRMdVqKVUBbML5jf3umnK0qaDfpb5GXxFbMFGQLlFtBa/mfP8ApLPxCLQjsRiS+W4AyqFFgBoOttz5xMlFkaxmrFcUeoAGYkKLC5Og8ukxwmp1ZMMghCEyqDJkESZUEdhsOXYKNzNHCeFPXcKilj0AvOp2m7P1MFWsQwyhNbH9C3IPrea55+1LfjmcV4Q9BstQZW0Nj5zBNOMx71DdySep1maTvN8Jv0QhCZaEm8iECQx6y3fN+pvmZSEBy4txs7j+Jv6xqcXrrtWrD0qOPsYtMVZGTKviINyNRa+x5DX6REWRHXw/a/GIbriq/wAajn7mem4X7VMcBlZxUH+q4P8AMNZ4KasJUsRNcSW5WevJ4+scO9o5vepRretOpmH8p1nteC9raOJoVHpmplW6kupHi2yjXU/afG+CUKleolGjo7/m5Io95z6D62nvuLcToYCitFFz9yl1pDl1qYg8id7bnbbfP+TibjPN+tFPhCMBXa7OWcANsoAOw6+c1lRQxNHJmHfVaq2Bsoy67chb7TYbNSpEAAOxcW0Hipg6D1JnK7UY3uO5rZQ+SpXGUki5dkpjXkfEdfKSXfP+0sa+1naqnh6oVnrhiMypTVvEOoN7EeYvPM8S9rldVIo0cunvVWJb5DaasSKePpGmrEFTmpl9KmHqdHHOm2xI056c/m3FmZWZKilXQlWU8iP26TXHHN8q3q/sa+I+0nHvp+IdB0RmH1vecd+1WMO+LxP/AM9Uf9051Q6ykdSb46Rvfj+JPvYnEH1rVT92md8fUO9SofV2/rEQmVXNZv1N8zK5jIhKCEJIW8DTg+HmoHIKjIuY5iBf/b1PlMsmRCCEIQqDCBMmVD8FiSjqw5EfeauLcdq4h2d2Y5iTueZvt8Zzo6nQBRmzAEEWU3ub9OWn7yy38TJ+r8P7vvB32bJrfJa+2kvQFHJUz582nd2tbf8AN8JjmrFVaZSmEQq4Bzkm+Y30sOUkKywhJC32kaRCEIDKlYkAHkLCLhCLdReqgBsCGGmov+8ABlOpzXFhbS3PX5fOVtIlBG4dCzBVBLEgADck7ARYEetbICFPiIIZhyB3VT9zz22veS4V7PAceXA0mo4dlbEVLd9XXXIP8uiedub7X2vvEUsVmVgTfOGuTuSRqSdyfOePp1LTfQx9p25krl1LH2vsnjO9wOCPMZlPwE5ftDxQFOgnM4iqx9F1+9on2W4vPQCfoxDfJlJ/acP2ocRtikT9COfizn9hOU5/+sWuPX4mUYMjFXXZlNiPj08pPGOLLxBQWCpjEWwI0XEKNgelQcuu29r+br4u8yM06dZDmVDDXWRND1s/ve/+r9X+7qf9Xzme05OohGVqJU2NtQDp5xcWYghCEKJ0eFcSWlmzIr5lK+IbX5jzE50Jrnr+N1LNWqNcysITN9U7B0QzqrMFBNiTy+U6HaXhtOhXZKVRaijS635Cx3HUTlAwY9Zd8T6iEgyZAQhNWFxuRHXIjZwBdhcrrup5GBljsRk8OS/ujNf9XO3lEyQJdES9OqVNwbHbSUhIohCEAhCECyVCL2JFxY25jQ2MrCECQY1lTICCc9zcW0tpY3v66RaWuL6jnL4hlLEoCq30BNyB5nnLPxCrSQ0Z+JOTJYWve9hfpvvbyio/B9L9i2JvXqU+pRx8NPsZ5n2h47vOI4gjZWyD+EW+83+yPFZOJ0h+sMPoT+08njsQatV33LuzfMkyfdTFcNhy5IBAsCfEQNhfS/PyiZZ0KmxFiORlZaok3kQkUQhCBp4fUphwaylksbhTY3tpr6zO2+m0iEIIQmnA8PesWCAEqpY3IGg33gZoSbTtcN4QlSjUdqiqVAsp3b0mueP5JbjJwTDo9VQ5st9Z1e13DKNJgKLZhaedY2OkHqk7m8u54mbdLkyJMy0lZp4hWps96SFFsNCb621N4rDUC7Kqi5JsBNvHuBvharU6lrg9Rty0v0j4fWOvhSgUm3iFxYg6ba2222m7hHFUpLUD0lqF1sCfy+YnLhG5fEzf1LG5kQhI0JqwGA73N4lXKpbxG17ch1Myx+CwjVXVFtmY2GY2HxJiJVcNhWqNlRSxsTYdALn6Rdoxs1NiAbEEgkH4bxUvgIQhIqzUyACQddvOVjKmIZgoJJCiyg8tb6RcXPiCEIQr0Ps+qW4nhPOsB8wR+889TNrW6CdbslVy47DN0qqZzsJQDsFLBbjdthpzibqK1qxYlmJJO5JuT6mUkkSIovRqZWBsDbkefrIdrkmVhG+YCEJ1eCYag+fv3K2UlbDcyyaW45UJZxqbbSsigTXjq9Mle5UoMoDXN7tzPx6TJCNTBLiqespCJcEkyJKm024qkTmd7I/hITLa4I3UAWt/Wak2G4w/3zhCEglWtG4nEs7ZnJJsNT5C37RM7vAeAnEqyrq6gug5kD3l89NR/tI5yyW+JbI5nD1pFv8AGLBcp9wa3tpvyvMxnVxvAHQZiMqaDM2gJtqF/UfS85RHSOpnhLvqBHYqmqtZGzCw1tbW2un0iYSKICEJFEISVW5sN4EQj8Tgnp2zqRfa8RGYgjcNhmqMFQXY6ACKjcNiWpsHQ2YG4MQaqYOGq/4tIMQCCj35jy6TCx1jsZjXquXclmO5MRLaRs4PUtXpHpUX7xGFwxc2W17E6kDQC/P0kYZ7Op6MD9YuIAwkgSJFEIQgEIQgEIQgEIQgEJKreMxNAo1juAt/UgH94QqaKrKUBLMXvax2C20sb/SdDs7wZcQzh6i08tN2BY7kDNbrynLrIAxANwOYv+817In7S4SDJkVInquyXagYRlcKHqA6F/dXcaAWJJBIudtdJweDUqbVkFVstPMMxsTpz0EvxvD06dZ0osXVWIBItext1M1z5NS++O1267Q/iq3egkrUUMoJ9zkUHkGBnmcPWyMGsDbkwuD6iVLG1j/f92+krJeiQ2nRao1kUsTc2X9hCjhmc5VUsddALnSN4a1QVB3TZXOgN7b+Z2l8JUKZ3FTI40Fr3a+hsR5RJvpuM+Hrmm4YAEqb2YXHxHOGJxBd2YgAsb2AsPgOUUTCZ1RHYMMXUILsSLDqeUZTxSikyGmpZiCH1uoHIctZmRyDcGxHMS/h+uxx/itas606ws6WS1reVpzMXg3pMUqKVYbgyj1STckk735wq1SxuxJJ5mLUkxSEISNCE14wUstPuy+bL481rZv9MyRUh2HrKoa6hiRYG58JvuOv/MpSS7AEgXI1Ow85SEumNVHEGhVzIQSh0NgQfgeURVqFmLHcm5//ACUhGmCSrWN5E1YBqQzd6GIynLlNvFyv5SQqOIYzvXLZVTQaILDSZoQgEJs4ViESqrVFzqDqvWaMTTXEYm1FcgY+EHlLniay4CtTVj3qFxlIABtZraH4GZhNnFuFth6hpva46G8xRf6WPadhuzlLE1UQ1UBLDRg1yNyAbZdRcamHbjgeWvVamUdS7EGm6HS+gte408p53g3F2oOXU2IVrepBUfLNf4TPVxDVSBuTYDz5ATr/AC/8/GP4+kBip5g/2JSNxOGamxRwVZTYg8pIKZNjnzaHS2W3TrecsbIMmRJgE6/ZqjRfEoMUSKRPiIHWK7PYmilYNiE7ymLkrcgnoAfM6fGZ+IV1aqz07gFiQDy58ozzR3vaBh8KmKYYQ3S5vYaA88pvqL3mTs72ZbFEheQJ+l5wy195swHFqlG+Q2vLEsvxXiWCNJyp5RVCqoDZlzEiym5GU3Gvn/zIxGJLtmY3Jiot98JPPROy3ZxvwgxGZQM5WxYA7AjS9+vLlONGd+2XLfw3vbz1H7yTPq1S0Zh8KzkhRcgE/AC5+kMPiCjBltcbXAP0MpnN784mHqpEcKq5CuXxXvmudrbW2iYRLgIQjqOTK2bNmt4bWte/5vK15JNCZpwFAO4BNgTueUXh62Vg1g1uTbH1lM+t5rnJ7Urp8e4YtGoVR1qAfmXb6zlS7VCd5fE01BsjZhYa2trbUfAy9ZfYTz9JjsThshAJU3APhIO4vy5+UTCZUQhHUMlmz5r28Nrb3HveVrxJo04fgtR6LVVUlVYBiL6XBI+xmAibqXGaq0Xohz3b2JW+lx5fEzPRrAKwKhiRoTfw63uPtr1l8T0um5UgjcG8fise9SoajHxE3uAB9BM0JnVx0OGYJ8VXSnclnYC58za5iuJcOahUam9symxsQdfhM1OqVIKkgjYiWrVi7FmNySSfjLswWShdGbMBYgZTub9PS31laaN7yg+HW45fHlFzRQx7ojorEK4AYDnbrHgthkNaqMzasRdmP3JmntDwgYau9IVFfKSLqb89NbWnMvLVKhY3JuY3wxWEgwhUiEISA/v7wMIQgEDCEKmRCEgJMiEoP7+8IQgEDCEIkyIQhR/xCEIA0gyYQgkSYQokyIQCAhCACBhCACEISAhCEoqTJhCbiP/Z"/>
          <p:cNvSpPr>
            <a:spLocks noChangeAspect="1" noChangeArrowheads="1"/>
          </p:cNvSpPr>
          <p:nvPr/>
        </p:nvSpPr>
        <p:spPr bwMode="auto">
          <a:xfrm>
            <a:off x="155575" y="-1531938"/>
            <a:ext cx="4267200" cy="3200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2" name="Picture 4" descr="http://highlandbaptist.ca/wp-content/uploads/2011/12/christmas-star.gif"/>
          <p:cNvPicPr>
            <a:picLocks noChangeAspect="1" noChangeArrowheads="1"/>
          </p:cNvPicPr>
          <p:nvPr/>
        </p:nvPicPr>
        <p:blipFill>
          <a:blip r:embed="rId3" cstate="print"/>
          <a:srcRect l="23214" r="19644"/>
          <a:stretch>
            <a:fillRect/>
          </a:stretch>
        </p:blipFill>
        <p:spPr bwMode="auto">
          <a:xfrm>
            <a:off x="1143000" y="1828800"/>
            <a:ext cx="2438400" cy="3200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KEY" val="RL[GKZ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288</Words>
  <Application>Microsoft Office PowerPoint</Application>
  <PresentationFormat>On-screen Show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Diane Fenech</dc:creator>
  <cp:lastModifiedBy>Cathleen</cp:lastModifiedBy>
  <cp:revision>11</cp:revision>
  <dcterms:created xsi:type="dcterms:W3CDTF">2013-12-22T14:16:05Z</dcterms:created>
  <dcterms:modified xsi:type="dcterms:W3CDTF">2015-10-25T18:20:19Z</dcterms:modified>
</cp:coreProperties>
</file>