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2834F4-AE1D-4EAD-A38D-38022A67F241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s_home\Desktop\fs_15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3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0652" y="0"/>
            <a:ext cx="3715844" cy="3212976"/>
          </a:xfrm>
        </p:spPr>
        <p:txBody>
          <a:bodyPr>
            <a:normAutofit/>
          </a:bodyPr>
          <a:lstStyle/>
          <a:p>
            <a:r>
              <a:rPr lang="en-GB" dirty="0" err="1" smtClean="0"/>
              <a:t>Betlem</a:t>
            </a:r>
            <a:r>
              <a:rPr lang="en-GB" dirty="0" smtClean="0"/>
              <a:t> </a:t>
            </a:r>
            <a:r>
              <a:rPr lang="en-GB" dirty="0" smtClean="0"/>
              <a:t>b’</a:t>
            </a:r>
            <a:r>
              <a:rPr lang="mt-MT" dirty="0" smtClean="0"/>
              <a:t>Ħ</a:t>
            </a:r>
            <a:r>
              <a:rPr lang="en-GB" dirty="0" err="1" smtClean="0"/>
              <a:t>afna</a:t>
            </a:r>
            <a:r>
              <a:rPr lang="en-GB" dirty="0" smtClean="0"/>
              <a:t> </a:t>
            </a:r>
            <a:r>
              <a:rPr lang="en-GB" dirty="0" err="1" smtClean="0"/>
              <a:t>nies</a:t>
            </a:r>
            <a:endParaRPr lang="en-GB" dirty="0"/>
          </a:p>
        </p:txBody>
      </p:sp>
      <p:pic>
        <p:nvPicPr>
          <p:cNvPr id="1026" name="Picture 2" descr="http://www.truthbook.com/images/site_images/William_Hole_Joseph_And_Mary_Travel_To_The_Census_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422"/>
            <a:ext cx="5141140" cy="68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4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944" y="1124744"/>
            <a:ext cx="3914056" cy="4090466"/>
          </a:xfrm>
        </p:spPr>
        <p:txBody>
          <a:bodyPr>
            <a:normAutofit/>
          </a:bodyPr>
          <a:lstStyle/>
          <a:p>
            <a:r>
              <a:rPr lang="mt-MT" dirty="0" smtClean="0"/>
              <a:t>Ġ</a:t>
            </a:r>
            <a:r>
              <a:rPr lang="en-GB" dirty="0" smtClean="0"/>
              <a:t>u</a:t>
            </a:r>
            <a:r>
              <a:rPr lang="mt-MT" dirty="0" smtClean="0"/>
              <a:t>ż</a:t>
            </a:r>
            <a:r>
              <a:rPr lang="en-GB" dirty="0" err="1" smtClean="0"/>
              <a:t>eppi</a:t>
            </a:r>
            <a:r>
              <a:rPr lang="en-GB" dirty="0" smtClean="0"/>
              <a:t> </a:t>
            </a:r>
            <a:r>
              <a:rPr lang="en-GB" dirty="0" smtClean="0"/>
              <a:t>u </a:t>
            </a:r>
            <a:r>
              <a:rPr lang="en-GB" dirty="0" err="1" smtClean="0"/>
              <a:t>Marija</a:t>
            </a:r>
            <a:r>
              <a:rPr lang="en-GB" dirty="0" smtClean="0"/>
              <a:t> ma </a:t>
            </a:r>
            <a:r>
              <a:rPr lang="en-GB" dirty="0" err="1" smtClean="0"/>
              <a:t>jsibu</a:t>
            </a:r>
            <a:r>
              <a:rPr lang="en-GB" dirty="0" smtClean="0"/>
              <a:t> </a:t>
            </a:r>
            <a:r>
              <a:rPr lang="en-GB" dirty="0" err="1" smtClean="0"/>
              <a:t>mkien</a:t>
            </a:r>
            <a:r>
              <a:rPr lang="en-GB" dirty="0" smtClean="0"/>
              <a:t> </a:t>
            </a:r>
            <a:r>
              <a:rPr lang="en-GB" dirty="0" err="1" smtClean="0"/>
              <a:t>fejn</a:t>
            </a:r>
            <a:r>
              <a:rPr lang="en-GB" dirty="0" smtClean="0"/>
              <a:t> </a:t>
            </a:r>
            <a:r>
              <a:rPr lang="en-GB" dirty="0" err="1" smtClean="0"/>
              <a:t>joq</a:t>
            </a:r>
            <a:r>
              <a:rPr lang="mt-MT" dirty="0" smtClean="0"/>
              <a:t>o</a:t>
            </a:r>
            <a:r>
              <a:rPr lang="en-GB" dirty="0" smtClean="0"/>
              <a:t>g</a:t>
            </a:r>
            <a:r>
              <a:rPr lang="mt-MT" dirty="0" smtClean="0"/>
              <a:t>ħ</a:t>
            </a:r>
            <a:r>
              <a:rPr lang="mt-MT" dirty="0"/>
              <a:t>d</a:t>
            </a:r>
            <a:r>
              <a:rPr lang="en-GB" dirty="0" smtClean="0"/>
              <a:t>u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jesus-resurrection.info/image-files/no-room-at-the-i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508104" cy="52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5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9873"/>
            <a:ext cx="3250704" cy="1143000"/>
          </a:xfrm>
        </p:spPr>
        <p:txBody>
          <a:bodyPr/>
          <a:lstStyle/>
          <a:p>
            <a:r>
              <a:rPr lang="en-GB" dirty="0" smtClean="0"/>
              <a:t>G</a:t>
            </a:r>
            <a:r>
              <a:rPr lang="mt-MT" dirty="0" smtClean="0"/>
              <a:t>ħ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vojt</a:t>
            </a:r>
            <a:endParaRPr lang="en-GB" dirty="0"/>
          </a:p>
        </p:txBody>
      </p:sp>
      <p:sp>
        <p:nvSpPr>
          <p:cNvPr id="4" name="AutoShape 2" descr="https://lh3.googleusercontent.com/-RLWW1qpP0SI/TX6m48F59FI/AAAAAAAAAGU/_qAMu2c0Y7I/s1600/manger+beneath+kataluma.jpg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s://lh3.googleusercontent.com/-RLWW1qpP0SI/TX6m48F59FI/AAAAAAAAAGU/_qAMu2c0Y7I/s1600/manger+beneath+katal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180"/>
            <a:ext cx="7690939" cy="57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3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2962672" cy="1143000"/>
          </a:xfrm>
        </p:spPr>
        <p:txBody>
          <a:bodyPr/>
          <a:lstStyle/>
          <a:p>
            <a:r>
              <a:rPr lang="en-GB" dirty="0" smtClean="0"/>
              <a:t>G</a:t>
            </a:r>
            <a:r>
              <a:rPr lang="mt-MT" smtClean="0"/>
              <a:t>ħ</a:t>
            </a:r>
            <a:r>
              <a:rPr lang="en-GB" smtClean="0"/>
              <a:t>ar</a:t>
            </a:r>
            <a:endParaRPr lang="en-GB" dirty="0"/>
          </a:p>
        </p:txBody>
      </p:sp>
      <p:pic>
        <p:nvPicPr>
          <p:cNvPr id="3074" name="Picture 2" descr="http://blog.bibleplaces.com/uploaded_images/NoRoomintheInn_AADD/Bethlehem_native_home_near_Bethle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42912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at Baby Room Ideas For Your Lovely Kids: Cute Baby Room Ideas With Teddy Bear Dec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48343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0"/>
            <a:ext cx="4572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 smtClean="0"/>
              <a:t>Kamra</a:t>
            </a:r>
            <a:r>
              <a:rPr lang="en-GB" sz="4000" dirty="0" smtClean="0"/>
              <a:t> ta’ </a:t>
            </a:r>
            <a:r>
              <a:rPr lang="en-GB" sz="4000" dirty="0" err="1" smtClean="0"/>
              <a:t>tarbija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8912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32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PowerPoint Presentation</vt:lpstr>
      <vt:lpstr>Betlem b’Ħafna nies</vt:lpstr>
      <vt:lpstr>Ġużeppi u Marija ma jsibu mkien fejn joqogħdu.</vt:lpstr>
      <vt:lpstr>Għar vojt</vt:lpstr>
      <vt:lpstr>Għar</vt:lpstr>
    </vt:vector>
  </TitlesOfParts>
  <Company>Government of Malta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Betlem b’hafna nies</dc:title>
  <dc:creator>User</dc:creator>
  <cp:lastModifiedBy>Cathleen</cp:lastModifiedBy>
  <cp:revision>6</cp:revision>
  <dcterms:created xsi:type="dcterms:W3CDTF">2015-02-13T08:58:16Z</dcterms:created>
  <dcterms:modified xsi:type="dcterms:W3CDTF">2015-10-25T17:41:25Z</dcterms:modified>
</cp:coreProperties>
</file>