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6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1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8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3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6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4106-348B-425A-B449-84B60F6F3774}" type="datetimeFigureOut">
              <a:rPr lang="en-US" smtClean="0"/>
              <a:pPr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E7FE-3219-4C41-993B-7C78961B0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5344" cy="730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4836" y="174523"/>
            <a:ext cx="498245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88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assoonPrimaryInfant" pitchFamily="2" charset="0"/>
              </a:rPr>
              <a:t>Il-Milied </a:t>
            </a:r>
            <a:endParaRPr lang="mt-MT" sz="8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SassoonPrimaryInfant" pitchFamily="2" charset="0"/>
            </a:endParaRPr>
          </a:p>
          <a:p>
            <a:pPr algn="ctr"/>
            <a:r>
              <a:rPr lang="mt-MT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assoonPrimaryInfant" pitchFamily="2" charset="0"/>
              </a:rPr>
              <a:t>Madwar</a:t>
            </a:r>
          </a:p>
          <a:p>
            <a:pPr algn="ctr"/>
            <a:r>
              <a:rPr lang="mt-M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assoonPrimaryInfant" pitchFamily="2" charset="0"/>
              </a:rPr>
              <a:t>i</a:t>
            </a:r>
            <a:r>
              <a:rPr lang="mt-MT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assoonPrimaryInfant" pitchFamily="2" charset="0"/>
              </a:rPr>
              <a:t>d-dinja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169" y="-152400"/>
            <a:ext cx="647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            </a:t>
            </a:r>
            <a:r>
              <a:rPr lang="mt-MT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Malta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Lejlet il-Milied ikollna l-quddiesa ta’ nofsilejl fejn nisimgħu l-prietka tat-tifel. 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Il-ġurnata tal-Milied inqattgħuha mal-familja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fejn nieklu u nixorbu ikel tradizzjonali tal-Milied.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PrimaryInfant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" y="5015668"/>
            <a:ext cx="2413142" cy="160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2290"/>
            <a:ext cx="3179506" cy="455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35315"/>
            <a:ext cx="2326000" cy="203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04" y="4713192"/>
            <a:ext cx="3043031" cy="208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169" y="-152400"/>
            <a:ext cx="647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            </a:t>
            </a:r>
            <a:r>
              <a:rPr lang="mt-MT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L-</a:t>
            </a:r>
            <a:r>
              <a:rPr lang="mt-MT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Italja</a:t>
            </a:r>
            <a:endParaRPr lang="mt-MT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PrimaryInfant" pitchFamily="2" charset="0"/>
            </a:endParaRP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Il-ġurnata ta’qabel il-Milied kulħadd joħroġ fit-toroq fejn ikun hemm logħob tan-nar, ikel u xorb. Ir-rigali jingħataw fis-6 ta’Jannar meta tiġi l-Befana: 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is-saħħara fuq l-ixkupa.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PrimaryInfant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4626"/>
            <a:ext cx="3551903" cy="22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16" y="457200"/>
            <a:ext cx="256591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98032"/>
            <a:ext cx="3159967" cy="315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4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169" y="-152400"/>
            <a:ext cx="647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            </a:t>
            </a:r>
            <a:r>
              <a:rPr lang="mt-MT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Franza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Ġeneralment, lejlet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il-Milied kulħadd jibqa’ mqajjem għall-quddiesa u wara kulħadd imur jiekol l-ikla tal-Milied.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Dakinhar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, it-tfal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idendlu l-ħelu,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il-ġugarelli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u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l-frott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mas-siġra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tal-Milied.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PrimaryInfan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13" y="2202090"/>
            <a:ext cx="2429475" cy="152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78" y="4191000"/>
            <a:ext cx="306792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32" y="27039"/>
            <a:ext cx="2593056" cy="172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90181"/>
            <a:ext cx="3124200" cy="226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9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168" y="-135940"/>
            <a:ext cx="7081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            </a:t>
            </a:r>
            <a:r>
              <a:rPr lang="mt-MT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L-Iżvezja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In-nies jieklu l-ħut f’jum il-Milied u fil-lejl ta’qabel jiffesteġġaw billi jagħmlu ħafna </a:t>
            </a:r>
            <a:r>
              <a:rPr lang="mt-MT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parties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u jqassmu r-rigali. Ir-rigali jitqassmu minn xi 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ħadd tal-familja li minflok 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iċ-ċerva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jkollu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mogħża biex tgħinu jġorr ir-rigali.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PrimaryInfant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357"/>
            <a:ext cx="1590364" cy="224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02" y="2667000"/>
            <a:ext cx="267199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7" y="5129058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10009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8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-135940"/>
            <a:ext cx="7081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            </a:t>
            </a:r>
            <a:r>
              <a:rPr lang="mt-MT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Il-Messiku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Hemm tradizzjoni li mis-16 ta’Diċembru xi nies jirreċtaw 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ta’ Marija u Ġużeppi u jibdew iħabbtu bieb bieb għall-kenn imma ħadd ma jiftħilhom. Sakemm fl-aħħar jasal il-jum 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li jiftħilhom xi ħadd u hemm ikun hemm </a:t>
            </a:r>
            <a:r>
              <a:rPr lang="mt-MT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party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kbir.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PrimaryInfant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4" y="4510548"/>
            <a:ext cx="3540420" cy="234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70503"/>
            <a:ext cx="2319465" cy="175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6430298" y="422787"/>
            <a:ext cx="2743199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59200"/>
            <a:ext cx="2300287" cy="172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-135940"/>
            <a:ext cx="70816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             </a:t>
            </a:r>
            <a:r>
              <a:rPr lang="mt-MT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Il-Ġermanja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Erba’ ġimgħat qabel il-Milied jiġi ċċelebrat l-Avvent. F’dan 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iż-żmien il-Ġermaniżi 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jagħmlu girlanda b’erba xemgħat biex ifakkru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fl-erba’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ħdud qabel it-twelid tal-Bambin. Kull nhar ta’ Ħadd jixgħelu xemgħa sakemm l-aħħar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xemgħa </a:t>
            </a:r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tiġi mixgħula </a:t>
            </a:r>
          </a:p>
          <a:p>
            <a:r>
              <a:rPr lang="mt-MT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assoonPrimaryInfant" pitchFamily="2" charset="0"/>
              </a:rPr>
              <a:t>dakinhar tal-Milied.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assoonPrimaryInfant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0"/>
          <a:stretch/>
        </p:blipFill>
        <p:spPr bwMode="auto">
          <a:xfrm>
            <a:off x="6724867" y="56097"/>
            <a:ext cx="2382944" cy="146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86" y="1676400"/>
            <a:ext cx="1611705" cy="207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99" y="4343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9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TWUPG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209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Mizzi</dc:creator>
  <cp:lastModifiedBy>Cathleen</cp:lastModifiedBy>
  <cp:revision>10</cp:revision>
  <dcterms:created xsi:type="dcterms:W3CDTF">2013-12-23T18:35:14Z</dcterms:created>
  <dcterms:modified xsi:type="dcterms:W3CDTF">2015-10-25T17:02:29Z</dcterms:modified>
</cp:coreProperties>
</file>