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50" y="20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AC4A-32B2-4058-9935-33EE41F1361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17D67-B72B-4689-81CB-D087612D7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248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Il-</a:t>
            </a:r>
            <a:r>
              <a:rPr lang="en-US" sz="2400" dirty="0" err="1" smtClean="0"/>
              <a:t>Milied</a:t>
            </a:r>
            <a:r>
              <a:rPr lang="en-US" sz="2400" dirty="0" smtClean="0"/>
              <a:t> </a:t>
            </a:r>
            <a:r>
              <a:rPr lang="en-US" sz="2400" dirty="0" err="1" smtClean="0"/>
              <a:t>Madwar</a:t>
            </a:r>
            <a:r>
              <a:rPr lang="en-US" sz="2400" dirty="0" smtClean="0"/>
              <a:t> Id-Di</a:t>
            </a:r>
            <a:r>
              <a:rPr lang="mt-MT" sz="2400" dirty="0" smtClean="0"/>
              <a:t>nj</a:t>
            </a:r>
            <a:r>
              <a:rPr lang="en-US" sz="2400" dirty="0" smtClean="0"/>
              <a:t>a</a:t>
            </a:r>
            <a:endParaRPr lang="mt-MT" sz="2400" dirty="0" smtClean="0"/>
          </a:p>
          <a:p>
            <a:pPr algn="ctr"/>
            <a:r>
              <a:rPr lang="mt-MT" dirty="0" smtClean="0"/>
              <a:t>Qabbel dawn it-tradizzjonijiet mal-pajjizi </a:t>
            </a:r>
            <a:r>
              <a:rPr lang="mt-MT" dirty="0" smtClean="0"/>
              <a:t>tagħhom.</a:t>
            </a:r>
            <a:endParaRPr lang="mt-MT" dirty="0" smtClean="0"/>
          </a:p>
          <a:p>
            <a:pPr algn="ctr"/>
            <a:endParaRPr lang="mt-MT" dirty="0"/>
          </a:p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1106"/>
              </p:ext>
            </p:extLst>
          </p:nvPr>
        </p:nvGraphicFramePr>
        <p:xfrm>
          <a:off x="304800" y="990600"/>
          <a:ext cx="6172200" cy="7743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04800"/>
                <a:gridCol w="2057400"/>
              </a:tblGrid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1. Joħorġu fit-toroq jixorbu u jieklu. Ir-rigali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    jingħataw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minn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 Befana fis-6 ta’ Jannar.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Franza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2. Il-Milied jiġi ċċelebrat fis-sħana ħdejn xi xmara.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L-Isvezja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3. Kulħadd jibqa’ mqajjem għall-quddiesa ta’ nofs il-lejl. Santa Claws jimlilhom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iż-żraben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bir-rigali.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L-Italja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4.Iżejnu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s-siġra tal-Milied bil-gallettini f’għamla ta’ raġel tal-ġinġer. Jieklu l-ħut f’Jum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il-Milied.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L-Awstralja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5. Jilbsu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 ta’ Marija u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Ġużeppi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u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jħabbtu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bieb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bieb.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L-Afrika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t’Isfel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6. Il-Milied jiċċelebrawh fis-sħana ħdejn il-baħar.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Il-Messiku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7. It-tfal iħallu l-ittri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 għal Kristkind fuq ħoġor it-tieqa. Dawn ukoll iwaħħlu l-gallettini tal-għaġina mas-siġra tal-Milied!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Spanja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8.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F’dan il-pajjiż </a:t>
                      </a: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l-ikla tal-Milied jikluha fl-Lejlet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 il-Milied : jew dundjan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mimli jew </a:t>
                      </a:r>
                      <a:r>
                        <a:rPr lang="mt-MT" sz="1600" b="0" baseline="0" dirty="0" smtClean="0">
                          <a:solidFill>
                            <a:schemeClr val="tx1"/>
                          </a:solidFill>
                        </a:rPr>
                        <a:t>frott tal-baħar.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mt-MT" sz="1600" b="0" dirty="0" smtClean="0">
                          <a:solidFill>
                            <a:schemeClr val="tx1"/>
                          </a:solidFill>
                        </a:rPr>
                        <a:t>Il-Ġermanja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xQWFRQWGBwYGRgXGBgXFxoYHB0YHxcaGBgYHCYfGB8kHBwdHy8gIykpLSwsISAxNTAqNSYrLSkBCQoKBQUFDQUFDSkYEhgpKSkpKSkpKSkpKSkpKSkpKSkpKSkpKSkpKSkpKSkpKSkpKSkpKSkpKSkpKSkpKSkpKf/AABEIAPIA0AMBIgACEQEDEQH/xAAbAAACAgMBAAAAAAAAAAAAAAAABgQFAQMHAv/EAFYQAAIBAwEEBQYHCQ4DBwUAAAECAwAEEQUGEiExBxMiQVEUMmFxgZFCUmKSobHBFSMzU1VygpSyFiQlNDVEVGNzk8LR0tMXQ2RFdKKzw+HxZXWEo6T/xAAUAQEAAAAAAAAAAAAAAAAAAAAA/8QAFBEBAAAAAAAAAAAAAAAAAAAAAP/aAAwDAQACEQMRAD8A7jRRRQFFFFAUUUUBRRRQGaK5T0sbW3aXCQWBbetozd3G4fgKQFVvEYySveCPCulaRqaXEEU0ZykqK49TDP8A7UEyiiigKKwWxzpc1XpEsLfg9zGz90cR62QnwCx5OaBkopKG2N9cD956bIqnlJeOsC+g9WMuw91H3K1qQAte2sHiIrcyY9Rlbj7qB1zRXILmxv7m9FtbarcSdUf31MFjiii8I06sduQ8eznA7+/HXY1wAMk4HM8z66D1RRRQFFFFAUUUUBRRRQFFFFAUUUUBRRWCaDNRtS1BIIZJpDhI1LsfQoyagajtfZwfhrqBPQ0i5+bnNJe0u0cesGGxsmaWGSQG6lVHCLCmGK77KBliAOH20E/oy0cyQT3twv33UGMhB7oOIiT1bpz6iPCjorlMAutNcktZTEJnmYJMtEfr94p6hiCqFUAKoAAHIAcgKUdoNi7iS+F5Z3QtZDD1MpMQl31DZUhWIGRyz6BQN8kgUEkgADJJ4ADvJPdSXc7fyXLmLSoPKiDhp3JS1Q/n85T6E99em6O3nwL6+uLuPOTCQkMTHu3hEASO/GabrSzSJFjjRURRhVUAKB4ADlQJw6P5bo72p3bzjn5PDmG2HoKqd6T1sRTNpmzltbfgLeKLuzGiqfaQMmrGigMVpvLfrI3TeZN5Su8hwy5BG8p7iOYPjW6ig5/pHR/fWSdVZ6ggiBLBJbVGJJ5lnVgWJ8TxqbnXI8/yfOO78PC3+IUzatrMNrEZZ5FijXmzHA9Q8T6BxpQ+699qYK2qNZ2jcPKZARPIveYIjjcz3M3rFBDuulC6tp47e5sA00h4LbTpKxHj1eN5R+djv8K6ODVJszsZbWCkQp228+VzvyufF3PE+oYHoq8oCiiigKKKKAooooCiiigKKKKArju1uyPk1611ftPeabIx3vvsubYk8C0aMN6McuHId3Dj2KvMkYYEEAgjBB4gg8wR30C5oWxumLGr21tbFHAZXCLJkdxDtkn30xRRBRhQAByAGB7hXOdbs5NDLXdoQ1iWBmtGYKELHi9sTwBzzj7/AHYe9E1mO7t47iIkxyLvLkYOPAjuIORQTqKKKAoopIm2+uJppobGwecwSNFJLJKkMQdeYB4s3uFA70ZpJ+52tT537q0tB3CGJp2HraUgZ9QrA6OZpP4zql9L4iN1gU+sIM/TQOxYDnWs3S97KPaKUB0P6aeLwvKfGSeZifX269N0P6Uf5mvz5f8AXQW+1GzEOoQhJCQUYSRuh7Ucg81hzB9RBBpbn29urORLa6snmmclYpYWRYp8d46xh1b45x8fRkVK/wCD2mDO7AyZ70mmUj1duoeo9DNvKnV+V3wTgdwz9YmRyO66nlQTxtZqJ5aRJj5V1bqfdxrJ2s1EedpEmPkXVux92RTJo2nmCCOJpXmKLu9ZJjfbHIsQOJxwqbQJy9JsUZAvLe5ssnAeeP71nw62Mso9uKbLa6SRA8bK6MMhlIZSPEEcDXqWFWBVgGU8CCAQR4EHnSDqmgS6U7XenIWtj2riyHm475bcfAccyo4EUHQaKhaNrEV1BHPCweORd5T9hHcQeBHcam0BRRRQFFFFAUUVhmAGTwFBmlraDbNYZPJreM3N4wyIUOAg+PO/KJfXxPcKrbvaSfUJGg01gkKndmvSN5Qe9LcHhK/yvNHp4Uw7O7MwWUe5CvnHed2O9JI/e8jnixP/AMYoKS12JaQ+UajILm4AJRACLaHgeEUZ5kfjGyx9FeOhx86Na+gSD3SyCnJxwNcj2B2/tdP0ZOufLiWZViXjIx6xiAF7hxHaOBQdbllCqWYhVAySTgADmSTyFKmmdKunT3Jt0uBv5wrMCsch7xG54N9vdmlu12dvtaYS6jvWtjneS0QkPIO4zNwPvwfALzLlquwdlcW620lvH1SDCBRulPSjDiPt780F/SJ0bcLvV1/65m+co/yqGlnqWkfgy2o2I+Af43EvyD/zAPD3Ba19EmsJc3eqyx725JNG4DDdYZVsgjuIII9lB0yiiigKKKKAooooCiiigKKKKDn08f3GvesXhp15JiRe63uG5OPCNzwPcD7BXQag63o8d1bywSjKSqVPjx5EekHBHpAqg6O9XkeF7W4ObqzbqZD3uoH3qXj3OmDnxBoG2iiigKKK8ySBQWYgADJJ4AAcyT3Cg13d2kSM8jBEUFmZjgADmSe4UjIZtbOe3BpeeA4pLeY8e+OE+HNvq8wRtrku+4K6XE/YTkbt1Pnv/Ug8l+ERx9D+iAAADAHAAcBig12lokSLHGqoijCqoAUAcgAOVbqKKArnGk9HWm6S73dxKrNvlkecqqx5JICL8JvTxPhipWs9I3W3S2Gm9XJcNvBpnz1EW6MvjH4VgPgjhnGT3VY6T0dQpIJ7pmvbnn1s/EKf6qLzIx6hn00GgdJQm/iVld3Q7nWPqoj6pJiufdULUuka8tzF12lSL10ixJ++YWJkbO6uAOGcHmQKf8UldJC5l0sf/UYj7lkNBt/4htH/ABnT76EfGEQmQetoWYj3VN0XbXTp2PUXEG+xyykiOQn0q4VifZTGBVZrOy9rdjFxbxS+llBYepvOHsNBZg1mkg7ATWva028khA4+Tzkz2x9ADduP1qTUbZ7pYjZmhvk8llSVoDJxNs8qHDKspHZPfhvEcaDoFFYVs8RWaAooooCiiigKKKKApH2pHkWo21+OEU2LS58AGOYJD+a/ZJ8CBTxVZtLoi3lrNbvylQrnwPwW9jYPsoLOilvo+1trmyTreE8RMEw7xLEd1s+vAb20yUBSLr8jandtYRsVtIcG8deBdjxW2Vu7I4uR3cPWybWaz5JZXFx3xRsw9LY7A+dio+xGgeSWUUZ4ykdZMx4l5n7UjE9/a4eoCgure3WNFRFCqoCqoGAAOAAHcAK2UVVbRbSQ2UXWTMeJ3URRvSSOeSRoOLMfD34oJ19fRwxtJK6pGgyzMQFA8STST1lxrPmGS100/DHYuLofJzxiiPj5zD0HhvsNnZr+RbjUl3Y1O9DZZyieD3HdLJ8nzV8M06gUHPrzSorbWdLigjWONYLoBVGAOynvPpPE99dCpJ10/wAPad/YXPt4JTtQFJe3pzd6SP8ArM+6N806UlbbnOoaQvjcSN82Jv8AOgdRRWM14e4Uc2UesgUGykHYPTo5l1WGVFkjbUbgMrjKkERnkadX1GIc5EHrZf8AOkro+1KJJNTLSxqG1CUrvOoz2Y8kZPEZoMts/eaWd7Tybm05mzlftoO/yaU/sN7MmmPZra63vkJiYh04SRONyWNvB0PEce/l6al/d63/AB8P94n+dLW0+jWdy4niuo7a8Qfe7iORA35sgziVPFTQOlFJGy3SEHl8jvTHHdjzWjYNBOO5omB4E/EPH6g70BRRRQFFFFAUUUUCbpi+S6zcRco72JbhPDrY+xMB6SpRqcqT9tCBfaUV/CeUuB49WYZOt9nm/RThQUW3Wkvc6fcwxjMjxncHiw7Sj2kAVv2b2iivLdJY2HEdpc9pH+GjrzUg5GDVtXL9L2LtNQ1PU5Z4Q6pNHEmGdO0sYMpPVsN4liM5oGbXtvY4n6i2Xyu8bzYYiCF+VM/mxKO8nj6KRdmdj5dTvbu4vrqUyW0ohja2cxKjgZlWM4JCrkLwwTxJ510200m20+BzBDHDGil23FAyFBOWPNuA5k1S9EtqV0uF28+cvO58TK7MD83FBkdGsf8ATdRP/wCZJ9lZHRrF/S9Q/XJv86ZtQ1OKCMyTSJHGvNnYKo9p+qlQ7ey3H8nWUtwvdPKRb2/rUv25B+atBhuie1Z1d5r13UEKzXUpYA8wDnIB9FbT0WWZ5tdH13dx/rqt1PVdShG9cX2l2veEKyN7N53Un2CvWw3Sil3cNZzNCbhQSskDFoJgOJ3N7tKwHEqfT4UE49E1ieflBHgbqfH7da36HdNJBEUgI5EXE+ePPm/CnaigTB0P6Z327N+dNOf/AFK9L0Q6UP5mh9byn63pxpd2j2zS2dYI43ubpxvLBFgtu/HkY8Ikz8JvpoIa9E+lj+ZRe3eP1tWxei3Sx/Mofmk/Wao5tqb9mw93pVl8hpevlHoY76Ln1VNg1TVUHWKbLUIxzEDNDJ+iSzRk+gkUFmOjPTP6Db/MFH/DPTP6Db/MFTNmdrIb1GMe8kkZ3ZYZBuyxN8V1P0HkauqBUuei3THRl8jiTIxvIu66nuKsOII8aWtmOkBrS5msb9naOCXqo7txwO8N6NZ25KxXk3fxzyzXUKQ7awQ61fwSIrx3VrBKyMAVbcLRHIPPuoHtWBGQcg1mklej+e2/k+/lt4+6CVRcQr6EDkMg9AJqp2e1fWbp7lBPZKbadoG3oZMkrghwA+MEGg6ZRSadD1hueo26fmWgb9uStZ2FvZPw2sXJHhDHFB9Kg0DqTVHrW29laD79cRhu5FO/IT4LGmWJ7uVVQ6LLZvw8t3c/211KwPrClR9FXWj7IWdpxt7aKI/GVBv/ADz2vpoFnYqc6ldPqUg3I4t+3t4W8+PBHXPIPguxwMdwp+pJ6OuxNqkPxL53HqlVGFO1AGkzopXes5Jzzubq4m98hUfQgpq1O46uGR/ioze5SaoOjC23NJsx4wq/z8v/AIqDX0qXxi0m6I854+qHpMhCYHsY1u1LVV0uwhUIZJAsdvDEPOklwFRc93LJPgDVf0nr1i2Nvz66+hBHyE3nf6hUDpf1GS0FneqnWLbyyZUngHkiZYmb0Bvr9NBDv7aK3dJ9VY32oScYLSIb6Ifiww8uHfK/h489Wsa7M/8AKN/HpkR5Wtswe6I8HkUEqe7CLUTY/YK+ugbi6me268b0jLjyyYH4Jk/m8eOUajOOfdXQNI2RsNPQtHFFHjzpXwX9bSvx+mgRNJm0uM71vpN7dNz617ZpS3yt+du/0AUbY68Xhikh0u+gmtpkmjbydQoCnDqxjYkKyEjl4U33XSppqNui4EreEKSTfTGpH01ss+kywkcJ1xiZjgCaOSHJ7gDIoH00F3o2sw3UKzQOskbciPpBHMEd4PEVOpK02FbfXZoouzHcWguJEHm9csu5v47iynjjnjNOtBT7VbRpZW5lcFmJCRxrxaSVvMRR3kn6MmkbZjoneTrJ9TmkkluG35IY3KR57lkZMNJujgFBCryGedMF+vXa7BG3Fba0edR3dZJIIw3rChseGa26jt8Oua3sreS9mQ4cRlUijPhJM/ZU+gZNBOt9gtPRd1bK2x6YUY+0sCTVbedFlkTv26vZzd0lq5iI9ag7jD0EVrbXtYHa+5sBHxRdrv8AvKBa2af0kxdYsN5FLYzMcKs4xGx+RMOw30UCHtNqN1pd5b3F0A0isI/Kol3Vurc8JI7hBwWVB21PI4PgK7Ur5Ge6lvpJ0hLnS7pHAOInkU+DxqWU+8Y9RNWGyV31tjayHgXgib3otBbUl6wOr12xfuntp4D+gUlH206UmbfDcudKl71vRH7JY5FP1Cgc6Rdj+xrGrRdzNbzD9KMhvpFPIpI08bu0VyPxllE/zZCtA8VFvtTihGZZY4x4u6oP/ERUo1zvZTQre8vNSluoUnlju2iQyqHCRKqdWqK2QvM8hxoL+46SdNTnfW/skDfs5qx0Lai2vVZraZJQpw26eIPdkHiM+qlHpA0iGGXS2jijQfdCJSERVGGDc8AeArftVbi11TTrqMBTNIbSbAxvq6kxb2OZVlzmg2bNdjW9UTudLaUevcZSfop3pIs+ztFOPxlhG3zZSv2070FHt1PuabeN4W0v7DYqTsxa9VZW0fxII19yKKpelZyNJugObqsfz5ET/FTVDGFUKOQAA9Q4UCXtOOs1rS4+5FuZiPSEVVPvJr3tvGJb7S4H4wvPJIwPJnijLRA+PayceivDffNox4Q6fkfnSTY+oVd7X7MLfW/VlmjkQ78UqHdeOUZ3WBHrwR4E0EDXtsiJRa2CrcXZGT2vvMC5wXnZeXHkg7R9HfXWOx8E9wV1C4N9doqyGJ8rBGrEhdyAdnGQRlsk9/OsdGNzDCvkJtTa3cMSNMCqgTYJTrVcHMgLAnJ5ZxU/afXVt7lI7WBJtRnTA+DuxKT253AyI1OcDvPAUDRa2UcShY0VFHIIoUD2DhSrtRex3tpqdruODBEVYuuFLGPrEKeODjjUaTQdYALrqMLPkP1ZtwE3h/ylfe3hG3Ikje7+Fatd23EuiSzhCs0ga26nmwuWJjMY+MQxJ9QzQSejHRv3ul7LK01xdRRFnYAbiBexGgHIDJye88adardmtM8ms7eDviiRD61UA/TmrCWQKCWIAAySTgADmSe4UHKek7UpbfVLcWzAT3lsbQEnHV70ybsg9I3mroOz2mW9nGlpCVBjUMVyOsOScyOOZLNntePqrnt1pMmreWahCOKdWlgT8Lyd+sZx6JJAVB8Kd9l7q2vN3UIlxM8QhckneTdbLRMucAq+e7PLuxQMVUWvNHNLHZzWxmhnSQs5XMaFN3Ab4pOeByDkcPRTa1tIttqIV7yVshdyxjtwzOX7IYSbuWAILEZGPHup0dwASSAAMkngAO/JoOS6ul3bmXRYd+ZbmMeTSuc9TbsSs6ytzIQcFPPDAeApx6NdY66xjibsz2wFvNH8JHj7PEeBABB7/ZULZWTy7UZ9RXjbpH5LbN8cBt6aQeguAoPeAastd2HSabymCWS0usYMsWO2ByEsbdmUD08fTQM1JnSv2bKOX8TdW0vulUf4q1XO0F/pw375Yrm1BAa4gBSSME435YDkFfEoeHhUjpVAfRrojiAiuCPkujAj3UDfSPend2jtz+MsZE+bIGp1gfKqfEA++kvaIbuu6YfjxXSe5FageKStguF5qw/6sH3xrTrSXsAc3Wqt/wBaV+bHGKDx0p+ZYHw1G2+tq9dJ/BbA941G2+thWOkTt3GlQ97XqyY+TCjMfrFeNuZxLfaZaqd5/KRcuo4lY4VY7zDuBY4BNB7n4bRRH42nuPmzKftp2pK1Xhr1l8q1uB7mQ060Ch0pDNkqfHubZffNH/lTfSj0jjKWS/G1C1HufP2U20CXoC7+uak34uG1jH6Su5pl17XIrOB55m3Y0GT4k9yqO9ieAHjS1sWc6hq8n9fEnsSFR9pqNpkf3XvPKX42Fq5FsnwZpl4PO3iqngntPjkK0aFqUrrqwIW7HCOzbCp5KcnqXfn1pzv7x4BuHDus+jJ/KJL+7lQpcSXJiZH8+KONVEcZ8OZPDnzpiO0oW/Fm67heLrYnJ4SYJEiAY85eBxk5Bz3Uqa/pLNrca2k72kkts8szxhWD7jIkW/G+UJGSM4z6aC+0/Y6GzbrvKLnqogzLHLOzQxqQd7s94Az5xbFc42OGdShuLtWFveS3FxYg8EWZ35uMee0YBX1jHE8LDpEi6q3fyrVvKJYyji1bqIVkVXUsrxR9p8rnAJ9lO+1ugR6jpxWBhvALLbOhGFkTjGVI4AfB4dxNA0Vz25s21PUru1uJnW1tep/e6HcE3WLvFpWHaZc8N0EDh72DZDa2O6s4ZndEkZcSKWCkSKd2QYJyO0D7MVB2g0eQ3C32nvG1yidXJEzDq7iLOdwsPMcHir+w8KBst7ZUUIihVUABQAAAOQAHIAVzfaSwdNWjTS36m6lUzXWe1bmIcFaWPHF2bgCuDz8c1dR9KdonZu+ss5hzjnjcH9FlBVx4EHjS9shrb9dFOIw1xqs7ydokdVYwghOXeBggcjvUG3aXa/VrExmeGyEbkqbhRcyRxnu6xVG+ue7GRVdpEN5rNwFnuWl09QTL1UT2sMrfBiQt99lXPFicDHDmQa69ijFAk9HbC2e601uBt5WkiHxraUl0I8d1iVPgcU70obZaJ100UlrNHFqUKl4gx/CRZw8cijiYyTz7j660QdIkqDdudMvkmHAiGLr4yfFJFOCPXQWfSLeJHpl2XGd6Jo1XvZ5BuIo8SWYVWbWWLRbPzROctHZhGPiVQAn3iouzrvq84upx1dvayssVqeLidODSXHDG8ueyg5Zz67rpLONJvf7B/qoLnRZd62hbxiQ+9RSrtecaxo5+XdD3wimTZr+J22efUR/sLS3tmP4V0f8Atbj/AMmgd6Ur3YNhPLPaXk9o8xDSKojkiZwMb25IpwSOeDTbmigQrjo4uZpopp9UnaSEOEaOGGIqHGHxgHiRwzimLZ3Y+3s95olZpX/CTSMZJn/OduPsGB6Ku6KBK10fw7p3pguh9EdOtJev/wAuab/Y3X7MdOlApdIX/Z//ANxt/wDHTZ3Up9Inm2J8NQtf2yPtpsoONRXkk15qGnW5Ky3V6xlcc4rVUjEjA/GbO4PWa67punpBEkUShY41Cqo7gOVJuwVgg1HV5Av3w3Krvd+7uK2PVvEn3eFXGmbUN5bNZ3IWOQHftyMhZoCBxUk8XU5DAeg4xQT9oNmoL2MJOm9uneVgSro3cyOvFT6q5jtxoU+nB7mPU5nuJIxbRRvGklw6bwJSN17W8Mlt4LnOMnlTtFt08vWdRY3UyxyvEzKbde1GcNgPKG5+IrnbLcy3ircrJa3l31jPPJubttZR7xaO1IY4Yr5znB4nxJoIsE4BMEMCwH4UUECX+oP4tcSv96hJ7wTkHuFTbHRbC2QC+stTjgz+EndjCpY5JdLZwIwSc+bV5stpU91Fu2Lfc3TQcIyIDdXIHAylnHYB7ick1Z6vs7dWMMk8GoyyrGhaSK+KyxOoGWG+FDR5GeWaCdZdG2kugaO0gdGAKsMuCDyIbJz66p9U2b2ehbEhtoHHxJzHIPmOCKrtj9h5buJnkaa006V+tjsUfBwwG9vuAGSMntCMdx7qftN2JsYFxFaQL6erUt7WYEn2mgR30i0uI3hstbcCRWQxPOlypDAggLKd9efNWrTbQ3WmXsE97Cr2sFp5KJrVWdUAZSJJIj204DBIyKf9R2Msp1Ky2sDA/wBWoPsYAEew0vz7N3enDrNPkaeBfOsp2Ldnwt5TlkPgrZBoG+21WKSITJIjRMMhww3CPHe5VR6v0h2kICxyC5nbgkFuRLI58OxkIPEtgCuYand6ULm1uFObaWQ9fYPvhYZT2TMYR2FKsMMrcDzFXtrq+nJrdobJ7eOMwyxydWFjRmJXqkOAAWJ5eNA3bJ7PziaS+vd3yqZQixocpBCDkRBvhEnizd55Vu1rb61t5TD98nuO+G3jaaQfnBeC/pEVv261d7XTrmeL8IkRKnng8g3szn2V72R2dhs7ZUiwxYBpJObSuRlpHbmxJOaBA0LbdLG4v5Lm1vLeK5lEsQeBuLbgDL2cgMzDhx9ZFXp2dvNUQm+ka1tn5WkOBIV7vKJSDx+QoA8ad/Kk3+r3l6zd39zI3t3ON7d54zwz41uoEiXo9lt13tPvbiORRwjnkae3fHJWR+Kjuyp4eFRn2Eu79459RuWiaMsYobM7gj3hg5mILsxHA4xXQKKBLbo8kjG9a6jexSDl1svlERPyo5BxHqIqPp/SJNEGhvLO5N1GxVvJoHlidfgyI3IK3gTwp4huFfO6wbBKnBBww5g45EeFbKBZ0rpCtZpVhYywTt5sVzE8Lt+bvjdY+gEmmaqraXZyK9t2hlHAjst8KN/guh+CwPHhUDo81qS60+GSU5lG9HIfjPGzIW9u7n20FfrAzr1j6La4PvKCnSky4G9tDEPiWEje1plX7Kc6BS6STiC3b4t7an/9yj7abaUelQfwa7fElt3+bPFn6KbqBL2NONS1dP66B/nwj/KmDXtmre9QJcRhwp3lOSrq3ijqQyn1Gl7Qm3Nd1BfxkFtJ80Oh+ymHaXX0sraSeTiEHBR5zueCIo7yxwKBW6Poo7a+1KyjZmWOSKYbzF2zLGOs3mbiTvL3+NROm3RjLawyqShjlEbsOBEM/wB7kGfDJXNRdktHkstStpJz9/1CGdp/ATB1lVR+ahK+w0+bWaMLuyuLc/8AMjZR6GxlD7GANBY2tusaKiAKiKFUDkFUYA9gFc12ht1utTWzF00yzSh7mLI3IYbZQyxbo75JHXLHieA7q96Bt3Ff2dunlyWc8bR+UK5VZGEfnLGzkDDsBluPDIIqTsu1tLrl3JbGJkjtkUtEVKmSWR3lbeXgWJAyfRQdCAxWaKKArBrOaXtutQaO0aOM/frhlt4vQ8vZ3v0V3n/RoK3o9sVdry+CgC8nJTAwDFFlI2PpchnPrFRukK1a7ubKwjkMTFmuncKGKLCPvZ3W4HMjDn4U56ZYJBDHDGMJGioo+SoAH1Ur7K/vjUb+7PFUZbOL1RdqYj1yNj9GgV9e0K7uL+20+e/e5idTPcIsUcA6lCN0MUOW337OOQ5+pji6OJIRuWuo3cEHdECkgQfFjaRSyDw51jY8ddqmqXB47skdqnoEaZcD1u2ad6BBk6PZbSUXdhPm43Ss3lbvIs6kg5dxxRgRwKjHo8azZXSLzULY6gL6e3uJndo0Vt+2VFYqiGFhgjs8+BOa6CNWgl+9pNGzOrYCsCSBwYgDwNLfQ/L/AAVDGeDwNJC47w6SNkH2EH20FhshtO9x1kFygivLchZUHmsD5ksZPNGHH0cj3UyUk62vVa7YSLzuIbiGTHesYWRCfU3f6adXcAZJAA7zwFAqbMaVJFqOpN1ZjgleFo+QV5OrPXOoHicAnvIpsrFLGw+uy3HliyMHEF3LCjhQoZBukDhwJXJXPoFAzODg44HxpF2CeSwk+5dyFL4eaGZc7s6s5MmQfNkUtxHLH0vlI2s3Qm1yxij7TWsc8sxHwFkQJGp8CTxx4YNBt05t/aC6P4qzhj9Rd3enSuYaBtdbw6tqTzsYxLPHBHKykQkwpusnW+arbxJwSO6unA5oFDpauY00i66xgu8m6me+TIKKPSSKaNPn34o3HwkVveAaUulWyE1vbRHlJdxp85ZR9tWXR3fddpdm+cnqEU/nINxvpU0FDtLq0VjrUFxO4jils5IixzxaN1dRw4k9rAA4mpmnadLqNyl3dRtFbQnetbd+Dl/x8y/BOPNQ+bzPHnC6XEKnT5klWGRLxUWRgrBBIrBmKtwIGAT9lWIfWk4AafMO5szxE+krhgPYaA6RMRmwuvxF5GGPhHLmN8/OFONc0210rVriwuBM9miKhk3IUld2MfbUB5CApyo4gU/aJqAntoZhyljST5yg/bQKF30RQOz/AH+YRs7yCLdgeNC53m3OsiYgZPjXvS+itbZneC9uo2cKGK9QMhc7ox1WOGTyp5ooFj9x0v5SvffD/tV5Oxk35SvfnQ/7VNBrNArfuJl/KV98+L7I626fsWEmjmlurm4aLJjWZ1KqzAqWAVBx3SR7TTJWKCu2j1dbW0nuG5RRs/rIHZHtOBUHYPSTb6fBG3GQpvyE8zJJl5M/pMao+lLUYj5HZyuqJdXC9YWYIvUxEO4JPAZbcX202tr1sq7xnhC+JkQD35oFbo7O5c6rC3B1vWl9O5KqlD6sCniuR7U6+XvvKNFzc3QiaKcRpv25jAJjZpMhTIreaATnl6DAtNtktp7RvujcSSSSiO7hvB1SorA7zhGUCLdPLBIoOn71haySPm3hkJAkOY0bLnshu8bx5eNKW1ME1hfxvpzp12oSYktpATEzKpL3GVIaPAxvYznNUu2Gu2t1qljJZQC/liLtIYVBB7OIVeUjdAD9rJ80CnnZXZmVZXvL1le8lG6Av4OCLORFFn3s3efeQ17PbJ3HlRvb+ZJbgJ1caRKVhhQnLbu9xZj8Y930Xe08W9Z3CmIzZicdUBkud04UA95NWdFBTbG2UsNhaxz/AIVIUV88SCAOBPeRy9lWFhp0cCbkSLGmS26oCjLHLHA8Sc1JooCuY6Ffw6U2s9kbsMqSqebuZow0cWebYfsjPxvXTXtHt5a2inMiyTZ3UgiIeZ37lCLkjj3nlSdsLsPdTzve6kNzfm8oW34ZMgGI2l9Ea8EXmMknHIgybM7M9TpJhuVV5JEeWcMAQZZMu4IPA4JA9lTejlidKsieP73j/ZFXl8PvT/mt9Rqg6ND/AATZf2CfVQa9vf5j/wB/t/reoq9H0kLN5Ffz2sTsX6kLFKisxy251ikoCeOKl7e8rL/v9t+0aaBQKlj0cQb5kunkvpSpXeuSHVVPnBIwAiA+gZ9NeU6P+p/id5dWq90YdZoR6o5w2B6ARTdRQJtxs9qmGUajC6sCCJLRQcHgeKOPqr10Uyt9zY4mOXt3kt29cTsB/wCHFXG1uveR2ryhd+TgkSd7yud2NB62I9ma8bH7P+R2iRE70nF5X73lc70jfOPD0AUFhqurRW0TTTuI4085jnAyQBwHE8SBgUu/8VdO/Ht/cz/7daNqnF1qNnY80Qm8nHdux8IVPoaQ5x8mnMCgUv8Aivpv9II9cM4/9OvQ6VdM/pQ/u5f9FNeKMUFJou21ndyGK3nWSQLvbuGB3QQCe0BniRyq8pN29/e81jfAcIZxFKf6mfsMT6A+4acqDluqwXN7q1y8EFrcRW0a2u5csQm8+JJCqhGyeS5PhWV2EuAcjStGB9JkP0dVir7V18h1KK6AxBebtvceCzD+LyH18Yyfzac6BJt4tZRQscGlxqOSq1wFHqCoBWm/0nWJ1KSrpTKwIIZLh+B58+Xsp8ooOS6PPqelPBp6rbXpkR3jUM0TRohGQzsMFeOBkE8MZ5VN1DbPVLW6t/KLeJ1uN9VtLcmScCMBmk6wgBiB8HkR4HjW601uC21i9k1CUQSkJHbGTsxm2Ayerc9nJfO8M8xUjY+YalfzajkGCENa2o55AIM0p8N44A+TQWtl0n6dION0kLjg0c56mRT3hlkxg1UbVdMdrBGRaMLuckKqx5MYLHALyAYHoAOSffTXr1vaCN5rqOEpGpZnkRGwB6WB9grm1jsvNNodxJFFuy3Fyb2KEDdwiujRoFHAZROA9IoHHT+lGxYYnmFrMODw3GYnRu8HeAB9Y51G1XpMifMOmg3t0wwoiBMSHueWU9kKOeM8eXDOaWukLbKwvLBZI5YjcQyxSiCTCzZVxvxGNxk8CRjkcU0W3ShpKRgpcxIPiBWDD0dWq5B7sYoKPod0EW0t9FMsb3cM43pd0b5WSNSMMRvBSd4+2uoUjbIBrnUbq/SN4raWKOJOsUo0zISTLuHiFA7IJ5080Gm8/Bv+afqNLvRgf4Isv7BaZLkdhvUfqpa6Lv5Isv7FftoMdITYjtGPBVv7Uk9wHWAZPoyRTSKiatpUdzC8My70cg3WH2g9xB4g9xApbXZbUY+zDqhMY4KJ7aOaQD0yBlL+sjNA4UA0n/cDVfynF+pJ/u1kbP6r+VI/1JP9yg97WbPXc9zbT272+7b7zCOdZCplYYEmYyOKqSB4ZJ9WN/WR8HTm/SuV/wAJrH7n9U/KifqUf+5Wf3Pan+VF/Uov9dBs2R2eninurq7MZnuGQBYizJHFGMIgLAE8SSeFNNKX7nNT/Ko/U4f9VY/c3qf5W/8A44P9VA3UUojZvUvysf1O3rP7mtR/KzfqlvQXO1GhC9tJrZm3RKhXexndPAq2MjOGAOKp4tH1VQFF9bEAAZNoxJwOZ+/86Ds3qP5Wb9Ut/wDKsfuZ1H8rP+qW3+VBE1vZLUruB4Jb223HGDu2jBvEEEzHBBAIPiKcbGFkjRXbfdVUM+MbzAAFsd2TxxSx+5jUfytJ+qW3+mg7Lah+VpfZa23+mgbqKUhsrf8A5Wm/V7X/AEVg7JXx/wC1p/7i1/26BoubNJBiRFceDKGHuIpav+ja1eRpYjNayt5z2srQ735yjsH3V4GyF7+V7j+5tv8Abo/cfefla5/urb/boPEPRlCZFe5nurwId5UuZt+MMOR6sABj68inACk+XZK6VSzatd4UEnEdvnA4ngIsmlRdWJHDU78t2jujyXkGdfOWMjJ3c48COJ40HU206Iv1hjQuPh7q73zsZr2LVN7e3V3vHAz7+dc0MyYJOq6lgDP/ACF+EwPAxZ4FW7uY3RliFOqORCP5R1Ut3qJIeHZZiSwi4ABT3ce4Gg6rWc1yky2+MnUtW4gHBmjXzmAX4IHHIOeQB4kHhWHns+P8I6sQCy8Lgjiq7x7h3e74W7QdN1S8WKGSRyFREZmJ5AAEmqPozhK6TZAgg9QpwfTxH0Gli10zTJDvSvdXO7KqBLqeR13iAQxjdwpUfKHPAwSQC0Wm3ls7IiCTtFFHZG6N9t1M8eHs5cjgggAy0UUUBRRRQFFFFAUUUUBRRRQFFFFAUUUUBRRRQFFFFAV53aKKDVaQKqKqqFUAAAAAAd2AOVbsViighz2EbyhmjRmCjDFQSMMCMEjIw3H11sltEaVGKKWUNusVBIzgHB5jIJHtrFFBJ3aAKKKD/9k="/>
          <p:cNvSpPr>
            <a:spLocks noChangeAspect="1" noChangeArrowheads="1"/>
          </p:cNvSpPr>
          <p:nvPr/>
        </p:nvSpPr>
        <p:spPr bwMode="auto">
          <a:xfrm>
            <a:off x="155575" y="-1646238"/>
            <a:ext cx="2947988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RQWGBwYGRgXGBgXFxoYHB0YHxcaGBgYHCYfGB8kHBwdHy8gIykpLSwsISAxNTAqNSYrLSkBCQoKBQUFDQUFDSkYEhgpKSkpKSkpKSkpKSkpKSkpKSkpKSkpKSkpKSkpKSkpKSkpKSkpKSkpKSkpKSkpKSkpKf/AABEIAPIA0AMBIgACEQEDEQH/xAAbAAACAgMBAAAAAAAAAAAAAAAABgQFAQMHAv/EAFYQAAIBAwEEBQYHCQ4DBwUAAAECAwAEEQUGEiExBxMiQVEUMmFxgZFCUmKSobHBFSMzU1VygpSyFiQlNDVEVGNzk8LR0tMXQ2RFdKKzw+HxZXWEo6T/xAAUAQEAAAAAAAAAAAAAAAAAAAAA/8QAFBEBAAAAAAAAAAAAAAAAAAAAAP/aAAwDAQACEQMRAD8A7jRRRQFFFFAUUUUBRRRQGaK5T0sbW3aXCQWBbetozd3G4fgKQFVvEYySveCPCulaRqaXEEU0ZykqK49TDP8A7UEyiiigKKwWxzpc1XpEsLfg9zGz90cR62QnwCx5OaBkopKG2N9cD956bIqnlJeOsC+g9WMuw91H3K1qQAte2sHiIrcyY9Rlbj7qB1zRXILmxv7m9FtbarcSdUf31MFjiii8I06sduQ8eznA7+/HXY1wAMk4HM8z66D1RRRQFFFFAUUUUBRRRQFFFFAUUUUBRRWCaDNRtS1BIIZJpDhI1LsfQoyagajtfZwfhrqBPQ0i5+bnNJe0u0cesGGxsmaWGSQG6lVHCLCmGK77KBliAOH20E/oy0cyQT3twv33UGMhB7oOIiT1bpz6iPCjorlMAutNcktZTEJnmYJMtEfr94p6hiCqFUAKoAAHIAcgKUdoNi7iS+F5Z3QtZDD1MpMQl31DZUhWIGRyz6BQN8kgUEkgADJJ4ADvJPdSXc7fyXLmLSoPKiDhp3JS1Q/n85T6E99em6O3nwL6+uLuPOTCQkMTHu3hEASO/GabrSzSJFjjRURRhVUAKB4ADlQJw6P5bo72p3bzjn5PDmG2HoKqd6T1sRTNpmzltbfgLeKLuzGiqfaQMmrGigMVpvLfrI3TeZN5Su8hwy5BG8p7iOYPjW6ig5/pHR/fWSdVZ6ggiBLBJbVGJJ5lnVgWJ8TxqbnXI8/yfOO78PC3+IUzatrMNrEZZ5FijXmzHA9Q8T6BxpQ+699qYK2qNZ2jcPKZARPIveYIjjcz3M3rFBDuulC6tp47e5sA00h4LbTpKxHj1eN5R+djv8K6ODVJszsZbWCkQp228+VzvyufF3PE+oYHoq8oCiiigKKKKAooooCiiigKKKKArju1uyPk1611ftPeabIx3vvsubYk8C0aMN6McuHId3Dj2KvMkYYEEAgjBB4gg8wR30C5oWxumLGr21tbFHAZXCLJkdxDtkn30xRRBRhQAByAGB7hXOdbs5NDLXdoQ1iWBmtGYKELHi9sTwBzzj7/AHYe9E1mO7t47iIkxyLvLkYOPAjuIORQTqKKKAoopIm2+uJppobGwecwSNFJLJKkMQdeYB4s3uFA70ZpJ+52tT537q0tB3CGJp2HraUgZ9QrA6OZpP4zql9L4iN1gU+sIM/TQOxYDnWs3S97KPaKUB0P6aeLwvKfGSeZifX269N0P6Uf5mvz5f8AXQW+1GzEOoQhJCQUYSRuh7Ucg81hzB9RBBpbn29urORLa6snmmclYpYWRYp8d46xh1b45x8fRkVK/wCD2mDO7AyZ70mmUj1duoeo9DNvKnV+V3wTgdwz9YmRyO66nlQTxtZqJ5aRJj5V1bqfdxrJ2s1EedpEmPkXVux92RTJo2nmCCOJpXmKLu9ZJjfbHIsQOJxwqbQJy9JsUZAvLe5ssnAeeP71nw62Mso9uKbLa6SRA8bK6MMhlIZSPEEcDXqWFWBVgGU8CCAQR4EHnSDqmgS6U7XenIWtj2riyHm475bcfAccyo4EUHQaKhaNrEV1BHPCweORd5T9hHcQeBHcam0BRRRQFFFFAUUVhmAGTwFBmlraDbNYZPJreM3N4wyIUOAg+PO/KJfXxPcKrbvaSfUJGg01gkKndmvSN5Qe9LcHhK/yvNHp4Uw7O7MwWUe5CvnHed2O9JI/e8jnixP/AMYoKS12JaQ+UajILm4AJRACLaHgeEUZ5kfjGyx9FeOhx86Na+gSD3SyCnJxwNcj2B2/tdP0ZOufLiWZViXjIx6xiAF7hxHaOBQdbllCqWYhVAySTgADmSTyFKmmdKunT3Jt0uBv5wrMCsch7xG54N9vdmlu12dvtaYS6jvWtjneS0QkPIO4zNwPvwfALzLlquwdlcW620lvH1SDCBRulPSjDiPt780F/SJ0bcLvV1/65m+co/yqGlnqWkfgy2o2I+Af43EvyD/zAPD3Ba19EmsJc3eqyx725JNG4DDdYZVsgjuIII9lB0yiiigKKKKAooooCiiigKKKKDn08f3GvesXhp15JiRe63uG5OPCNzwPcD7BXQag63o8d1bywSjKSqVPjx5EekHBHpAqg6O9XkeF7W4ObqzbqZD3uoH3qXj3OmDnxBoG2iiigKKK8ySBQWYgADJJ4AAcyT3Cg13d2kSM8jBEUFmZjgADmSe4UjIZtbOe3BpeeA4pLeY8e+OE+HNvq8wRtrku+4K6XE/YTkbt1Pnv/Ug8l+ERx9D+iAAADAHAAcBig12lokSLHGqoijCqoAUAcgAOVbqKKArnGk9HWm6S73dxKrNvlkecqqx5JICL8JvTxPhipWs9I3W3S2Gm9XJcNvBpnz1EW6MvjH4VgPgjhnGT3VY6T0dQpIJ7pmvbnn1s/EKf6qLzIx6hn00GgdJQm/iVld3Q7nWPqoj6pJiufdULUuka8tzF12lSL10ixJ++YWJkbO6uAOGcHmQKf8UldJC5l0sf/UYj7lkNBt/4htH/ABnT76EfGEQmQetoWYj3VN0XbXTp2PUXEG+xyykiOQn0q4VifZTGBVZrOy9rdjFxbxS+llBYepvOHsNBZg1mkg7ATWva028khA4+Tzkz2x9ADduP1qTUbZ7pYjZmhvk8llSVoDJxNs8qHDKspHZPfhvEcaDoFFYVs8RWaAooooCiiigKKKKApH2pHkWo21+OEU2LS58AGOYJD+a/ZJ8CBTxVZtLoi3lrNbvylQrnwPwW9jYPsoLOilvo+1trmyTreE8RMEw7xLEd1s+vAb20yUBSLr8jandtYRsVtIcG8deBdjxW2Vu7I4uR3cPWybWaz5JZXFx3xRsw9LY7A+dio+xGgeSWUUZ4ykdZMx4l5n7UjE9/a4eoCgure3WNFRFCqoCqoGAAOAAHcAK2UVVbRbSQ2UXWTMeJ3URRvSSOeSRoOLMfD34oJ19fRwxtJK6pGgyzMQFA8STST1lxrPmGS100/DHYuLofJzxiiPj5zD0HhvsNnZr+RbjUl3Y1O9DZZyieD3HdLJ8nzV8M06gUHPrzSorbWdLigjWONYLoBVGAOynvPpPE99dCpJ10/wAPad/YXPt4JTtQFJe3pzd6SP8ArM+6N806UlbbnOoaQvjcSN82Jv8AOgdRRWM14e4Uc2UesgUGykHYPTo5l1WGVFkjbUbgMrjKkERnkadX1GIc5EHrZf8AOkro+1KJJNTLSxqG1CUrvOoz2Y8kZPEZoMts/eaWd7Tybm05mzlftoO/yaU/sN7MmmPZra63vkJiYh04SRONyWNvB0PEce/l6al/d63/AB8P94n+dLW0+jWdy4niuo7a8Qfe7iORA35sgziVPFTQOlFJGy3SEHl8jvTHHdjzWjYNBOO5omB4E/EPH6g70BRRRQFFFFAUUUUCbpi+S6zcRco72JbhPDrY+xMB6SpRqcqT9tCBfaUV/CeUuB49WYZOt9nm/RThQUW3Wkvc6fcwxjMjxncHiw7Sj2kAVv2b2iivLdJY2HEdpc9pH+GjrzUg5GDVtXL9L2LtNQ1PU5Z4Q6pNHEmGdO0sYMpPVsN4liM5oGbXtvY4n6i2Xyu8bzYYiCF+VM/mxKO8nj6KRdmdj5dTvbu4vrqUyW0ohja2cxKjgZlWM4JCrkLwwTxJ510200m20+BzBDHDGil23FAyFBOWPNuA5k1S9EtqV0uF28+cvO58TK7MD83FBkdGsf8ATdRP/wCZJ9lZHRrF/S9Q/XJv86ZtQ1OKCMyTSJHGvNnYKo9p+qlQ7ey3H8nWUtwvdPKRb2/rUv25B+atBhuie1Z1d5r13UEKzXUpYA8wDnIB9FbT0WWZ5tdH13dx/rqt1PVdShG9cX2l2veEKyN7N53Un2CvWw3Sil3cNZzNCbhQSskDFoJgOJ3N7tKwHEqfT4UE49E1ieflBHgbqfH7da36HdNJBEUgI5EXE+ePPm/CnaigTB0P6Z327N+dNOf/AFK9L0Q6UP5mh9byn63pxpd2j2zS2dYI43ubpxvLBFgtu/HkY8Ikz8JvpoIa9E+lj+ZRe3eP1tWxei3Sx/Mofmk/Wao5tqb9mw93pVl8hpevlHoY76Ln1VNg1TVUHWKbLUIxzEDNDJ+iSzRk+gkUFmOjPTP6Db/MFH/DPTP6Db/MFTNmdrIb1GMe8kkZ3ZYZBuyxN8V1P0HkauqBUuei3THRl8jiTIxvIu66nuKsOII8aWtmOkBrS5msb9naOCXqo7txwO8N6NZ25KxXk3fxzyzXUKQ7awQ61fwSIrx3VrBKyMAVbcLRHIPPuoHtWBGQcg1mklej+e2/k+/lt4+6CVRcQr6EDkMg9AJqp2e1fWbp7lBPZKbadoG3oZMkrghwA+MEGg6ZRSadD1hueo26fmWgb9uStZ2FvZPw2sXJHhDHFB9Kg0DqTVHrW29laD79cRhu5FO/IT4LGmWJ7uVVQ6LLZvw8t3c/211KwPrClR9FXWj7IWdpxt7aKI/GVBv/ADz2vpoFnYqc6ldPqUg3I4t+3t4W8+PBHXPIPguxwMdwp+pJ6OuxNqkPxL53HqlVGFO1AGkzopXes5Jzzubq4m98hUfQgpq1O46uGR/ioze5SaoOjC23NJsx4wq/z8v/AIqDX0qXxi0m6I854+qHpMhCYHsY1u1LVV0uwhUIZJAsdvDEPOklwFRc93LJPgDVf0nr1i2Nvz66+hBHyE3nf6hUDpf1GS0FneqnWLbyyZUngHkiZYmb0Bvr9NBDv7aK3dJ9VY32oScYLSIb6Ifiww8uHfK/h489Wsa7M/8AKN/HpkR5Wtswe6I8HkUEqe7CLUTY/YK+ugbi6me268b0jLjyyYH4Jk/m8eOUajOOfdXQNI2RsNPQtHFFHjzpXwX9bSvx+mgRNJm0uM71vpN7dNz617ZpS3yt+du/0AUbY68Xhikh0u+gmtpkmjbydQoCnDqxjYkKyEjl4U33XSppqNui4EreEKSTfTGpH01ss+kywkcJ1xiZjgCaOSHJ7gDIoH00F3o2sw3UKzQOskbciPpBHMEd4PEVOpK02FbfXZoouzHcWguJEHm9csu5v47iynjjnjNOtBT7VbRpZW5lcFmJCRxrxaSVvMRR3kn6MmkbZjoneTrJ9TmkkluG35IY3KR57lkZMNJujgFBCryGedMF+vXa7BG3Fba0edR3dZJIIw3rChseGa26jt8Oua3sreS9mQ4cRlUijPhJM/ZU+gZNBOt9gtPRd1bK2x6YUY+0sCTVbedFlkTv26vZzd0lq5iI9ag7jD0EVrbXtYHa+5sBHxRdrv8AvKBa2af0kxdYsN5FLYzMcKs4xGx+RMOw30UCHtNqN1pd5b3F0A0isI/Kol3Vurc8JI7hBwWVB21PI4PgK7Ur5Ge6lvpJ0hLnS7pHAOInkU+DxqWU+8Y9RNWGyV31tjayHgXgib3otBbUl6wOr12xfuntp4D+gUlH206UmbfDcudKl71vRH7JY5FP1Cgc6Rdj+xrGrRdzNbzD9KMhvpFPIpI08bu0VyPxllE/zZCtA8VFvtTihGZZY4x4u6oP/ERUo1zvZTQre8vNSluoUnlju2iQyqHCRKqdWqK2QvM8hxoL+46SdNTnfW/skDfs5qx0Lai2vVZraZJQpw26eIPdkHiM+qlHpA0iGGXS2jijQfdCJSERVGGDc8AeArftVbi11TTrqMBTNIbSbAxvq6kxb2OZVlzmg2bNdjW9UTudLaUevcZSfop3pIs+ztFOPxlhG3zZSv2070FHt1PuabeN4W0v7DYqTsxa9VZW0fxII19yKKpelZyNJugObqsfz5ET/FTVDGFUKOQAA9Q4UCXtOOs1rS4+5FuZiPSEVVPvJr3tvGJb7S4H4wvPJIwPJnijLRA+PayceivDffNox4Q6fkfnSTY+oVd7X7MLfW/VlmjkQ78UqHdeOUZ3WBHrwR4E0EDXtsiJRa2CrcXZGT2vvMC5wXnZeXHkg7R9HfXWOx8E9wV1C4N9doqyGJ8rBGrEhdyAdnGQRlsk9/OsdGNzDCvkJtTa3cMSNMCqgTYJTrVcHMgLAnJ5ZxU/afXVt7lI7WBJtRnTA+DuxKT253AyI1OcDvPAUDRa2UcShY0VFHIIoUD2DhSrtRex3tpqdruODBEVYuuFLGPrEKeODjjUaTQdYALrqMLPkP1ZtwE3h/ylfe3hG3Ikje7+Fatd23EuiSzhCs0ga26nmwuWJjMY+MQxJ9QzQSejHRv3ul7LK01xdRRFnYAbiBexGgHIDJye88adardmtM8ms7eDviiRD61UA/TmrCWQKCWIAAySTgADmSe4UHKek7UpbfVLcWzAT3lsbQEnHV70ybsg9I3mroOz2mW9nGlpCVBjUMVyOsOScyOOZLNntePqrnt1pMmreWahCOKdWlgT8Lyd+sZx6JJAVB8Kd9l7q2vN3UIlxM8QhckneTdbLRMucAq+e7PLuxQMVUWvNHNLHZzWxmhnSQs5XMaFN3Ab4pOeByDkcPRTa1tIttqIV7yVshdyxjtwzOX7IYSbuWAILEZGPHup0dwASSAAMkngAO/JoOS6ul3bmXRYd+ZbmMeTSuc9TbsSs6ytzIQcFPPDAeApx6NdY66xjibsz2wFvNH8JHj7PEeBABB7/ZULZWTy7UZ9RXjbpH5LbN8cBt6aQeguAoPeAastd2HSabymCWS0usYMsWO2ByEsbdmUD08fTQM1JnSv2bKOX8TdW0vulUf4q1XO0F/pw375Yrm1BAa4gBSSME435YDkFfEoeHhUjpVAfRrojiAiuCPkujAj3UDfSPend2jtz+MsZE+bIGp1gfKqfEA++kvaIbuu6YfjxXSe5FageKStguF5qw/6sH3xrTrSXsAc3Wqt/wBaV+bHGKDx0p+ZYHw1G2+tq9dJ/BbA941G2+thWOkTt3GlQ97XqyY+TCjMfrFeNuZxLfaZaqd5/KRcuo4lY4VY7zDuBY4BNB7n4bRRH42nuPmzKftp2pK1Xhr1l8q1uB7mQ060Ch0pDNkqfHubZffNH/lTfSj0jjKWS/G1C1HufP2U20CXoC7+uak34uG1jH6Su5pl17XIrOB55m3Y0GT4k9yqO9ieAHjS1sWc6hq8n9fEnsSFR9pqNpkf3XvPKX42Fq5FsnwZpl4PO3iqngntPjkK0aFqUrrqwIW7HCOzbCp5KcnqXfn1pzv7x4BuHDus+jJ/KJL+7lQpcSXJiZH8+KONVEcZ8OZPDnzpiO0oW/Fm67heLrYnJ4SYJEiAY85eBxk5Bz3Uqa/pLNrca2k72kkts8szxhWD7jIkW/G+UJGSM4z6aC+0/Y6GzbrvKLnqogzLHLOzQxqQd7s94Az5xbFc42OGdShuLtWFveS3FxYg8EWZ35uMee0YBX1jHE8LDpEi6q3fyrVvKJYyji1bqIVkVXUsrxR9p8rnAJ9lO+1ugR6jpxWBhvALLbOhGFkTjGVI4AfB4dxNA0Vz25s21PUru1uJnW1tep/e6HcE3WLvFpWHaZc8N0EDh72DZDa2O6s4ZndEkZcSKWCkSKd2QYJyO0D7MVB2g0eQ3C32nvG1yidXJEzDq7iLOdwsPMcHir+w8KBst7ZUUIihVUABQAAAOQAHIAVzfaSwdNWjTS36m6lUzXWe1bmIcFaWPHF2bgCuDz8c1dR9KdonZu+ss5hzjnjcH9FlBVx4EHjS9shrb9dFOIw1xqs7ydokdVYwghOXeBggcjvUG3aXa/VrExmeGyEbkqbhRcyRxnu6xVG+ue7GRVdpEN5rNwFnuWl09QTL1UT2sMrfBiQt99lXPFicDHDmQa69ijFAk9HbC2e601uBt5WkiHxraUl0I8d1iVPgcU70obZaJ100UlrNHFqUKl4gx/CRZw8cijiYyTz7j660QdIkqDdudMvkmHAiGLr4yfFJFOCPXQWfSLeJHpl2XGd6Jo1XvZ5BuIo8SWYVWbWWLRbPzROctHZhGPiVQAn3iouzrvq84upx1dvayssVqeLidODSXHDG8ueyg5Zz67rpLONJvf7B/qoLnRZd62hbxiQ+9RSrtecaxo5+XdD3wimTZr+J22efUR/sLS3tmP4V0f8Atbj/AMmgd6Ur3YNhPLPaXk9o8xDSKojkiZwMb25IpwSOeDTbmigQrjo4uZpopp9UnaSEOEaOGGIqHGHxgHiRwzimLZ3Y+3s95olZpX/CTSMZJn/OduPsGB6Ku6KBK10fw7p3pguh9EdOtJev/wAuab/Y3X7MdOlApdIX/Z//ANxt/wDHTZ3Up9Inm2J8NQtf2yPtpsoONRXkk15qGnW5Ky3V6xlcc4rVUjEjA/GbO4PWa67punpBEkUShY41Cqo7gOVJuwVgg1HV5Av3w3Krvd+7uK2PVvEn3eFXGmbUN5bNZ3IWOQHftyMhZoCBxUk8XU5DAeg4xQT9oNmoL2MJOm9uneVgSro3cyOvFT6q5jtxoU+nB7mPU5nuJIxbRRvGklw6bwJSN17W8Mlt4LnOMnlTtFt08vWdRY3UyxyvEzKbde1GcNgPKG5+IrnbLcy3ircrJa3l31jPPJubttZR7xaO1IY4Yr5znB4nxJoIsE4BMEMCwH4UUECX+oP4tcSv96hJ7wTkHuFTbHRbC2QC+stTjgz+EndjCpY5JdLZwIwSc+bV5stpU91Fu2Lfc3TQcIyIDdXIHAylnHYB7ick1Z6vs7dWMMk8GoyyrGhaSK+KyxOoGWG+FDR5GeWaCdZdG2kugaO0gdGAKsMuCDyIbJz66p9U2b2ehbEhtoHHxJzHIPmOCKrtj9h5buJnkaa006V+tjsUfBwwG9vuAGSMntCMdx7qftN2JsYFxFaQL6erUt7WYEn2mgR30i0uI3hstbcCRWQxPOlypDAggLKd9efNWrTbQ3WmXsE97Cr2sFp5KJrVWdUAZSJJIj204DBIyKf9R2Msp1Ky2sDA/wBWoPsYAEew0vz7N3enDrNPkaeBfOsp2Ldnwt5TlkPgrZBoG+21WKSITJIjRMMhww3CPHe5VR6v0h2kICxyC5nbgkFuRLI58OxkIPEtgCuYand6ULm1uFObaWQ9fYPvhYZT2TMYR2FKsMMrcDzFXtrq+nJrdobJ7eOMwyxydWFjRmJXqkOAAWJ5eNA3bJ7PziaS+vd3yqZQixocpBCDkRBvhEnizd55Vu1rb61t5TD98nuO+G3jaaQfnBeC/pEVv261d7XTrmeL8IkRKnng8g3szn2V72R2dhs7ZUiwxYBpJObSuRlpHbmxJOaBA0LbdLG4v5Lm1vLeK5lEsQeBuLbgDL2cgMzDhx9ZFXp2dvNUQm+ka1tn5WkOBIV7vKJSDx+QoA8ad/Kk3+r3l6zd39zI3t3ON7d54zwz41uoEiXo9lt13tPvbiORRwjnkae3fHJWR+Kjuyp4eFRn2Eu79459RuWiaMsYobM7gj3hg5mILsxHA4xXQKKBLbo8kjG9a6jexSDl1svlERPyo5BxHqIqPp/SJNEGhvLO5N1GxVvJoHlidfgyI3IK3gTwp4huFfO6wbBKnBBww5g45EeFbKBZ0rpCtZpVhYywTt5sVzE8Lt+bvjdY+gEmmaqraXZyK9t2hlHAjst8KN/guh+CwPHhUDo81qS60+GSU5lG9HIfjPGzIW9u7n20FfrAzr1j6La4PvKCnSky4G9tDEPiWEje1plX7Kc6BS6STiC3b4t7an/9yj7abaUelQfwa7fElt3+bPFn6KbqBL2NONS1dP66B/nwj/KmDXtmre9QJcRhwp3lOSrq3ijqQyn1Gl7Qm3Nd1BfxkFtJ80Oh+ymHaXX0sraSeTiEHBR5zueCIo7yxwKBW6Poo7a+1KyjZmWOSKYbzF2zLGOs3mbiTvL3+NROm3RjLawyqShjlEbsOBEM/wB7kGfDJXNRdktHkstStpJz9/1CGdp/ATB1lVR+ahK+w0+bWaMLuyuLc/8AMjZR6GxlD7GANBY2tusaKiAKiKFUDkFUYA9gFc12ht1utTWzF00yzSh7mLI3IYbZQyxbo75JHXLHieA7q96Bt3Ff2dunlyWc8bR+UK5VZGEfnLGzkDDsBluPDIIqTsu1tLrl3JbGJkjtkUtEVKmSWR3lbeXgWJAyfRQdCAxWaKKArBrOaXtutQaO0aOM/frhlt4vQ8vZ3v0V3n/RoK3o9sVdry+CgC8nJTAwDFFlI2PpchnPrFRukK1a7ubKwjkMTFmuncKGKLCPvZ3W4HMjDn4U56ZYJBDHDGMJGioo+SoAH1Ur7K/vjUb+7PFUZbOL1RdqYj1yNj9GgV9e0K7uL+20+e/e5idTPcIsUcA6lCN0MUOW337OOQ5+pji6OJIRuWuo3cEHdECkgQfFjaRSyDw51jY8ddqmqXB47skdqnoEaZcD1u2ad6BBk6PZbSUXdhPm43Ss3lbvIs6kg5dxxRgRwKjHo8azZXSLzULY6gL6e3uJndo0Vt+2VFYqiGFhgjs8+BOa6CNWgl+9pNGzOrYCsCSBwYgDwNLfQ/L/AAVDGeDwNJC47w6SNkH2EH20FhshtO9x1kFygivLchZUHmsD5ksZPNGHH0cj3UyUk62vVa7YSLzuIbiGTHesYWRCfU3f6adXcAZJAA7zwFAqbMaVJFqOpN1ZjgleFo+QV5OrPXOoHicAnvIpsrFLGw+uy3HliyMHEF3LCjhQoZBukDhwJXJXPoFAzODg44HxpF2CeSwk+5dyFL4eaGZc7s6s5MmQfNkUtxHLH0vlI2s3Qm1yxij7TWsc8sxHwFkQJGp8CTxx4YNBt05t/aC6P4qzhj9Rd3enSuYaBtdbw6tqTzsYxLPHBHKykQkwpusnW+arbxJwSO6unA5oFDpauY00i66xgu8m6me+TIKKPSSKaNPn34o3HwkVveAaUulWyE1vbRHlJdxp85ZR9tWXR3fddpdm+cnqEU/nINxvpU0FDtLq0VjrUFxO4jils5IixzxaN1dRw4k9rAA4mpmnadLqNyl3dRtFbQnetbd+Dl/x8y/BOPNQ+bzPHnC6XEKnT5klWGRLxUWRgrBBIrBmKtwIGAT9lWIfWk4AafMO5szxE+krhgPYaA6RMRmwuvxF5GGPhHLmN8/OFONc0210rVriwuBM9miKhk3IUld2MfbUB5CApyo4gU/aJqAntoZhyljST5yg/bQKF30RQOz/AH+YRs7yCLdgeNC53m3OsiYgZPjXvS+itbZneC9uo2cKGK9QMhc7ox1WOGTyp5ooFj9x0v5SvffD/tV5Oxk35SvfnQ/7VNBrNArfuJl/KV98+L7I626fsWEmjmlurm4aLJjWZ1KqzAqWAVBx3SR7TTJWKCu2j1dbW0nuG5RRs/rIHZHtOBUHYPSTb6fBG3GQpvyE8zJJl5M/pMao+lLUYj5HZyuqJdXC9YWYIvUxEO4JPAZbcX202tr1sq7xnhC+JkQD35oFbo7O5c6rC3B1vWl9O5KqlD6sCniuR7U6+XvvKNFzc3QiaKcRpv25jAJjZpMhTIreaATnl6DAtNtktp7RvujcSSSSiO7hvB1SorA7zhGUCLdPLBIoOn71haySPm3hkJAkOY0bLnshu8bx5eNKW1ME1hfxvpzp12oSYktpATEzKpL3GVIaPAxvYznNUu2Gu2t1qljJZQC/liLtIYVBB7OIVeUjdAD9rJ80CnnZXZmVZXvL1le8lG6Av4OCLORFFn3s3efeQ17PbJ3HlRvb+ZJbgJ1caRKVhhQnLbu9xZj8Y930Xe08W9Z3CmIzZicdUBkud04UA95NWdFBTbG2UsNhaxz/AIVIUV88SCAOBPeRy9lWFhp0cCbkSLGmS26oCjLHLHA8Sc1JooCuY6Ffw6U2s9kbsMqSqebuZow0cWebYfsjPxvXTXtHt5a2inMiyTZ3UgiIeZ37lCLkjj3nlSdsLsPdTzve6kNzfm8oW34ZMgGI2l9Ea8EXmMknHIgybM7M9TpJhuVV5JEeWcMAQZZMu4IPA4JA9lTejlidKsieP73j/ZFXl8PvT/mt9Rqg6ND/AATZf2CfVQa9vf5j/wB/t/reoq9H0kLN5Ffz2sTsX6kLFKisxy251ikoCeOKl7e8rL/v9t+0aaBQKlj0cQb5kunkvpSpXeuSHVVPnBIwAiA+gZ9NeU6P+p/id5dWq90YdZoR6o5w2B6ARTdRQJtxs9qmGUajC6sCCJLRQcHgeKOPqr10Uyt9zY4mOXt3kt29cTsB/wCHFXG1uveR2ryhd+TgkSd7yud2NB62I9ma8bH7P+R2iRE70nF5X73lc70jfOPD0AUFhqurRW0TTTuI4085jnAyQBwHE8SBgUu/8VdO/Ht/cz/7daNqnF1qNnY80Qm8nHdux8IVPoaQ5x8mnMCgUv8Aivpv9II9cM4/9OvQ6VdM/pQ/u5f9FNeKMUFJou21ndyGK3nWSQLvbuGB3QQCe0BniRyq8pN29/e81jfAcIZxFKf6mfsMT6A+4acqDluqwXN7q1y8EFrcRW0a2u5csQm8+JJCqhGyeS5PhWV2EuAcjStGB9JkP0dVir7V18h1KK6AxBebtvceCzD+LyH18Yyfzac6BJt4tZRQscGlxqOSq1wFHqCoBWm/0nWJ1KSrpTKwIIZLh+B58+Xsp8ooOS6PPqelPBp6rbXpkR3jUM0TRohGQzsMFeOBkE8MZ5VN1DbPVLW6t/KLeJ1uN9VtLcmScCMBmk6wgBiB8HkR4HjW601uC21i9k1CUQSkJHbGTsxm2Ayerc9nJfO8M8xUjY+YalfzajkGCENa2o55AIM0p8N44A+TQWtl0n6dION0kLjg0c56mRT3hlkxg1UbVdMdrBGRaMLuckKqx5MYLHALyAYHoAOSffTXr1vaCN5rqOEpGpZnkRGwB6WB9grm1jsvNNodxJFFuy3Fyb2KEDdwiujRoFHAZROA9IoHHT+lGxYYnmFrMODw3GYnRu8HeAB9Y51G1XpMifMOmg3t0wwoiBMSHueWU9kKOeM8eXDOaWukLbKwvLBZI5YjcQyxSiCTCzZVxvxGNxk8CRjkcU0W3ShpKRgpcxIPiBWDD0dWq5B7sYoKPod0EW0t9FMsb3cM43pd0b5WSNSMMRvBSd4+2uoUjbIBrnUbq/SN4raWKOJOsUo0zISTLuHiFA7IJ5080Gm8/Bv+afqNLvRgf4Isv7BaZLkdhvUfqpa6Lv5Isv7FftoMdITYjtGPBVv7Uk9wHWAZPoyRTSKiatpUdzC8My70cg3WH2g9xB4g9xApbXZbUY+zDqhMY4KJ7aOaQD0yBlL+sjNA4UA0n/cDVfynF+pJ/u1kbP6r+VI/1JP9yg97WbPXc9zbT272+7b7zCOdZCplYYEmYyOKqSB4ZJ9WN/WR8HTm/SuV/wAJrH7n9U/KifqUf+5Wf3Pan+VF/Uov9dBs2R2eninurq7MZnuGQBYizJHFGMIgLAE8SSeFNNKX7nNT/Ko/U4f9VY/c3qf5W/8A44P9VA3UUojZvUvysf1O3rP7mtR/KzfqlvQXO1GhC9tJrZm3RKhXexndPAq2MjOGAOKp4tH1VQFF9bEAAZNoxJwOZ+/86Ds3qP5Wb9Ut/wDKsfuZ1H8rP+qW3+VBE1vZLUruB4Jb223HGDu2jBvEEEzHBBAIPiKcbGFkjRXbfdVUM+MbzAAFsd2TxxSx+5jUfytJ+qW3+mg7Lah+VpfZa23+mgbqKUhsrf8A5Wm/V7X/AEVg7JXx/wC1p/7i1/26BoubNJBiRFceDKGHuIpav+ja1eRpYjNayt5z2srQ735yjsH3V4GyF7+V7j+5tv8Abo/cfefla5/urb/boPEPRlCZFe5nurwId5UuZt+MMOR6sABj68inACk+XZK6VSzatd4UEnEdvnA4ngIsmlRdWJHDU78t2jujyXkGdfOWMjJ3c48COJ40HU206Iv1hjQuPh7q73zsZr2LVN7e3V3vHAz7+dc0MyYJOq6lgDP/ACF+EwPAxZ4FW7uY3RliFOqORCP5R1Ut3qJIeHZZiSwi4ABT3ce4Gg6rWc1yky2+MnUtW4gHBmjXzmAX4IHHIOeQB4kHhWHns+P8I6sQCy8Lgjiq7x7h3e74W7QdN1S8WKGSRyFREZmJ5AAEmqPozhK6TZAgg9QpwfTxH0Gli10zTJDvSvdXO7KqBLqeR13iAQxjdwpUfKHPAwSQC0Wm3ls7IiCTtFFHZG6N9t1M8eHs5cjgggAy0UUUBRRRQFFFFAUUUUBRRRQFFFFAUUUUBRRRQFFFFAV53aKKDVaQKqKqqFUAAAAAAd2AOVbsViighz2EbyhmjRmCjDFQSMMCMEjIw3H11sltEaVGKKWUNusVBIzgHB5jIJHtrFFBJ3aAKKKD/9k="/>
          <p:cNvSpPr>
            <a:spLocks noChangeAspect="1" noChangeArrowheads="1"/>
          </p:cNvSpPr>
          <p:nvPr/>
        </p:nvSpPr>
        <p:spPr bwMode="auto">
          <a:xfrm>
            <a:off x="155575" y="-1646238"/>
            <a:ext cx="2947988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ELAL0DASIAAhEBAxEB/8QAGwABAAMBAQEBAAAAAAAAAAAAAAEFBgQHAgP/xABHEAACAQQABAIHBAcFBQgDAAABAgMABAURBhIhMRNBBxQiUWFxgRUjMpFCQ1JigpKhFiQzcrElU4OiwRcmNERUsrPRwsPh/8QAFAEBAAAAAAAAAAAAAAAAAAAAAP/EABQRAQAAAAAAAAAAAAAAAAAAAAD/2gAMAwEAAhEDEQA/APcaUpQKUpQKUpQKUpQKUqKCaUpQKUpQKUpQKUpQKUpQKUpQKUpQKUpQKUpQKUpQKVFTQKUqKCaVg8j6Qt381jg7WG8uI3dPD8R5JWKsVYiKJGIUEHqxXt8RvlfM+kC8bVniRAnNrmeyQAr067kuQd9+hXyHv6B6NSvP0i47eVGuLm6VCPaW3SzUD5cwb/WukJxQvNzT5zoen3ePcEfDRU0G3pWBn4k4gsYvvoZyy9/WcLNoj4vA8gH8tdmF4/tL95Fu7dYViXmkntrhbiJB73A1JGB5l0UDzIoNlSvmN0ljWSNldGAZWU7BB7EGvqgVFTSgUpSgUpSgUpSgUpXHmL047F3V4qCRoYy6oW1znyG/LZ0KDspXLj76G/hMkJIKMUkjbo0bjurDyI/6gjYINdVApSlAqKmooM5l+ELS/LNDcS23M5lMXKksPiE7LBHB5TvqShU7JO99arf7O8SWAb1DLvIOgRUuGQKP8swmB8ugKj3arTZbN4vDReLlcha2aHsZ5Qu/kD1P0qhm9JHDUMInae9NtzBfWFx85i2ew5uTVB+0U3Edov3kdzeD3G2g5h9RMoP5V+S8RZVAfGxN+SAegxzdD8xK2/puobjC/vAxwXCmXvY/0Zpwloj/ABHiEMR/DXwvFmctVMmX4KykEI7vaTRXRHzVSD+QNByHj90mNvLZRrcr0MLR3gfsD+EWx8iPf3FVuRfO8WxBjgIrZ423b3KJKk6HyZZZVjMY7bIVj30pq84GvrfMZHL5O0cPHJOeuiCp3ycpBG1PJFEdHqObtWxoOHA4/wCycHj8cXEhtLaOEuBrm5VA3ry3qu+oqaBSlKBSlKBSlKBSlKBVNxNNGLW1tGZee7vII1QkbYCRWbXv9lWr983aZC7t1XG3xtXU7Yco+8Hu5iCV+YBquw8dlZXqR3WOktslLtFuJ3M5m0NkLMdnsCeU8p6H2dCg7b/H3C3yZHFNEt0QEnjlJWOdPLmIBIZd7B15kHvsVWUTPytDZ/afLdXJ1y2MARIE/Skd35idfogcvM2vIEjVVT2US2XEF8soJe/CyxTMdkhFCmP4BfxAefO3uJoLWCPwYI4ud35FC8znbNodyfM1+lRU0Csllspk8zlp8Fw3ILZbbQv8oycwgJG/DjB6NJogknooI8+2hzGRt8Ri7rI3nN4FtGZH5RtiB5AeZPYV5/h04ywMdyIcSZReXMl3KeSKYq0h2QT46HoNDXKe3QkUGnsuFcbgo3vMfjhf5Q9TdXkvPPIT0JMrbI+n0FdtliGlmgv834NzkYtmMoG8ODfkik99dOfXMevYaAxz8cZ6OZbWXGyJdl+TwRjizMeXm6L4/u+f+uobMca31yLRLW5gmaPxAFS2tSF3onTvMddRo677oPSTodazeS42wtq0sVpN9o3EQ28VmVcR/GSQkJGPi7Cs8nB9/m2kTM5ATiJ+WWKe/lugG0Dooohj3og6KkdfOrSfB8P8P2TS3MK3zWgSQQS8nLGC4UMkKgIp3vRC7JGtk0FFYZq9i4gPE7W3q2DnCw37xJ9ySTqOUM2jIVJ00gULy60WA3Xpw61+N7awX1nPaXUYkgnjaORG7MpGiPyqi9H9zPNw3FbXrmS6x8stjM57sYnKBj81Cn60GkpUVNApSooJpSlApSlApSlAqj4mmitnxNxcSLHFFfc7u50FAil2SfdV5XHlMXZZaGKHIW6TxRyrMqP251OwT7/lQYi8t7rJ8WYfIX1zf2kN/FNDawwTGIwBQHRm0ersFJKsCNEKRsbNzkMNxJyx+qZe0vPCnWWP1+35JE0fKSPQ6glTtOoJr745K20OIyBYqLTJws5A7oxKEH+YH5gVpqBSpqgN7eZq/uLbFXJtLK0kMU92sau8ko7pHzAqAvZmIPXagbBNB08V2EWT4cyNpPI0SPAx8RRsoV9oNrz0QDrz1VJw/wAX3+Yx0Trgp/WikbOUkRoNvGkg9rmDD2XXuvw6967r5b/GW0gv7xr/ABkqmOaWSNFlt1I1zkqArIPPoCB12QDWU4Uu7XH2mNbJ3Hq1jksJD4k4mMYWa1HK45wRolCOx6iM0GttsHcXt41/nJSzldRWsMzeHCD32RrmPzHTuOvWq254RzQa5GO4lFmtwNPOmOjN1Joezzy76633Cg/LvV9hM9isx4sWMuhI9uqGSJkZHRWG1JVgDojqD51Y3E0dvBJPO4SKNS7sewA6k0GF4cwOawWLkxfDuRxVwDMzz5C6eSWUux2xMYOt/Dm+J7mvxXht8RxHiBf5O8yk+Tv2luZbkhUJihdo1CDoNMOYDy5fhVzw9xJwtf566xuLWODKQhvFia1MLsN7PcDfU7I7/CvjjqZOXh64t5VaZM5brFyEEvsskij+Evv5Gg1vlWX4RYx5/i210AiZNJV1+/BET/Xr9TWo8qwnD2Yjsrvii7mRpbi5zclva20WjJO0cUaAKN/A7J0AASSBQa/K5WxxFt6xkblIIywVebqXY9lUDqx+ABNVycXYkyRrOby0WU6SW8sZoIyfIc7qFBPkCRupwuGlFwMtmjHPl3UgFeqWqH9XF8Pe3dj36aAupY0mjeOVFeNwVZWGwwPcEedB9UrPYRmxWYn4fdma28H1nHliSRFvleLfnyMV1+66jyrRUClKUClKUClKUClKUGd9IVqbvgvLovRktzKPmhD/AP41bYi8XIYqzvU/DcQJKP4lB/61+l/bi7sbi2bWpomjO/iCP+tZr0YXfjcB41pm5Wt0eCTn6FTG7Kd/QUFnxVkZ7KwS3x5H2lfSi2tNjfK7AkuR5hFDOf8ALrzrvxOPgxWNtrC1B8G3jCKWOydeZPmT3J8yTVLgFObycnEUy/3cIYMWDv8AwTotLr3yEDX7qr7zWjckKdd9dKCSAw0dEHyNeZ3djY5PhHheGeyiNnLmAI4dHlMLtMBr3AoQfrVhwrh8/c8KWVre5Uwx3CtLes0TC75nYl4+YtpepYc2tgdAARur7ifDSXWBigxEcUd1YSRXFlH+FA0RBVOnYEAr8N0FFw9wVPw9xpl+J7nLQm0u4n5oShUICwcksW0ANH6GtYZbDOWMkdreRTwsQGe3kV9EEHuNiuSw4gsstbtFatGl+E9vH3jeFLG37LronXxAIPcbqih4nzrZa4s4eHrSW4Fx4LGKacKuh+J5TByEAddcwPXWt9KCpsPRPDBxZfcSXt4J7iSd7m1giQokcpbmDEkknr5Vb+jjAYiPB4nIJan7Rt7fwZvEkdvBnHszaQkqjFg2yACfrWosZLu2sC2cntPEj3zzRbRCvvIY+z+Z7b89DzW8xOD4z49ySWuemt0a2gZWxV0FW71zCQMRsMR93vXYEUHrAIYbB2D7qyNhYXXD3EGUlt8O99bZK49ZS5gaIPCzBQ6Pzsp5drzAjfc7HQbu7JsXhUx+Ct5VjYQ8ltblizlEXv79ADufMgdzX3n8xZYDE3OTyMojt4F5mPmx8lHvJPQUE4LJDLYyO7EfhMzOjx83NyOjFGG/PRU1YVQcDY+7xvC9nDkdC8k5551HZHkdpCv0La+lX9BnOLmFjJiczsAWV4qTMf8AczfdN9AzI38FaIVxZzHJlsNfY6TQW6geHZG9cykb+neufhXJPluHbC9m0J5IQJ1H6Mo9lx9GDD6UFtSlKBUVNKBSlKBSornv7+1x1s1xfTxwQqQOZzrZPYD3k+QHU0HQe1eU8KWk+XynEnDCTx/Y1tl5Z7po5AWmjk0ywDXZSQ/OfcOXzOtVL9r8Vs0Src4jBnYZz93d3Y+A7xIfefbPuWqvh+yt8B6U8jjbGGOC0vMPBPHEg0AYm8PQ+hNBv0VURURQqqNAAaAFfVKUGY4mwF9dypLisne2SOwW5it5CAV6+2o2NMCeuiNj3kAH9F4i4dwUKWNxkYrRYRyA3TGPmI7nba5id72N7O67cvlmtJ4LGzh9YyFwGaKLelVV7s58h2HxJ1WascDFJx4k+ZlTIXttjVk8SbqBJJIw+7jPRFURHWuvtnZJoP0v89huJIuSw4cueIlUEpL6oqwg/uyy8o+q7rN4Zsha8Q5F53tMO8ICok9ub+S2TXnJtWCEEFT1Toy7BGq9aAHYVXZbA4vMGN8jZRTSxgiOXRWSPfflcaZfoaDGpccLyyC6yeVl4qv19qKJIvHVDr9XCg5E/wAzdfe1VOKS9vrHINluGYM1gDkJJ7YWrBprfnJZvDHQSBSSu0buG5eYda3q8JYY6E8NxdRjtFeXk1xH/JI5X+lXaoqKEVQqgaAA0AKDIcM5DgbGWM1xhrjG2KDpcGVxFKpHlJz+2CPc1VF1Y2fpC4ntp08e84fsdu0jhlgmlHQLHvo3XZZgOw1zEHQ6+NMTZcR8Q22LsrG2GUhVLm4yjRBmtIg3sgftM2iArbGgSRVtjs1d4zKQYPiIQrLOCLC9hQpFda/QK/oSAdeXej5e6g0wqaipoFZrhj+5ZziDEkMEW5W+h325JwSdf8RJfzrS1m89/s3iTD5ftFMWx1yfICQgxE/KRQv/ABKDSUqKmgUpSgUpSg4c1JfxY2V8VGsl2OXkVgD02OYgEqCQNkAkAkAbFUFr6jbuMnkbPJ3N7GQvrN/Cq+FzfsDYRB22V15bJrW18yRpJG0ciK6MCGVhsEHuCKCmN7IlxFLlbmKyDa8GxVw0jsT+kR1Y/ur077LeWc4uvosRxdw7nJ4rhUkWa0aNE55H5gORQo6klj271oMhisJh8Zd5CHFW0Pq0TTk2sYhc8ik/iXRHTY79iaz+Xwzw2Ed3Kty97av4sF9NkeqzHevDjkYoV68umKkj49aDZ4rI2+VsY7y0ZjE5ZfaUqQysVYEHsQQR9K5szlDZxmCyjFzkZFHg2ykb6nQZvcgPc/A661goMxlRc2eLw2TtrGyvbfx0uWs/F8C4lkcGE8zLoeIHAJG96B3Ww4Mt7eGxnCpL6+k7R38k8hkkeYa6lyBtSCpXoBysNAdqDtwuK9RWSe5lM99caaeYk6J12UHso8hWSzeDx+a4iy2UzN3FZw47wbWJ5Vi5OieKWYupI6y69kqenet5cTxWtvJPcSJFDEpd5HOlVQNkk+QAry7IxyZG9n4meNrdbgobCA26POyAhEf7xSI2lblVfZ5tEEnSkAO2LJ39mQeH7y+y9uT+rilaMdO4kmDKR8pV+ddDcfXUH3E8FkLrwvF++nES8nv5laSPvodZB3qy4exKCXJPmbuXIvbyJG8l2/PGriMO5RT7Kjb67fo+/rXJZoj8EZ7PrEIpcpBNeoQgVhGseoO3uRUb5saCvfi7iC7jDwNBZwudLK1tCU+aym65G+gPftX7h/SAq7iha45htXe6tYx26dBE3T61ZYrh7DZOC5kFqttdRXMsLT2bGJyvMSoYr+McjKNNsfCs/jor3Gy+JiDMts10IIVhcRc5ZSyloiPBPMoU+ysZ9sdd9aDQei6K5n4c+2smwkyWXlNzcSBQBoewir+6FUa+Zq/4gwtnnsZLY3ytyNpkkQ6eJx+F0PkwPY1Sei6eVuDrS0u4mhusez2c8Td0ZGI1/Lynue/c1raDO8IZi6vEuMVmdLmccwjudDQmU/gmX91wN/A7HlWirM8WWM9tNBxJi4mkvsepE0KDrdWx6vH8SNcy/vDX6RrtnzkUVpb5WMrPh5og7XEQJMSnqHI801311XuemyoXFceUsbfMYu4spzuG4jKlkPVfcyn3g6IPkQK4brITWJTIRMb3EzAM5h+8eHf6xdb5069QOo7jY2B9XJktv9qYr+928o55reJg3ijQ9uM71zaHbs3z60E8M5Ge9snt8hoZKyfwLsAaDOOzgfsuNMPnryNXFZq41fSQcScNSpcyhfCnhVtC6iBO0O/wyKSSu9aJZTrmJF5j72DIWq3Ns/NGxI6ggqwJDKQeoIIII8iKDpqKmlApSlApSlBx5iwTK4m9x0rMkd3bvAzL3UMpUkfnWUucrb21nGOIjYWF9axeFPNfWTyxuRoc0bbAKt3A3vrogHpW3rNekAgYKBWJ8N8lZJIPepuIwRQY+9yhPAt9Ji8dczxJI95680Hq0KokplRkDDbA6BVVBHXqRs16DjbSaDMZe4deWG4kiaPr+IiMKx/oB9KyMtrkLb0PXtjk4pIbxLSaAhjzEjnZVPTyI0flWg4yzVzjbS3scSFfM5KXwLJG6hT3aRh+yi7Y/QedBw5J/wC1mfbDRe1hsa6tkmH4bibukHxA6M/8K++ul40veKishUw41fWLhvLxWBES9v0U52I97qasMNjLLhfALbo5ENujSTzyH2pG/E8jHzJOya5uHrB5+HZGvfEjuMp4lxccp06GXsvwKpyr/DQVGbM8Xo+lSMlLzMOI16aZXupAPzVZP+WrviiGO14Ky0EK8sUWMmRFA7KIiAPyFcXEo8fiThbHKh8MXUt2+vIRREL/AM0iflVhxkjScJZmJN80llMi68iyED/Wg+MDbJ4eTibfLLOOby/FBFuqKN1bha1ySjS3OZguFI7CNrpUT6eHyCtHkFfHYzM3aNzMySTqAOoKxAa+P4P61XZuxFhwfZ2MZ2trJYxg/BJov/qg+cG5seNeIMa5AW6WHIwD4FfCk/5o1P8AFWorI8aMcRlsLxKu1htZjaXxH/p5tDmPwWQIfzrXDtQK8+XBzcN8VeFj8td2GNy8jNbxryvDFcdWaIo4IAYAspUqdhgd+zXoVY6aOXjO+uIDLLb4GwuQnNC3LJeTxsCSH7qiMNbXRLA9QB1D9YeFcjYySXGI4hmt5p2554ntY3t2b9pYhy8h+Ibr3OzX6QcGxW6g2eXyllMxLztaTKiSyMds3hlWRSSfID61+/C2QE0uQsfX0vYrOZVt7gSB2aMqOjMO7Kwdd9zyjfXZOg3QZ9uDME6r4lmzScupJhM6PN7zIykc5Oz+Lferqys7awtY7Wygjgt4hpIolCqo+AFfvSgVFTSgUpSgUpSgVkvSmWj4Lurhdg209vPsHWuWdCa1tU3GePbK8J5ewjXmlns5VjHvflPL/XVBz8cyIuAEUjqgnu7aHmY6ADTJs/Rdn6VX8HK+eyd1xbdKRFODb4uNh+C2B6vryMjdfkFqh4mmTju14Y4dtpWJvI4slfsh6xW4TsfcWZtD5V6XBDHbwRwwIqRRqERFGgqgaAFBwcQW0l7j/Uo42dLmRI5tEdIiRz7371BH1qy8qmlBnZf7xx/bDl2LPFSNvXYyyoB/SFqucjZpf2MtrIxVJRokVUYbc3FnEFwd6jFtaj+FDIf/AJq0FBzZC0W+sprWRmVJV5WK63r61W8ZIW4Zv2C8xjQSgb11Rg3/AEq6qr4r1/ZfL77epTf+w0Hbf2cGQsbizu4xJBcRtHIh/SUjRFZbhDOPaXcfCOYZjlbONwkrH/xMKcvhyD4srdfij1sBWM47ijsc3wvnRGokgyS2ksvYiKZWTRPuDFT17UGpy072+NuZYiBKIyI9/tnoo/MisZxhLacPcOYrhuN547afUd1JApZ47SMAzyHl69RoFvLnJ8q211aRXaxCcErFKsoAOgWU7G/kdH6Cs1jwuR9IeamlXmTG2UFnGD23LuWTp8R4Y+lBy53DcKW0FkkXCuNvDe6it2jjhiQnW1HiEjuO3LsnXQGqNraTC3ngWQvcUwIDQ2GYMkAZuw/vEPhqx92xs9t132XDzy5fiLFY28Nvj7Z4PBx0yCa008YZlMZ6qN9Rysut9PdX0fR1cymyebMbkTXrDGNpH11DKkjsW5CNApJzr7IOu4IX/Bt9d3MV1DlLic3scgJtrpEWaFCNAtyKqkEqxBXY8uY6NaOqnh3AWmAtHgtNs0jl5JWRFZj5D2FA0OwGug7VbUClKigmlKUClKUCs5x1xTDwrhmueQTXsvMtrb7/AMRwNkn3Ko6sfID4iry+vLews5ru8lWG3hQvJI56Ko6k15JkIrji7L45bpHSfNtziBuhtMVGwYg+55WC7Px5ewoND6HOH5cdw++YyCj7SzDC4k6AckZ2UUAdANEnQ7bA8q9Br5RVRQqgKoGgB2Ar6oFQamooKjh5SzZS4P6/ISkfJAsf/wCuriueytUs4TEjOwLu5LnZJZix/qxrooFfLKrqVcBlI0QRsEV9VFBNUfG2JbOcK5PHxb8eWEmDR1qVfaQ/zKtXlRQVPCeZTP8ADlhlE6NcQgyLr8Mg6Ov0YEfSq7g/T5jiyfWi2W5O/ksEIrhwv/djjK8wsns4/MM17jz2Czfrov8ARwPcTVlwnF4F/wATI2gTl2fXuDQQndB+XCJW4zvFd4vZsksAPv8ACgjU/wBSa1NZH0aXMF5g7u7hl53uclczyL12nPIWUfyFD8QRWuoFKUoFKilBNKUoFKVTcXZr7AwVxepH41z0itYPOaZzyov1Yj6boKLOEcW8TJw7GefE40rcZUj8MsneKD4j9Nh8AKjgBftnLZrixwfDu5fVLDfYW0R1sf5n5j9K5ctZy8Jejmezhk8bM5JvBabemnvLhuVm+myR8FFbLBYuDC4ezxloNQ2sKxL076HUn4k7P1oO+lKUCoqaUClKUClRU0ClKUFPxRgo8/izbGVre5jdZrW5T8UEy/hcfLzHmCRWJOU4gSTJYyXE3MGbyiJB4kUTNbLKAUa4WTtyeHyto+0CmiOoNenVFBgLyWHgXi3Ehfu8JlYI7CQk9Ip4l1Ex+aewf8oPlW/rJ+lDDx5jg67DweO1oVu1jHd/DO2UfErzD61Po9zEt5j5cXfzmfIY0rG8x/8AMQsOaGYf5k19Qd0GspSlAqKmooJpSlArGs/9ovSB4P4sfw6odvc95IPZ+fIm/kWrS5nIw4jE3mRuTqG1haV/iFG9fXtVB6MrCW04Uhu7tSL7JyPf3JPcvKeYfkvKPpQc+fb7W9IWAxAHNDjopMpcA9ub/Di+uyx+lbSsXwMnr+f4ozzg7mvvUoCf91AOXY+BYsfpW0oFKUoFKUoFKUoFKUoFKUoFKVFAYBlII2D3B8681njPDEmPzqcwjxUrYrJDXezL/dOffyBoj8i1el1Wy4e3nkyIn3Jb5CJY5oG/CdKVJ+qlR/CKCxUhgCCCD2IqayXo/uri2gu+GslJz3uGcRI7d5rcjcUn8vsn4rWtoFKUoFKUoMV6W45puEDAoYWcl3At/Io2YrbnBd/foaG/hutfayQy20Ulq6PAyAxvGQVZddCCO41X6soZSrAEEaII71js5jJOFLKbL8NGWKGB1kuMYntW8kfMPEZU1tGClm9jQOuoNBqMdj7XGWi2tlEI4VZm5dk7ZmLMST3JJJ+tdVc1hf2mRtkubC5huYHG1khcOp+orpoFKUoFKUoFKUoFKipoFKUoFKUoFK+JZY4Y2kmdUjQEszHQUe8nyrGzcRX3FU8lhwZKqWiHlus2yc0ae9YQf8R/j+EfHpQfHFt3b4zjThy9tLiNsjPJ6jPZodyTW8h3zaHXSMA2z01zda29UvDvC+MwHiSWkTS3s3W4vbhvEnnPvZz/AKDQ+FXdApUVNApSlAqKmlBmcjwJw9e3b3q2TWd63U3VhM9vJv37QgE/Eg1yf2TztmNYrjXJqP2b+GK6H5kA/wBa2NKDGvH6RYDyxXPDN2oA00sM8TN8wCRX0rekNj7ScMRDXfdw/wD9VsKig8tbjLjSO4vH9UxE2Otbt7R7tLa4I8RNc2whZlXZI5uUja/EV3Y30p2zI75THTpBGvNJfWQea2QfFmVCD8NGr3I8HCa7nusTmsnh3uZPEuI7ORfDkfzflYHTHQ2Rreuu6/Kz9H2GS7S8ysl7mrpDtJMpOZgvyTovn7qCwxPGPDeXUHH5qylY/qzMFf8AlbR/pV4GDAEHYPmKqsrwzg8xs5PE2dy+tc8kKlx/F3/rVAfRbwmoYW9lc2wPlBfTKB9ObVBtKE6G6w3/AGVcO7J8bLddaH2hJ019fOvk+iXhd3JnGRnQ/q5b6Qgf13/Wg1V5xBhrEsL3LWFuV7iW5RSPzNUd76TODrNyj523lcfo24abfy5AQaq770S4FHjuMBHFjrlF5fvrdbuJx+8ku+vxBFfpb8M8V2kyNZXfC9vyKV8aHEFH1rXYNr8v/wCUHTH6RLa7XmxPD/EOQUjaSRWBVG93tMR0NT9u8aZAax3CcNiG7TZO+Xp8fDQE/wBRWj4fxYw2EssZ473AtYViErjRbXw8vl5VY0GHHAt1mZluONc1NlFB5lx9uvgWin4qDt9e8mtla20Fnbx29pDHDBGOVI41Cqo9wA7V+1KCKmlKBUVNKBSlRQTSlKBSlKBSlKBSlKCKmlKCKmoqaBUVNKCKVNKCKmlKBSlKCKVNKBSlKBSoqaBSoqaBSlKBSoqaBUUqaCKVNRQTSopQTSopQTUUpQKmopQTUUpQf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ELAL0DASIAAhEBAxEB/8QAGwABAAMBAQEBAAAAAAAAAAAAAAEFBgQHAgP/xABHEAACAQQABAIHBAcFBQgDAAABAgMABAURBhIhMRNBBxQiUWFxgRUjMpFCQ1JigpKhFiQzcrElU4OiwRcmNERUsrPRwsPh/8QAFAEBAAAAAAAAAAAAAAAAAAAAAP/EABQRAQAAAAAAAAAAAAAAAAAAAAD/2gAMAwEAAhEDEQA/APcaUpQKUpQKUpQKUpQKUqKCaUpQKUpQKUpQKUpQKUpQKUpQKUpQKUpQKUpQKUpQKVFTQKUqKCaVg8j6Qt381jg7WG8uI3dPD8R5JWKsVYiKJGIUEHqxXt8RvlfM+kC8bVniRAnNrmeyQAr067kuQd9+hXyHv6B6NSvP0i47eVGuLm6VCPaW3SzUD5cwb/WukJxQvNzT5zoen3ePcEfDRU0G3pWBn4k4gsYvvoZyy9/WcLNoj4vA8gH8tdmF4/tL95Fu7dYViXmkntrhbiJB73A1JGB5l0UDzIoNlSvmN0ljWSNldGAZWU7BB7EGvqgVFTSgUpSgUpSgUpSgUpXHmL047F3V4qCRoYy6oW1znyG/LZ0KDspXLj76G/hMkJIKMUkjbo0bjurDyI/6gjYINdVApSlAqKmooM5l+ELS/LNDcS23M5lMXKksPiE7LBHB5TvqShU7JO99arf7O8SWAb1DLvIOgRUuGQKP8swmB8ugKj3arTZbN4vDReLlcha2aHsZ5Qu/kD1P0qhm9JHDUMInae9NtzBfWFx85i2ew5uTVB+0U3Edov3kdzeD3G2g5h9RMoP5V+S8RZVAfGxN+SAegxzdD8xK2/puobjC/vAxwXCmXvY/0Zpwloj/ABHiEMR/DXwvFmctVMmX4KykEI7vaTRXRHzVSD+QNByHj90mNvLZRrcr0MLR3gfsD+EWx8iPf3FVuRfO8WxBjgIrZ423b3KJKk6HyZZZVjMY7bIVj30pq84GvrfMZHL5O0cPHJOeuiCp3ycpBG1PJFEdHqObtWxoOHA4/wCycHj8cXEhtLaOEuBrm5VA3ry3qu+oqaBSlKBSlKBSlKBSlKBVNxNNGLW1tGZee7vII1QkbYCRWbXv9lWr983aZC7t1XG3xtXU7Yco+8Hu5iCV+YBquw8dlZXqR3WOktslLtFuJ3M5m0NkLMdnsCeU8p6H2dCg7b/H3C3yZHFNEt0QEnjlJWOdPLmIBIZd7B15kHvsVWUTPytDZ/afLdXJ1y2MARIE/Skd35idfogcvM2vIEjVVT2US2XEF8soJe/CyxTMdkhFCmP4BfxAefO3uJoLWCPwYI4ud35FC8znbNodyfM1+lRU0Csllspk8zlp8Fw3ILZbbQv8oycwgJG/DjB6NJogknooI8+2hzGRt8Ri7rI3nN4FtGZH5RtiB5AeZPYV5/h04ywMdyIcSZReXMl3KeSKYq0h2QT46HoNDXKe3QkUGnsuFcbgo3vMfjhf5Q9TdXkvPPIT0JMrbI+n0FdtliGlmgv834NzkYtmMoG8ODfkik99dOfXMevYaAxz8cZ6OZbWXGyJdl+TwRjizMeXm6L4/u+f+uobMca31yLRLW5gmaPxAFS2tSF3onTvMddRo677oPSTodazeS42wtq0sVpN9o3EQ28VmVcR/GSQkJGPi7Cs8nB9/m2kTM5ATiJ+WWKe/lugG0Dooohj3og6KkdfOrSfB8P8P2TS3MK3zWgSQQS8nLGC4UMkKgIp3vRC7JGtk0FFYZq9i4gPE7W3q2DnCw37xJ9ySTqOUM2jIVJ00gULy60WA3Xpw61+N7awX1nPaXUYkgnjaORG7MpGiPyqi9H9zPNw3FbXrmS6x8stjM57sYnKBj81Cn60GkpUVNApSooJpSlApSlApSlAqj4mmitnxNxcSLHFFfc7u50FAil2SfdV5XHlMXZZaGKHIW6TxRyrMqP251OwT7/lQYi8t7rJ8WYfIX1zf2kN/FNDawwTGIwBQHRm0ersFJKsCNEKRsbNzkMNxJyx+qZe0vPCnWWP1+35JE0fKSPQ6glTtOoJr745K20OIyBYqLTJws5A7oxKEH+YH5gVpqBSpqgN7eZq/uLbFXJtLK0kMU92sau8ko7pHzAqAvZmIPXagbBNB08V2EWT4cyNpPI0SPAx8RRsoV9oNrz0QDrz1VJw/wAX3+Yx0Trgp/WikbOUkRoNvGkg9rmDD2XXuvw6967r5b/GW0gv7xr/ABkqmOaWSNFlt1I1zkqArIPPoCB12QDWU4Uu7XH2mNbJ3Hq1jksJD4k4mMYWa1HK45wRolCOx6iM0GttsHcXt41/nJSzldRWsMzeHCD32RrmPzHTuOvWq254RzQa5GO4lFmtwNPOmOjN1Joezzy76633Cg/LvV9hM9isx4sWMuhI9uqGSJkZHRWG1JVgDojqD51Y3E0dvBJPO4SKNS7sewA6k0GF4cwOawWLkxfDuRxVwDMzz5C6eSWUux2xMYOt/Dm+J7mvxXht8RxHiBf5O8yk+Tv2luZbkhUJihdo1CDoNMOYDy5fhVzw9xJwtf566xuLWODKQhvFia1MLsN7PcDfU7I7/CvjjqZOXh64t5VaZM5brFyEEvsskij+Evv5Gg1vlWX4RYx5/i210AiZNJV1+/BET/Xr9TWo8qwnD2Yjsrvii7mRpbi5zclva20WjJO0cUaAKN/A7J0AASSBQa/K5WxxFt6xkblIIywVebqXY9lUDqx+ABNVycXYkyRrOby0WU6SW8sZoIyfIc7qFBPkCRupwuGlFwMtmjHPl3UgFeqWqH9XF8Pe3dj36aAupY0mjeOVFeNwVZWGwwPcEedB9UrPYRmxWYn4fdma28H1nHliSRFvleLfnyMV1+66jyrRUClKUClKUClKUClKUGd9IVqbvgvLovRktzKPmhD/AP41bYi8XIYqzvU/DcQJKP4lB/61+l/bi7sbi2bWpomjO/iCP+tZr0YXfjcB41pm5Wt0eCTn6FTG7Kd/QUFnxVkZ7KwS3x5H2lfSi2tNjfK7AkuR5hFDOf8ALrzrvxOPgxWNtrC1B8G3jCKWOydeZPmT3J8yTVLgFObycnEUy/3cIYMWDv8AwTotLr3yEDX7qr7zWjckKdd9dKCSAw0dEHyNeZ3djY5PhHheGeyiNnLmAI4dHlMLtMBr3AoQfrVhwrh8/c8KWVre5Uwx3CtLes0TC75nYl4+YtpepYc2tgdAARur7ifDSXWBigxEcUd1YSRXFlH+FA0RBVOnYEAr8N0FFw9wVPw9xpl+J7nLQm0u4n5oShUICwcksW0ANH6GtYZbDOWMkdreRTwsQGe3kV9EEHuNiuSw4gsstbtFatGl+E9vH3jeFLG37LronXxAIPcbqih4nzrZa4s4eHrSW4Fx4LGKacKuh+J5TByEAddcwPXWt9KCpsPRPDBxZfcSXt4J7iSd7m1giQokcpbmDEkknr5Vb+jjAYiPB4nIJan7Rt7fwZvEkdvBnHszaQkqjFg2yACfrWosZLu2sC2cntPEj3zzRbRCvvIY+z+Z7b89DzW8xOD4z49ySWuemt0a2gZWxV0FW71zCQMRsMR93vXYEUHrAIYbB2D7qyNhYXXD3EGUlt8O99bZK49ZS5gaIPCzBQ6Pzsp5drzAjfc7HQbu7JsXhUx+Ct5VjYQ8ltblizlEXv79ADufMgdzX3n8xZYDE3OTyMojt4F5mPmx8lHvJPQUE4LJDLYyO7EfhMzOjx83NyOjFGG/PRU1YVQcDY+7xvC9nDkdC8k5551HZHkdpCv0La+lX9BnOLmFjJiczsAWV4qTMf8AczfdN9AzI38FaIVxZzHJlsNfY6TQW6geHZG9cykb+neufhXJPluHbC9m0J5IQJ1H6Mo9lx9GDD6UFtSlKBUVNKBSlKBSornv7+1x1s1xfTxwQqQOZzrZPYD3k+QHU0HQe1eU8KWk+XynEnDCTx/Y1tl5Z7po5AWmjk0ywDXZSQ/OfcOXzOtVL9r8Vs0Src4jBnYZz93d3Y+A7xIfefbPuWqvh+yt8B6U8jjbGGOC0vMPBPHEg0AYm8PQ+hNBv0VURURQqqNAAaAFfVKUGY4mwF9dypLisne2SOwW5it5CAV6+2o2NMCeuiNj3kAH9F4i4dwUKWNxkYrRYRyA3TGPmI7nba5id72N7O67cvlmtJ4LGzh9YyFwGaKLelVV7s58h2HxJ1WascDFJx4k+ZlTIXttjVk8SbqBJJIw+7jPRFURHWuvtnZJoP0v89huJIuSw4cueIlUEpL6oqwg/uyy8o+q7rN4Zsha8Q5F53tMO8ICok9ub+S2TXnJtWCEEFT1Toy7BGq9aAHYVXZbA4vMGN8jZRTSxgiOXRWSPfflcaZfoaDGpccLyyC6yeVl4qv19qKJIvHVDr9XCg5E/wAzdfe1VOKS9vrHINluGYM1gDkJJ7YWrBprfnJZvDHQSBSSu0buG5eYda3q8JYY6E8NxdRjtFeXk1xH/JI5X+lXaoqKEVQqgaAA0AKDIcM5DgbGWM1xhrjG2KDpcGVxFKpHlJz+2CPc1VF1Y2fpC4ntp08e84fsdu0jhlgmlHQLHvo3XZZgOw1zEHQ6+NMTZcR8Q22LsrG2GUhVLm4yjRBmtIg3sgftM2iArbGgSRVtjs1d4zKQYPiIQrLOCLC9hQpFda/QK/oSAdeXej5e6g0wqaipoFZrhj+5ZziDEkMEW5W+h325JwSdf8RJfzrS1m89/s3iTD5ftFMWx1yfICQgxE/KRQv/ABKDSUqKmgUpSgUpSg4c1JfxY2V8VGsl2OXkVgD02OYgEqCQNkAkAkAbFUFr6jbuMnkbPJ3N7GQvrN/Cq+FzfsDYRB22V15bJrW18yRpJG0ciK6MCGVhsEHuCKCmN7IlxFLlbmKyDa8GxVw0jsT+kR1Y/ur077LeWc4uvosRxdw7nJ4rhUkWa0aNE55H5gORQo6klj271oMhisJh8Zd5CHFW0Pq0TTk2sYhc8ik/iXRHTY79iaz+Xwzw2Ed3Kty97av4sF9NkeqzHevDjkYoV68umKkj49aDZ4rI2+VsY7y0ZjE5ZfaUqQysVYEHsQQR9K5szlDZxmCyjFzkZFHg2ykb6nQZvcgPc/A661goMxlRc2eLw2TtrGyvbfx0uWs/F8C4lkcGE8zLoeIHAJG96B3Ww4Mt7eGxnCpL6+k7R38k8hkkeYa6lyBtSCpXoBysNAdqDtwuK9RWSe5lM99caaeYk6J12UHso8hWSzeDx+a4iy2UzN3FZw47wbWJ5Vi5OieKWYupI6y69kqenet5cTxWtvJPcSJFDEpd5HOlVQNkk+QAry7IxyZG9n4meNrdbgobCA26POyAhEf7xSI2lblVfZ5tEEnSkAO2LJ39mQeH7y+y9uT+rilaMdO4kmDKR8pV+ddDcfXUH3E8FkLrwvF++nES8nv5laSPvodZB3qy4exKCXJPmbuXIvbyJG8l2/PGriMO5RT7Kjb67fo+/rXJZoj8EZ7PrEIpcpBNeoQgVhGseoO3uRUb5saCvfi7iC7jDwNBZwudLK1tCU+aym65G+gPftX7h/SAq7iha45htXe6tYx26dBE3T61ZYrh7DZOC5kFqttdRXMsLT2bGJyvMSoYr+McjKNNsfCs/jor3Gy+JiDMts10IIVhcRc5ZSyloiPBPMoU+ysZ9sdd9aDQei6K5n4c+2smwkyWXlNzcSBQBoewir+6FUa+Zq/4gwtnnsZLY3ytyNpkkQ6eJx+F0PkwPY1Sei6eVuDrS0u4mhusez2c8Td0ZGI1/Lynue/c1raDO8IZi6vEuMVmdLmccwjudDQmU/gmX91wN/A7HlWirM8WWM9tNBxJi4mkvsepE0KDrdWx6vH8SNcy/vDX6RrtnzkUVpb5WMrPh5og7XEQJMSnqHI801311XuemyoXFceUsbfMYu4spzuG4jKlkPVfcyn3g6IPkQK4brITWJTIRMb3EzAM5h+8eHf6xdb5069QOo7jY2B9XJktv9qYr+928o55reJg3ijQ9uM71zaHbs3z60E8M5Ge9snt8hoZKyfwLsAaDOOzgfsuNMPnryNXFZq41fSQcScNSpcyhfCnhVtC6iBO0O/wyKSSu9aJZTrmJF5j72DIWq3Ns/NGxI6ggqwJDKQeoIIII8iKDpqKmlApSlApSlBx5iwTK4m9x0rMkd3bvAzL3UMpUkfnWUucrb21nGOIjYWF9axeFPNfWTyxuRoc0bbAKt3A3vrogHpW3rNekAgYKBWJ8N8lZJIPepuIwRQY+9yhPAt9Ji8dczxJI95680Hq0KokplRkDDbA6BVVBHXqRs16DjbSaDMZe4deWG4kiaPr+IiMKx/oB9KyMtrkLb0PXtjk4pIbxLSaAhjzEjnZVPTyI0flWg4yzVzjbS3scSFfM5KXwLJG6hT3aRh+yi7Y/QedBw5J/wC1mfbDRe1hsa6tkmH4bibukHxA6M/8K++ul40veKishUw41fWLhvLxWBES9v0U52I97qasMNjLLhfALbo5ENujSTzyH2pG/E8jHzJOya5uHrB5+HZGvfEjuMp4lxccp06GXsvwKpyr/DQVGbM8Xo+lSMlLzMOI16aZXupAPzVZP+WrviiGO14Ky0EK8sUWMmRFA7KIiAPyFcXEo8fiThbHKh8MXUt2+vIRREL/AM0iflVhxkjScJZmJN80llMi68iyED/Wg+MDbJ4eTibfLLOOby/FBFuqKN1bha1ySjS3OZguFI7CNrpUT6eHyCtHkFfHYzM3aNzMySTqAOoKxAa+P4P61XZuxFhwfZ2MZ2trJYxg/BJov/qg+cG5seNeIMa5AW6WHIwD4FfCk/5o1P8AFWorI8aMcRlsLxKu1htZjaXxH/p5tDmPwWQIfzrXDtQK8+XBzcN8VeFj8td2GNy8jNbxryvDFcdWaIo4IAYAspUqdhgd+zXoVY6aOXjO+uIDLLb4GwuQnNC3LJeTxsCSH7qiMNbXRLA9QB1D9YeFcjYySXGI4hmt5p2554ntY3t2b9pYhy8h+Ibr3OzX6QcGxW6g2eXyllMxLztaTKiSyMds3hlWRSSfID61+/C2QE0uQsfX0vYrOZVt7gSB2aMqOjMO7Kwdd9zyjfXZOg3QZ9uDME6r4lmzScupJhM6PN7zIykc5Oz+Lferqys7awtY7Wygjgt4hpIolCqo+AFfvSgVFTSgUpSgUpSgVkvSmWj4Lurhdg209vPsHWuWdCa1tU3GePbK8J5ewjXmlns5VjHvflPL/XVBz8cyIuAEUjqgnu7aHmY6ADTJs/Rdn6VX8HK+eyd1xbdKRFODb4uNh+C2B6vryMjdfkFqh4mmTju14Y4dtpWJvI4slfsh6xW4TsfcWZtD5V6XBDHbwRwwIqRRqERFGgqgaAFBwcQW0l7j/Uo42dLmRI5tEdIiRz7371BH1qy8qmlBnZf7xx/bDl2LPFSNvXYyyoB/SFqucjZpf2MtrIxVJRokVUYbc3FnEFwd6jFtaj+FDIf/AJq0FBzZC0W+sprWRmVJV5WK63r61W8ZIW4Zv2C8xjQSgb11Rg3/AEq6qr4r1/ZfL77epTf+w0Hbf2cGQsbizu4xJBcRtHIh/SUjRFZbhDOPaXcfCOYZjlbONwkrH/xMKcvhyD4srdfij1sBWM47ijsc3wvnRGokgyS2ksvYiKZWTRPuDFT17UGpy072+NuZYiBKIyI9/tnoo/MisZxhLacPcOYrhuN547afUd1JApZ47SMAzyHl69RoFvLnJ8q211aRXaxCcErFKsoAOgWU7G/kdH6Cs1jwuR9IeamlXmTG2UFnGD23LuWTp8R4Y+lBy53DcKW0FkkXCuNvDe6it2jjhiQnW1HiEjuO3LsnXQGqNraTC3ngWQvcUwIDQ2GYMkAZuw/vEPhqx92xs9t132XDzy5fiLFY28Nvj7Z4PBx0yCa008YZlMZ6qN9Rysut9PdX0fR1cymyebMbkTXrDGNpH11DKkjsW5CNApJzr7IOu4IX/Bt9d3MV1DlLic3scgJtrpEWaFCNAtyKqkEqxBXY8uY6NaOqnh3AWmAtHgtNs0jl5JWRFZj5D2FA0OwGug7VbUClKigmlKUClKUCs5x1xTDwrhmueQTXsvMtrb7/AMRwNkn3Ko6sfID4iry+vLews5ru8lWG3hQvJI56Ko6k15JkIrji7L45bpHSfNtziBuhtMVGwYg+55WC7Px5ewoND6HOH5cdw++YyCj7SzDC4k6AckZ2UUAdANEnQ7bA8q9Br5RVRQqgKoGgB2Ar6oFQamooKjh5SzZS4P6/ISkfJAsf/wCuriueytUs4TEjOwLu5LnZJZix/qxrooFfLKrqVcBlI0QRsEV9VFBNUfG2JbOcK5PHxb8eWEmDR1qVfaQ/zKtXlRQVPCeZTP8ADlhlE6NcQgyLr8Mg6Ov0YEfSq7g/T5jiyfWi2W5O/ksEIrhwv/djjK8wsns4/MM17jz2Czfrov8ARwPcTVlwnF4F/wATI2gTl2fXuDQQndB+XCJW4zvFd4vZsksAPv8ACgjU/wBSa1NZH0aXMF5g7u7hl53uclczyL12nPIWUfyFD8QRWuoFKUoFKilBNKUoFKVTcXZr7AwVxepH41z0itYPOaZzyov1Yj6boKLOEcW8TJw7GefE40rcZUj8MsneKD4j9Nh8AKjgBftnLZrixwfDu5fVLDfYW0R1sf5n5j9K5ctZy8Jejmezhk8bM5JvBabemnvLhuVm+myR8FFbLBYuDC4ezxloNQ2sKxL076HUn4k7P1oO+lKUCoqaUClKUClRU0ClKUFPxRgo8/izbGVre5jdZrW5T8UEy/hcfLzHmCRWJOU4gSTJYyXE3MGbyiJB4kUTNbLKAUa4WTtyeHyto+0CmiOoNenVFBgLyWHgXi3Ehfu8JlYI7CQk9Ip4l1Ex+aewf8oPlW/rJ+lDDx5jg67DweO1oVu1jHd/DO2UfErzD61Po9zEt5j5cXfzmfIY0rG8x/8AMQsOaGYf5k19Qd0GspSlAqKmooJpSlArGs/9ovSB4P4sfw6odvc95IPZ+fIm/kWrS5nIw4jE3mRuTqG1haV/iFG9fXtVB6MrCW04Uhu7tSL7JyPf3JPcvKeYfkvKPpQc+fb7W9IWAxAHNDjopMpcA9ub/Di+uyx+lbSsXwMnr+f4ozzg7mvvUoCf91AOXY+BYsfpW0oFKUoFKUoFKUoFKUoFKUoFKVFAYBlII2D3B8681njPDEmPzqcwjxUrYrJDXezL/dOffyBoj8i1el1Wy4e3nkyIn3Jb5CJY5oG/CdKVJ+qlR/CKCxUhgCCCD2IqayXo/uri2gu+GslJz3uGcRI7d5rcjcUn8vsn4rWtoFKUoFKUoMV6W45puEDAoYWcl3At/Io2YrbnBd/foaG/hutfayQy20Ulq6PAyAxvGQVZddCCO41X6soZSrAEEaII71js5jJOFLKbL8NGWKGB1kuMYntW8kfMPEZU1tGClm9jQOuoNBqMdj7XGWi2tlEI4VZm5dk7ZmLMST3JJJ+tdVc1hf2mRtkubC5huYHG1khcOp+orpoFKUoFKUoFKUoFKipoFKUoFKUoFK+JZY4Y2kmdUjQEszHQUe8nyrGzcRX3FU8lhwZKqWiHlus2yc0ae9YQf8R/j+EfHpQfHFt3b4zjThy9tLiNsjPJ6jPZodyTW8h3zaHXSMA2z01zda29UvDvC+MwHiSWkTS3s3W4vbhvEnnPvZz/AKDQ+FXdApUVNApSlAqKmlBmcjwJw9e3b3q2TWd63U3VhM9vJv37QgE/Eg1yf2TztmNYrjXJqP2b+GK6H5kA/wBa2NKDGvH6RYDyxXPDN2oA00sM8TN8wCRX0rekNj7ScMRDXfdw/wD9VsKig8tbjLjSO4vH9UxE2Otbt7R7tLa4I8RNc2whZlXZI5uUja/EV3Y30p2zI75THTpBGvNJfWQea2QfFmVCD8NGr3I8HCa7nusTmsnh3uZPEuI7ORfDkfzflYHTHQ2Rreuu6/Kz9H2GS7S8ysl7mrpDtJMpOZgvyTovn7qCwxPGPDeXUHH5qylY/qzMFf8AlbR/pV4GDAEHYPmKqsrwzg8xs5PE2dy+tc8kKlx/F3/rVAfRbwmoYW9lc2wPlBfTKB9ObVBtKE6G6w3/AGVcO7J8bLddaH2hJ019fOvk+iXhd3JnGRnQ/q5b6Qgf13/Wg1V5xBhrEsL3LWFuV7iW5RSPzNUd76TODrNyj523lcfo24abfy5AQaq770S4FHjuMBHFjrlF5fvrdbuJx+8ku+vxBFfpb8M8V2kyNZXfC9vyKV8aHEFH1rXYNr8v/wCUHTH6RLa7XmxPD/EOQUjaSRWBVG93tMR0NT9u8aZAax3CcNiG7TZO+Xp8fDQE/wBRWj4fxYw2EssZ473AtYViErjRbXw8vl5VY0GHHAt1mZluONc1NlFB5lx9uvgWin4qDt9e8mtla20Fnbx29pDHDBGOVI41Cqo9wA7V+1KCKmlKBUVNKBSlRQTSlKBSlKBSlKBSlKCKmlKCKmoqaBUVNKCKVNKCKmlKBSlKCKVNKBSlKBSoqaBSoqaBSlKBSoqaBUUqaCKVNRQTSopQTSopQTUUpQKmopQTUUpQf//Z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BDAAkGBwgHBgkIBwgKCgkLDRYPDQwMDRsUFRAWIB0iIiAdHx8kKDQsJCYxJx8fLT0tMTU3Ojo6Iys/RD84QzQ5Ojf/2wBDAQoKCg0MDRoPDxo3JR8lNzc3Nzc3Nzc3Nzc3Nzc3Nzc3Nzc3Nzc3Nzc3Nzc3Nzc3Nzc3Nzc3Nzc3Nzc3Nzc3Nzf/wAARCAELAL0DASIAAhEBAxEB/8QAGwABAAMBAQEBAAAAAAAAAAAAAAEFBgQHAgP/xABHEAACAQQABAIHBAcFBQgDAAABAgMABAURBhIhMRNBBxQiUWFxgRUjMpFCQ1JigpKhFiQzcrElU4OiwRcmNERUsrPRwsPh/8QAFAEBAAAAAAAAAAAAAAAAAAAAAP/EABQRAQAAAAAAAAAAAAAAAAAAAAD/2gAMAwEAAhEDEQA/APcaUpQKUpQKUpQKUpQKUqKCaUpQKUpQKUpQKUpQKUpQKUpQKUpQKUpQKUpQKUpQKVFTQKUqKCaVg8j6Qt381jg7WG8uI3dPD8R5JWKsVYiKJGIUEHqxXt8RvlfM+kC8bVniRAnNrmeyQAr067kuQd9+hXyHv6B6NSvP0i47eVGuLm6VCPaW3SzUD5cwb/WukJxQvNzT5zoen3ePcEfDRU0G3pWBn4k4gsYvvoZyy9/WcLNoj4vA8gH8tdmF4/tL95Fu7dYViXmkntrhbiJB73A1JGB5l0UDzIoNlSvmN0ljWSNldGAZWU7BB7EGvqgVFTSgUpSgUpSgUpSgUpXHmL047F3V4qCRoYy6oW1znyG/LZ0KDspXLj76G/hMkJIKMUkjbo0bjurDyI/6gjYINdVApSlAqKmooM5l+ELS/LNDcS23M5lMXKksPiE7LBHB5TvqShU7JO99arf7O8SWAb1DLvIOgRUuGQKP8swmB8ugKj3arTZbN4vDReLlcha2aHsZ5Qu/kD1P0qhm9JHDUMInae9NtzBfWFx85i2ew5uTVB+0U3Edov3kdzeD3G2g5h9RMoP5V+S8RZVAfGxN+SAegxzdD8xK2/puobjC/vAxwXCmXvY/0Zpwloj/ABHiEMR/DXwvFmctVMmX4KykEI7vaTRXRHzVSD+QNByHj90mNvLZRrcr0MLR3gfsD+EWx8iPf3FVuRfO8WxBjgIrZ423b3KJKk6HyZZZVjMY7bIVj30pq84GvrfMZHL5O0cPHJOeuiCp3ycpBG1PJFEdHqObtWxoOHA4/wCycHj8cXEhtLaOEuBrm5VA3ry3qu+oqaBSlKBSlKBSlKBSlKBVNxNNGLW1tGZee7vII1QkbYCRWbXv9lWr983aZC7t1XG3xtXU7Yco+8Hu5iCV+YBquw8dlZXqR3WOktslLtFuJ3M5m0NkLMdnsCeU8p6H2dCg7b/H3C3yZHFNEt0QEnjlJWOdPLmIBIZd7B15kHvsVWUTPytDZ/afLdXJ1y2MARIE/Skd35idfogcvM2vIEjVVT2US2XEF8soJe/CyxTMdkhFCmP4BfxAefO3uJoLWCPwYI4ud35FC8znbNodyfM1+lRU0Csllspk8zlp8Fw3ILZbbQv8oycwgJG/DjB6NJogknooI8+2hzGRt8Ri7rI3nN4FtGZH5RtiB5AeZPYV5/h04ywMdyIcSZReXMl3KeSKYq0h2QT46HoNDXKe3QkUGnsuFcbgo3vMfjhf5Q9TdXkvPPIT0JMrbI+n0FdtliGlmgv834NzkYtmMoG8ODfkik99dOfXMevYaAxz8cZ6OZbWXGyJdl+TwRjizMeXm6L4/u+f+uobMca31yLRLW5gmaPxAFS2tSF3onTvMddRo677oPSTodazeS42wtq0sVpN9o3EQ28VmVcR/GSQkJGPi7Cs8nB9/m2kTM5ATiJ+WWKe/lugG0Dooohj3og6KkdfOrSfB8P8P2TS3MK3zWgSQQS8nLGC4UMkKgIp3vRC7JGtk0FFYZq9i4gPE7W3q2DnCw37xJ9ySTqOUM2jIVJ00gULy60WA3Xpw61+N7awX1nPaXUYkgnjaORG7MpGiPyqi9H9zPNw3FbXrmS6x8stjM57sYnKBj81Cn60GkpUVNApSooJpSlApSlApSlAqj4mmitnxNxcSLHFFfc7u50FAil2SfdV5XHlMXZZaGKHIW6TxRyrMqP251OwT7/lQYi8t7rJ8WYfIX1zf2kN/FNDawwTGIwBQHRm0ersFJKsCNEKRsbNzkMNxJyx+qZe0vPCnWWP1+35JE0fKSPQ6glTtOoJr745K20OIyBYqLTJws5A7oxKEH+YH5gVpqBSpqgN7eZq/uLbFXJtLK0kMU92sau8ko7pHzAqAvZmIPXagbBNB08V2EWT4cyNpPI0SPAx8RRsoV9oNrz0QDrz1VJw/wAX3+Yx0Trgp/WikbOUkRoNvGkg9rmDD2XXuvw6967r5b/GW0gv7xr/ABkqmOaWSNFlt1I1zkqArIPPoCB12QDWU4Uu7XH2mNbJ3Hq1jksJD4k4mMYWa1HK45wRolCOx6iM0GttsHcXt41/nJSzldRWsMzeHCD32RrmPzHTuOvWq254RzQa5GO4lFmtwNPOmOjN1Joezzy76633Cg/LvV9hM9isx4sWMuhI9uqGSJkZHRWG1JVgDojqD51Y3E0dvBJPO4SKNS7sewA6k0GF4cwOawWLkxfDuRxVwDMzz5C6eSWUux2xMYOt/Dm+J7mvxXht8RxHiBf5O8yk+Tv2luZbkhUJihdo1CDoNMOYDy5fhVzw9xJwtf566xuLWODKQhvFia1MLsN7PcDfU7I7/CvjjqZOXh64t5VaZM5brFyEEvsskij+Evv5Gg1vlWX4RYx5/i210AiZNJV1+/BET/Xr9TWo8qwnD2Yjsrvii7mRpbi5zclva20WjJO0cUaAKN/A7J0AASSBQa/K5WxxFt6xkblIIywVebqXY9lUDqx+ABNVycXYkyRrOby0WU6SW8sZoIyfIc7qFBPkCRupwuGlFwMtmjHPl3UgFeqWqH9XF8Pe3dj36aAupY0mjeOVFeNwVZWGwwPcEedB9UrPYRmxWYn4fdma28H1nHliSRFvleLfnyMV1+66jyrRUClKUClKUClKUClKUGd9IVqbvgvLovRktzKPmhD/AP41bYi8XIYqzvU/DcQJKP4lB/61+l/bi7sbi2bWpomjO/iCP+tZr0YXfjcB41pm5Wt0eCTn6FTG7Kd/QUFnxVkZ7KwS3x5H2lfSi2tNjfK7AkuR5hFDOf8ALrzrvxOPgxWNtrC1B8G3jCKWOydeZPmT3J8yTVLgFObycnEUy/3cIYMWDv8AwTotLr3yEDX7qr7zWjckKdd9dKCSAw0dEHyNeZ3djY5PhHheGeyiNnLmAI4dHlMLtMBr3AoQfrVhwrh8/c8KWVre5Uwx3CtLes0TC75nYl4+YtpepYc2tgdAARur7ifDSXWBigxEcUd1YSRXFlH+FA0RBVOnYEAr8N0FFw9wVPw9xpl+J7nLQm0u4n5oShUICwcksW0ANH6GtYZbDOWMkdreRTwsQGe3kV9EEHuNiuSw4gsstbtFatGl+E9vH3jeFLG37LronXxAIPcbqih4nzrZa4s4eHrSW4Fx4LGKacKuh+J5TByEAddcwPXWt9KCpsPRPDBxZfcSXt4J7iSd7m1giQokcpbmDEkknr5Vb+jjAYiPB4nIJan7Rt7fwZvEkdvBnHszaQkqjFg2yACfrWosZLu2sC2cntPEj3zzRbRCvvIY+z+Z7b89DzW8xOD4z49ySWuemt0a2gZWxV0FW71zCQMRsMR93vXYEUHrAIYbB2D7qyNhYXXD3EGUlt8O99bZK49ZS5gaIPCzBQ6Pzsp5drzAjfc7HQbu7JsXhUx+Ct5VjYQ8ltblizlEXv79ADufMgdzX3n8xZYDE3OTyMojt4F5mPmx8lHvJPQUE4LJDLYyO7EfhMzOjx83NyOjFGG/PRU1YVQcDY+7xvC9nDkdC8k5551HZHkdpCv0La+lX9BnOLmFjJiczsAWV4qTMf8AczfdN9AzI38FaIVxZzHJlsNfY6TQW6geHZG9cykb+neufhXJPluHbC9m0J5IQJ1H6Mo9lx9GDD6UFtSlKBUVNKBSlKBSornv7+1x1s1xfTxwQqQOZzrZPYD3k+QHU0HQe1eU8KWk+XynEnDCTx/Y1tl5Z7po5AWmjk0ywDXZSQ/OfcOXzOtVL9r8Vs0Src4jBnYZz93d3Y+A7xIfefbPuWqvh+yt8B6U8jjbGGOC0vMPBPHEg0AYm8PQ+hNBv0VURURQqqNAAaAFfVKUGY4mwF9dypLisne2SOwW5it5CAV6+2o2NMCeuiNj3kAH9F4i4dwUKWNxkYrRYRyA3TGPmI7nba5id72N7O67cvlmtJ4LGzh9YyFwGaKLelVV7s58h2HxJ1WascDFJx4k+ZlTIXttjVk8SbqBJJIw+7jPRFURHWuvtnZJoP0v89huJIuSw4cueIlUEpL6oqwg/uyy8o+q7rN4Zsha8Q5F53tMO8ICok9ub+S2TXnJtWCEEFT1Toy7BGq9aAHYVXZbA4vMGN8jZRTSxgiOXRWSPfflcaZfoaDGpccLyyC6yeVl4qv19qKJIvHVDr9XCg5E/wAzdfe1VOKS9vrHINluGYM1gDkJJ7YWrBprfnJZvDHQSBSSu0buG5eYda3q8JYY6E8NxdRjtFeXk1xH/JI5X+lXaoqKEVQqgaAA0AKDIcM5DgbGWM1xhrjG2KDpcGVxFKpHlJz+2CPc1VF1Y2fpC4ntp08e84fsdu0jhlgmlHQLHvo3XZZgOw1zEHQ6+NMTZcR8Q22LsrG2GUhVLm4yjRBmtIg3sgftM2iArbGgSRVtjs1d4zKQYPiIQrLOCLC9hQpFda/QK/oSAdeXej5e6g0wqaipoFZrhj+5ZziDEkMEW5W+h325JwSdf8RJfzrS1m89/s3iTD5ftFMWx1yfICQgxE/KRQv/ABKDSUqKmgUpSgUpSg4c1JfxY2V8VGsl2OXkVgD02OYgEqCQNkAkAkAbFUFr6jbuMnkbPJ3N7GQvrN/Cq+FzfsDYRB22V15bJrW18yRpJG0ciK6MCGVhsEHuCKCmN7IlxFLlbmKyDa8GxVw0jsT+kR1Y/ur077LeWc4uvosRxdw7nJ4rhUkWa0aNE55H5gORQo6klj271oMhisJh8Zd5CHFW0Pq0TTk2sYhc8ik/iXRHTY79iaz+Xwzw2Ed3Kty97av4sF9NkeqzHevDjkYoV68umKkj49aDZ4rI2+VsY7y0ZjE5ZfaUqQysVYEHsQQR9K5szlDZxmCyjFzkZFHg2ykb6nQZvcgPc/A661goMxlRc2eLw2TtrGyvbfx0uWs/F8C4lkcGE8zLoeIHAJG96B3Ww4Mt7eGxnCpL6+k7R38k8hkkeYa6lyBtSCpXoBysNAdqDtwuK9RWSe5lM99caaeYk6J12UHso8hWSzeDx+a4iy2UzN3FZw47wbWJ5Vi5OieKWYupI6y69kqenet5cTxWtvJPcSJFDEpd5HOlVQNkk+QAry7IxyZG9n4meNrdbgobCA26POyAhEf7xSI2lblVfZ5tEEnSkAO2LJ39mQeH7y+y9uT+rilaMdO4kmDKR8pV+ddDcfXUH3E8FkLrwvF++nES8nv5laSPvodZB3qy4exKCXJPmbuXIvbyJG8l2/PGriMO5RT7Kjb67fo+/rXJZoj8EZ7PrEIpcpBNeoQgVhGseoO3uRUb5saCvfi7iC7jDwNBZwudLK1tCU+aym65G+gPftX7h/SAq7iha45htXe6tYx26dBE3T61ZYrh7DZOC5kFqttdRXMsLT2bGJyvMSoYr+McjKNNsfCs/jor3Gy+JiDMts10IIVhcRc5ZSyloiPBPMoU+ysZ9sdd9aDQei6K5n4c+2smwkyWXlNzcSBQBoewir+6FUa+Zq/4gwtnnsZLY3ytyNpkkQ6eJx+F0PkwPY1Sei6eVuDrS0u4mhusez2c8Td0ZGI1/Lynue/c1raDO8IZi6vEuMVmdLmccwjudDQmU/gmX91wN/A7HlWirM8WWM9tNBxJi4mkvsepE0KDrdWx6vH8SNcy/vDX6RrtnzkUVpb5WMrPh5og7XEQJMSnqHI801311XuemyoXFceUsbfMYu4spzuG4jKlkPVfcyn3g6IPkQK4brITWJTIRMb3EzAM5h+8eHf6xdb5069QOo7jY2B9XJktv9qYr+928o55reJg3ijQ9uM71zaHbs3z60E8M5Ge9snt8hoZKyfwLsAaDOOzgfsuNMPnryNXFZq41fSQcScNSpcyhfCnhVtC6iBO0O/wyKSSu9aJZTrmJF5j72DIWq3Ns/NGxI6ggqwJDKQeoIIII8iKDpqKmlApSlApSlBx5iwTK4m9x0rMkd3bvAzL3UMpUkfnWUucrb21nGOIjYWF9axeFPNfWTyxuRoc0bbAKt3A3vrogHpW3rNekAgYKBWJ8N8lZJIPepuIwRQY+9yhPAt9Ji8dczxJI95680Hq0KokplRkDDbA6BVVBHXqRs16DjbSaDMZe4deWG4kiaPr+IiMKx/oB9KyMtrkLb0PXtjk4pIbxLSaAhjzEjnZVPTyI0flWg4yzVzjbS3scSFfM5KXwLJG6hT3aRh+yi7Y/QedBw5J/wC1mfbDRe1hsa6tkmH4bibukHxA6M/8K++ul40veKishUw41fWLhvLxWBES9v0U52I97qasMNjLLhfALbo5ENujSTzyH2pG/E8jHzJOya5uHrB5+HZGvfEjuMp4lxccp06GXsvwKpyr/DQVGbM8Xo+lSMlLzMOI16aZXupAPzVZP+WrviiGO14Ky0EK8sUWMmRFA7KIiAPyFcXEo8fiThbHKh8MXUt2+vIRREL/AM0iflVhxkjScJZmJN80llMi68iyED/Wg+MDbJ4eTibfLLOOby/FBFuqKN1bha1ySjS3OZguFI7CNrpUT6eHyCtHkFfHYzM3aNzMySTqAOoKxAa+P4P61XZuxFhwfZ2MZ2trJYxg/BJov/qg+cG5seNeIMa5AW6WHIwD4FfCk/5o1P8AFWorI8aMcRlsLxKu1htZjaXxH/p5tDmPwWQIfzrXDtQK8+XBzcN8VeFj8td2GNy8jNbxryvDFcdWaIo4IAYAspUqdhgd+zXoVY6aOXjO+uIDLLb4GwuQnNC3LJeTxsCSH7qiMNbXRLA9QB1D9YeFcjYySXGI4hmt5p2554ntY3t2b9pYhy8h+Ibr3OzX6QcGxW6g2eXyllMxLztaTKiSyMds3hlWRSSfID61+/C2QE0uQsfX0vYrOZVt7gSB2aMqOjMO7Kwdd9zyjfXZOg3QZ9uDME6r4lmzScupJhM6PN7zIykc5Oz+Lferqys7awtY7Wygjgt4hpIolCqo+AFfvSgVFTSgUpSgUpSgVkvSmWj4Lurhdg209vPsHWuWdCa1tU3GePbK8J5ewjXmlns5VjHvflPL/XVBz8cyIuAEUjqgnu7aHmY6ADTJs/Rdn6VX8HK+eyd1xbdKRFODb4uNh+C2B6vryMjdfkFqh4mmTju14Y4dtpWJvI4slfsh6xW4TsfcWZtD5V6XBDHbwRwwIqRRqERFGgqgaAFBwcQW0l7j/Uo42dLmRI5tEdIiRz7371BH1qy8qmlBnZf7xx/bDl2LPFSNvXYyyoB/SFqucjZpf2MtrIxVJRokVUYbc3FnEFwd6jFtaj+FDIf/AJq0FBzZC0W+sprWRmVJV5WK63r61W8ZIW4Zv2C8xjQSgb11Rg3/AEq6qr4r1/ZfL77epTf+w0Hbf2cGQsbizu4xJBcRtHIh/SUjRFZbhDOPaXcfCOYZjlbONwkrH/xMKcvhyD4srdfij1sBWM47ijsc3wvnRGokgyS2ksvYiKZWTRPuDFT17UGpy072+NuZYiBKIyI9/tnoo/MisZxhLacPcOYrhuN547afUd1JApZ47SMAzyHl69RoFvLnJ8q211aRXaxCcErFKsoAOgWU7G/kdH6Cs1jwuR9IeamlXmTG2UFnGD23LuWTp8R4Y+lBy53DcKW0FkkXCuNvDe6it2jjhiQnW1HiEjuO3LsnXQGqNraTC3ngWQvcUwIDQ2GYMkAZuw/vEPhqx92xs9t132XDzy5fiLFY28Nvj7Z4PBx0yCa008YZlMZ6qN9Rysut9PdX0fR1cymyebMbkTXrDGNpH11DKkjsW5CNApJzr7IOu4IX/Bt9d3MV1DlLic3scgJtrpEWaFCNAtyKqkEqxBXY8uY6NaOqnh3AWmAtHgtNs0jl5JWRFZj5D2FA0OwGug7VbUClKigmlKUClKUCs5x1xTDwrhmueQTXsvMtrb7/AMRwNkn3Ko6sfID4iry+vLews5ru8lWG3hQvJI56Ko6k15JkIrji7L45bpHSfNtziBuhtMVGwYg+55WC7Px5ewoND6HOH5cdw++YyCj7SzDC4k6AckZ2UUAdANEnQ7bA8q9Br5RVRQqgKoGgB2Ar6oFQamooKjh5SzZS4P6/ISkfJAsf/wCuriueytUs4TEjOwLu5LnZJZix/qxrooFfLKrqVcBlI0QRsEV9VFBNUfG2JbOcK5PHxb8eWEmDR1qVfaQ/zKtXlRQVPCeZTP8ADlhlE6NcQgyLr8Mg6Ov0YEfSq7g/T5jiyfWi2W5O/ksEIrhwv/djjK8wsns4/MM17jz2Czfrov8ARwPcTVlwnF4F/wATI2gTl2fXuDQQndB+XCJW4zvFd4vZsksAPv8ACgjU/wBSa1NZH0aXMF5g7u7hl53uclczyL12nPIWUfyFD8QRWuoFKUoFKilBNKUoFKVTcXZr7AwVxepH41z0itYPOaZzyov1Yj6boKLOEcW8TJw7GefE40rcZUj8MsneKD4j9Nh8AKjgBftnLZrixwfDu5fVLDfYW0R1sf5n5j9K5ctZy8Jejmezhk8bM5JvBabemnvLhuVm+myR8FFbLBYuDC4ezxloNQ2sKxL076HUn4k7P1oO+lKUCoqaUClKUClRU0ClKUFPxRgo8/izbGVre5jdZrW5T8UEy/hcfLzHmCRWJOU4gSTJYyXE3MGbyiJB4kUTNbLKAUa4WTtyeHyto+0CmiOoNenVFBgLyWHgXi3Ehfu8JlYI7CQk9Ip4l1Ex+aewf8oPlW/rJ+lDDx5jg67DweO1oVu1jHd/DO2UfErzD61Po9zEt5j5cXfzmfIY0rG8x/8AMQsOaGYf5k19Qd0GspSlAqKmooJpSlArGs/9ovSB4P4sfw6odvc95IPZ+fIm/kWrS5nIw4jE3mRuTqG1haV/iFG9fXtVB6MrCW04Uhu7tSL7JyPf3JPcvKeYfkvKPpQc+fb7W9IWAxAHNDjopMpcA9ub/Di+uyx+lbSsXwMnr+f4ozzg7mvvUoCf91AOXY+BYsfpW0oFKUoFKUoFKUoFKUoFKUoFKVFAYBlII2D3B8681njPDEmPzqcwjxUrYrJDXezL/dOffyBoj8i1el1Wy4e3nkyIn3Jb5CJY5oG/CdKVJ+qlR/CKCxUhgCCCD2IqayXo/uri2gu+GslJz3uGcRI7d5rcjcUn8vsn4rWtoFKUoFKUoMV6W45puEDAoYWcl3At/Io2YrbnBd/foaG/hutfayQy20Ulq6PAyAxvGQVZddCCO41X6soZSrAEEaII71js5jJOFLKbL8NGWKGB1kuMYntW8kfMPEZU1tGClm9jQOuoNBqMdj7XGWi2tlEI4VZm5dk7ZmLMST3JJJ+tdVc1hf2mRtkubC5huYHG1khcOp+orpoFKUoFKUoFKUoFKipoFKUoFKUoFK+JZY4Y2kmdUjQEszHQUe8nyrGzcRX3FU8lhwZKqWiHlus2yc0ae9YQf8R/j+EfHpQfHFt3b4zjThy9tLiNsjPJ6jPZodyTW8h3zaHXSMA2z01zda29UvDvC+MwHiSWkTS3s3W4vbhvEnnPvZz/AKDQ+FXdApUVNApSlAqKmlBmcjwJw9e3b3q2TWd63U3VhM9vJv37QgE/Eg1yf2TztmNYrjXJqP2b+GK6H5kA/wBa2NKDGvH6RYDyxXPDN2oA00sM8TN8wCRX0rekNj7ScMRDXfdw/wD9VsKig8tbjLjSO4vH9UxE2Otbt7R7tLa4I8RNc2whZlXZI5uUja/EV3Y30p2zI75THTpBGvNJfWQea2QfFmVCD8NGr3I8HCa7nusTmsnh3uZPEuI7ORfDkfzflYHTHQ2Rreuu6/Kz9H2GS7S8ysl7mrpDtJMpOZgvyTovn7qCwxPGPDeXUHH5qylY/qzMFf8AlbR/pV4GDAEHYPmKqsrwzg8xs5PE2dy+tc8kKlx/F3/rVAfRbwmoYW9lc2wPlBfTKB9ObVBtKE6G6w3/AGVcO7J8bLddaH2hJ019fOvk+iXhd3JnGRnQ/q5b6Qgf13/Wg1V5xBhrEsL3LWFuV7iW5RSPzNUd76TODrNyj523lcfo24abfy5AQaq770S4FHjuMBHFjrlF5fvrdbuJx+8ku+vxBFfpb8M8V2kyNZXfC9vyKV8aHEFH1rXYNr8v/wCUHTH6RLa7XmxPD/EOQUjaSRWBVG93tMR0NT9u8aZAax3CcNiG7TZO+Xp8fDQE/wBRWj4fxYw2EssZ473AtYViErjRbXw8vl5VY0GHHAt1mZluONc1NlFB5lx9uvgWin4qDt9e8mtla20Fnbx29pDHDBGOVI41Cqo9wA7V+1KCKmlKBUVNKBSlRQTSlKBSlKBSlKBSlKCKmlKCKmoqaBUVNKCKVNKCKmlKBSlKCKVNKBSlKBSoqaBSoqaBSlKBSoqaBUUqaCKVNRQTSopQTSopQTUUpQKmopQTUUpQf//Z"/>
          <p:cNvSpPr>
            <a:spLocks noChangeAspect="1" noChangeArrowheads="1"/>
          </p:cNvSpPr>
          <p:nvPr/>
        </p:nvSpPr>
        <p:spPr bwMode="auto">
          <a:xfrm>
            <a:off x="155575" y="-1646238"/>
            <a:ext cx="2435225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www.hdwallpapersinn.com/wp-content/uploads/2013/11/angel-in-christmas-play-coloring-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1066800" cy="150492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52400" y="1524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2400" b="1" dirty="0" smtClean="0"/>
              <a:t>Drawwiet U Tradizzjonijiet</a:t>
            </a:r>
          </a:p>
          <a:p>
            <a:r>
              <a:rPr lang="mt-MT" dirty="0" smtClean="0"/>
              <a:t>Ikteb minn liema pajjizi oriġinaw dawn it-tradizzjonijiet.</a:t>
            </a:r>
            <a:r>
              <a:rPr lang="mt-MT" sz="2400" b="1" dirty="0" smtClean="0"/>
              <a:t> </a:t>
            </a:r>
            <a:endParaRPr lang="en-US" sz="2400" b="1" dirty="0"/>
          </a:p>
        </p:txBody>
      </p:sp>
      <p:sp>
        <p:nvSpPr>
          <p:cNvPr id="1040" name="AutoShape 16" descr="data:image/jpeg;base64,/9j/4AAQSkZJRgABAQAAAQABAAD/2wCEAAkGBxQHBhMUBwgVFRMXGCAbGRYXGR8gHRciIB8bHSIhISMhICkkHx8uHiIgIjIiKSo3LjEuIiMzODMsODQvLisBCgoKBQUFDgUFDisZExkrKysrKysrKysrKysrKysrKysrKysrKysrKysrKysrKysrKysrKysrKysrKysrKysrK//AABEIAOMA3gMBIgACEQEDEQH/xAAcAAEAAgMBAQEAAAAAAAAAAAAABgcDBAUCAQj/xABIEAACAQMEAQMCBAMCCAsJAAABAgMABBEFBhIhMRMiQQdRFCMyYRVScUKBFjNigpGSodMkJSY0Q1VWY5TB0Rc3g5Oxs8Lh8P/EABQBAQAAAAAAAAAAAAAAAAAAAAD/xAAUEQEAAAAAAAAAAAAAAAAAAAAA/9oADAMBAAIRAxEAPwC8aUpQKUpQKUpQKUpQKUpQKUpQK8yOIoy0jAKBkk+AB8mvrHiMscCq++omptrd5DpOiT/mXPdw69+jAP1f0LeAD58fIoJ5Z3SX1oklpKHjdQysPDAjII/urNVYfTa/bamtT6PrdwPyyZLSRiB6kbEniPHY7bHffMeFFWcp5DKnIoPtKUoFKUoFKUoFKUoFKUoFKUoFKUoFKUoFKUoFKUoFKUoFYrmAXNuySlsMMHixU9/ZlIKn9wcistKCkNb2RDtrWvU3ZDcX2nMcLMZZC9oT59QKRmM/zD7DrOAbP2rtyw0iES7asolWRABIhLc18j3EnI+c57rV+qd+NN+nt8zD9URj/wDmYj//ACqKWH1ItdC0q0sNvRNfXSxpEFi6jLgAHLk4wTk5XIAz2KCbbq23YazB6m5rKJljU/mOxXgvk+4EYHznPVVNpe0Id1a5nYkE1lYIcSXYlkzPxx7IlZs4/wAo+P2xxaRah9SbXXdKvLDcETWV0Y5ImWQhow+GXp1OMA4OWwD9zUh+jeofxD6dWpY9oGjP+YxA+B/ZxQS3T7MWFmscUjsFGOUjs7H9yzEkmtilKBSlKBSlKBSlKBSlKBSlKBSlKBSlKBSlKBSlKBSlKBSlYrq5SztmkupQiICzMxwFA7JJ+BQc7dGlW2raSy6+oNuh9RwW4rhATliP7I8nv4+1VvsGwTWNytql1BHbWMIMNjEQEGO/zPgd5b75Zj37e922uj9UdUPO59LSYm6i5cZL0qR248iEH4Pn+v6O1ciz0/dUh3OkUaqiLZtPxEKpxw6x8vYr8weQ6bjw+MUHE+oWmfwbWV1awtBcWzoI76AAMJY+sSYIwcYHf+SvxyNTXZ2lWem6WW2uALeZvVAViVyQqkjPY6UdfBHgVztpQwvqV2NDgX+HssfEKuIWk/MEpjHgoU9IEr7Sc4yeVRyayn+l2pPNpcTzaRIeUsI7a0J8sg8lP/Lz4DELRpWvYXseo2SS2M4eNxlWU9EVsUClKUClKUClKUClKUClKUClKUClKUClKUClKUClKUCoduFn3Pe3NjBp9vJFEEMvryuvJ2HqIAsYzxGASxPk4AODUwZgikucAdkn4qq71E+o29l/gaslrbe24vo2ZTcdg+gjKRyT5Ld/cYHEuEP03RLW+3ALjVNqSW+nwZUtAGlhldThndycmAEeVUjGckd1eg1i1N2sA1KD1SAVi9RORGMjC5yRjvoeKizbEmh01rOx3M0ensGUw+ijSKj5yiyk+OyMlSQPv5rhPte7tdotp1rtO2c4KreCRFUnvjKVx6glHX+d84oLWAwOhVRfVXbbafqCXg1K8WwZuN3FBMwMfLrmgIK8Mn3Lj7Y89YdRQ22iR/wPRNVi1BMGSfhIx6IMpZmYxzAgEqoyCeOAK+6trlqoiTQt03LRTER3bXHqTRRxOGHJ/WUiNyxCAdL2eS9UE6+nu2bfbej/APEWozTQTYkT1HVgMjyuFXGRgmpTVN6PdW+2NTisdB34BYuGkaQmJzC/WEWUqYlD+5uJXIKH+aptsfW21LULuJNT/GQQlOF0FUciwJaMlAEcr0eSjwwB78hLqUpQKUpQKUpQKUpQKUpQKUpQKUpQKUpQKUpQKUpQQP6n6DqW5rP8PoN3bw25H5rO7h5P8n2xkBPv33/To8X6SaveX168FtBZLpttmPnbq/F284RnYFj3yZyDn9+QNd7c00u7799P0WVo4FOL26X4BAPoRn5kIPuPhQcHJPGpZpGlxaNpqQaZbiOJBhVH/wDZJJ7JPZOSaCE7d0KHeMtxdbn/AOEMLiWKOFifTt1jYoF4ZwXIHIsRn3DxWe60mPZ+4bI7eJiS5nMMtsGJjYFHfmqkngylR2uB7u67OobQjuNRafT764tZn/xjW7gCTrGXRlZCcf2uOf3rzaaFb6BcG61XUnklA4/iLqUewHHtUe1EBx/ZUE/OaDtalfpp9vyuZeOelHks3wqqMlm/YDNcOa+urW2tRqqwcZHSOV+LY9ykkFc8UywEYPJgWdeu8VvaxuKy00INX1SBOfah3X3D79/H7+KjdpqunxPKltBLeRIQpaOAyw26gcljUqvEqoOcLyIyAegAoed/7hj2bZcbrayy2c3tYx8QvL5EilcDIxg5Oe/GO+L9NDqOhagYW0CX+FyMWhJljdrcMeXRD++Pv4yfkZOc9y41i43jt65bQ9KtZbRg6R/iJGBm45UtxVcKvIe0FgTgE8M9RXbetwbd0DTxoe8XneR4YzZymMj8xl5jAHOErliCXIBAHYNBc1KUoFKUoFKUoFKUoFKUoFKUoFKUoFKUoFKUoMV27R2rm3j5OFJVf5jjof3mqivtxvd7SL2W85/4m4x+DRE5LIemhEXp+ooU8lD5yMcsmrO3JZ3F/pDx6LqC28rdeqU5FR88exhvse8f7RTGlPqeztxJpm3L20u5SWd/yv8AFBiCWmcYPfk5JI9oGcqKDdgvk0/bMUOxNZvW1EKeVsQzEZOZucbrwiYEkhuiTjtsnPQ1Vo7uCJNrLq00nNfxMbPcjlEDmRXMzBVcgFRwIOegfvbForpbKLuRWkwOTKvFSfnAJJA/bJ/rWagp670uM6pCdL2TfR2ChvxUK/liYnAjzGJfzQpByMeCM5HVZ7LTOO4PxOnbEmkslhEaQTFQ0bscvJHFK5VQVCKccTkdeWqwdxbkh0BYxcq8kspIigiXnLKQMnio+AOyxwB965km+EsXX+O6NdWkbED1plQxgkgAM0bvwyT5bA/cUHE2/o19od7dT6ZtiyRbpwRB6vB4AFCjkyRsjKSOZRfBY4Jz1rPpN7s7RyItdRTcyn8iC2DsssrFituWdRxAzjmMAKT+wtCoxuQSw7jtJoNJluUjjmAWMxgrI3pBSTI64HD1BkH5/egjW3NuaVNo0uUngWD2XUU07x9qO2mVXCNyHfIe1h4qR6fLpu7dLktrKGOSERqGj9Jk9h/QVyqnj7fa69AgYNcTV9s3N3qaahqmnwSyR4zZRliGRSSp5kqJZ1ySoZAvkDBw1dfQdRi13eMs+mKSqWyRO7KykOZHb0yGAIZRkkfHMUGDSNUl2vqSWW5bgyROeNpeN/0n2hmPgTAeG8SD/KyDNKqn6qbgm1K5Oj2+hj1LnHpzSyKIyAQ2V67bojGQQcY5ZGZX9OoNRs9H9Ld/ps8eBHKr8mdfs/XkfzZyfnsZYJXSlKBSlKBSlKBSlKBSlKBSlKBSlKBSlRrfu8Ydl6IZrscnY8Yoge5Gx/sUeS3x+5IBDg2OmjfmtXx3BPIbe3na3jtFdo19oXMj8CC/LPtycAZ856+alt2HYd3FdbW/IEtxFFNASSk6yPx6DElXUsWHHrAIxjqtHY2zby5tZL/VtduLe+ujzIj48VXGFDxupUnGOvIAA67zMLDa3C/SbWdWmu5U/R6vBY4z2OSxoqqHwSORyQPBoJFSuLu27kttJC2EvCWaRIkkOPy+ZwX76JVOTAfJAFQqfUV2tryLti7a5SVRDMJZZHihlyBHJJLhwjNkqyDBYlTig7WtOdv75F7eWskltJbiAyRoXNsVcvllXLCNvlgOioz8U1zedrq2kTQaC346aWNkWGIcgeQI97H2onfZYjrOM1s6ZNe2O644dX1JJ1mgkkKpEI1hMbRLhDksykSY9xJyAcjxUsoNHQrJtN0O3hnm5vFEiM/8xVQpPf3IzW9XL1bVm027iX+HySLISodCgCt5CtyZcZGcHxkY8kZ5P8TuNHv5J9w5Fq0XLCKWFrwZv1lcsS0bBmYDipRhnGCQ72ranFo2myT6ncCOKMZZj8fH9SScAAdkkAVHF3nNLEJLfZ980B8PiMOR32IzJzIx34z34r3vmwbXtvwSaUpm9KeG5EakAXCoclO+jlTkA/IFe1+oNj6OZriSOQeYHhkEwPXXp8eR7OMjI899Gg1txaRa/UvaoNnce4EtDKMhoZB1hh5HfTKf6+QCMH063bJfySWO5QE1G26cdYmX4dfv1gnHXYPzgdDYltKRd3N7Ym3/ABU/qpA360UIiAuPCyNx5FfjPZz4wb/2cdfSO40aYQ6hbnlDN98ZPBvup/fOMn4JBCYUqMbH3X/hDaNHfRelew+24gIwVb+ZRk5Q+Qcn/wAzJ6BSlKBSlKBSlKBSlKBSlKBSlKBVdfWnSrN9sm41e1BdHiXmCBJwMq81TJwTw5YH9TU/vLpLK1aS7mCRoCzMxwFA8k1XOn6VL9QNwpfa9C0enwnlaWzjBl6B9WQfY+QPtj4yXDk6R+FttzWsOwr2W0DCQyG49f0pCoQcRHKVDyjIOQfaBnB6qT6fvKaHck1hNAt7cIFdXt+KDgf1eqHchGU8RgE55L0Kyatu7TdYUxz2Ml7Ere547Z5olIwM8gpB8+VzXrT9v2GtWkU+z7n8MycgJbQKh92OSSIykHwPa65BA8UHq83Raalztdw6LKZlILWrQGc46KyARB1Kd45ffINZxuXSrjR/Ra9gWAxlTAw4cEGVIaPAMYHY7ArWh2fc6PqT3Gg6+XllULP+MT1BKVJ4MOBQoVBK8R7SMdZGTraZoWp7dmuTYSWd01y/qPJLziKSEKuMKHDRjHQGD57oOnoVvbaVqfKbconlkjVIBLJHyWLPJQuMGTJYEyHJYBMk4ye/Fq0E16YodQiaVfMYdS48+VzkeD/oNVrZbWudM27LYSbPtbhpGfF0HjSI8yxDMpHqKUyAFUH9IwR5rDebcvbjasVjHs6BZIAmLoTooYx8SXjKqJFkchu2Axy7J7oLI1qxbVY41trxECSq7Apz5cclR+ocSJArg99qOq1TpU0mpQ/j5kuIEJfLqA6tj29AcGAJOGwCvX6u2qAavorTrA219kT2bwuDOyNHC00XfOFWjkLSM3wTj9I7HVY72EG7ifa22tStYBj8YVR4jJGce1UJ5PICMl09wHLsk9BcNKqS6aI6vH/DINWGncSLkL+JALYAjwGPrY88zH/kZzWD0/U1xs6Tqk+jBMCNhKx9Y49wRmEzxBcjvIDknHg0FxVWX1lGqafZC52xqkghAAlhRV5J5PqA8eXH4YZ66PjOOXamODUZf4xYarb6YQPw0f54CsPa/IRkyoCcFFYhcciAPFLPUYpWnTdupapDbZP4VXEyF4uwSzRryc5OMSEnjw6OaDb+lOg22rFNSg3BeT3IHBxLJ2nglGHZZftk4IIOAfFrVQGwtNttvXVydW3BdacWOYVOI/Xi7KSNzRgz9/pAGMeDkird+n+rvrm1YprmbnyZ1WTjxMipI6K5UeGKqCR13noeKCRUpSgUpSgUpSgUpSgUpSgV8duCEt4Hf3r7SgoTc/1AGo7t/wCU2nXS6ZCeSQLHj12BHBpQ5T2Z9wXx0Bg9mrI1u/O9vpvdNtn1AZY2VOaFS+P1KM4yGXKg+O/2NcPWc/UvdRtIHYaZaNm4dTgXEnREYI+B8kfuevaanWp3X8D06MadphkUMkYijKLxX9I48iF66AGR/Wg5u2Nz2EmhoLK7it1iQBoJGEbW+B2rq2CuMHvwcEgnzWntORNS3fe3WjRkWjxxp6gGEuJVL8nT+YBSqF/BIOM4zW3cXFpq2qwC7240kjMQsk9uB6RVeR7kAb+yByQEZ49/NSdVCqAowB4A+KDmbi1pdCsFkkt3kZ5EiSNMZd5GCqMsQo7PkmoruDejXFmltYW81pfTyrEqzx44An3yKwzG4VORGG846z1Un3VpbatpBW1x60bpLFy8epEwdQf8kkcT+xNceGwbdmsCXXtHKW0KFY7e4CkvI4w7soLKQq+xfP6nP2oM9pJLt7Wo4b/UGntrg8YpJSPUilCluBIA5KyqzKfIK8e8jEorgRbOtIZozFbuqxsHSITS+krKcqRHz4ZB7Ht+BXfoFKhuvSXOvbqNjp+otawRwrJPLFj1n9QuqohIPAe0kuO/ArBrOgzbb02S60TcF0zQoZGiuZjLFKqAsynn2hIzhlI+M0E4Piopa7rmTbi3F/opP5ImLwuhi4lC+csQ4OAMqEJywwW7I6MtvFu/b0Lu8ixSokoUEDIZQwVwQVdcHtGBU/INaixXN3K9pcQp6CAhppIwROjAcVCjCcv1BzjHtGFHP2BIbV2ltkM8XBioLLnPEkdjPWcHrNcfVd42WkXhiv8AVUWUeYxlmXwfcFBK+R5+4rb0zT5NM0f0lvmlZQQjy+R/KGPlseMnsjzk9mMfSh4Idu+mMLeqx/Fq5HreqWPJn7yQT2reCMUEjstbtdc0x5LK6SeJQQ4UciOjlWTBbOP7JGT9qqCbc0H061sSbW1qK506Z/zLNH5PCTnLR/AH9T34Pwwn87RTfU+A6GVMqxSfjTHjHAhRGJCP+k5gcQe+Ib4xXF3HHDsXeqXNzaIbC+bhNlVIgm8iQZ8Bhktj7MeyAKCxtM1CPVbBJtPnDxuvJWHgj/1+CPg9VtV4hjWKICBAFHgKMD+7Fe6BSlKBSlKBSlKBSlKBUI3Zrk2r37abtKXFwQPxFyP02iH9/mUjIVR385GMj59UtR1G30n0toaVI7uPfOhXMY8YRc8uZ/mx0PHf6Y99NrqeWya10iFLCSJQ8wu42knnd8kyEcozx+ORyfA6x2Fj7e0SHbukR2+mRcY0H97H5Yn5JPdaWs6TM92biyufUdBmO3lXMYI7PHiV4u3gSNy45OBjIMEtt2Lc210+s759G6ikdFitxGY/b0pjRkdpQ3yCx8kdYrBZagZtLkk3ZHqseqEkqkIuAvfcYhVPyeOMDD9lg/LPyEzeKfc6xXWmOttwbNu8iMXeNuPLmnJRwfH6fOAjZVuhLqqCyncaS/8AhS+qDV/cQsQm45yfT9IR/wDBymMZ5dE8s18tbl20qQbjh1QauS3ERGbhy74el6Z9D0wMZ5ddNnNBcFKppNxFdKc69ui8h1dOSi1ROg+fy0SEKUlVvbhiTnkTyHx8bVTcaJm21TUhrhXJgxKMOeiDER6KwAnpsdDBzyoLmpVN3p9PSw20NP1ZNRXiZWcSscAe8SeqTFIxXPEKCS3HjgdVk1HUYmEY2nqWrSH1ALziJ3ZY8e8n1R+XLnjj08NjOB4oLA1/bR1HUUudMv2trtEKCVVDB0J5cJFP6lz2OwQe81pXW2rvWU9PcevI1sf1xW8PpeqPPF3MjngfBC4JHzUO1BxJfxDbseqzWHZvVHr5I8JwMpEueXbCM9rXmfT/AFdVQ6XtnUJNMQfn20jOvNyDxZIpnDOB/aGQpJBwcdhbUkyWkI9SRUXwMkAf0FeXvoo1UvdIA36SWHu/p33VW2ejNDuQXNjsGU2ax8Ft5XjDRuWJeSOJ5CiggKpwQTjPyc5NJ0SbTtSupr/6exyrc9xxo8BMK+PTYMQihj7yUyMsc5oLAu9zWdlfeleaxAkvQ4NIoIz4BBPRNRrcGsaNqCtLrdqkqx5HrtbSMnt/srL6fBu+gA3Z6Hdc7QNv6jo23pbSDRLHhMWbkZW/K9TJKyD0z6pTPEMGGQBRtAu00uLSdQ3PYiFkEYAj43MkagZCqzlc4HHlxJHnzQbV1u6PaG2Wlg2bPbQYzH7YlVmOOPqBHLR8ussy/se8A8zfPr3GjWv+FeqW0tnNNH6kVrG3MggsPTYs5kUHDEqoYqOsZIMog2TyMSapr1zcwRMGSCX0+JK9r6hVA0gHnDHGQDXP1C90XYWsA3enx2szLlJFt2IYHpuDIhAx4I68j4NBzNq7rs7HeqWWj6xK1rJD7FnLsqyBlVUieT3YKBvb+nIAXskVaFVdvmTRd96ePU3LbxTp/i5uYDL+xBILJnvH38Ed5+fSres95etY61Iblk/xd7CGaOQY5cXbiMEDwxAzjB7wWC0qUpQKUpQKUpQKUrxLIIYi0zhVUElicAAdkk/AxQe6rLelon1C1U2ekWcZEJ43F+yBvR+TFEf7Un83eFz9/Hu512f6h6m9ttaZodPQ8bm9H6pP+7gP7jy/2OfGA82tY7Xa+lJFE8VvDGMKGYKB+5LHsk9knskknugx7b2zbba01YdJtAqjsk9szfLMT2T/APTwMDArsVDL76o6bazcLbUDcS/EdujSFvPggcT4/mqP7l+pl9YaeJbLZskcbMFRrpwrMzHpREDzY4+Afv8AY0Fp1E5t1TW8E9xJpYayikkRmR/zVETFGfgQFZeSt0GzgZAbxW9tQ3iaR6m7riMTP2Y0ACQj4XOTyb7nOPgZxkxvVNT07T9TdtV3ZEYBJ6wtQVbEg7Jbjl3AYc1THTE/q9oUNrR9YuLiC2vpdQjkt7iQI0KBWFuJGCRcXX3M4fikmSRljjjx7nFVZdbig3FcmTZ+z5ruQMH9b/m8MjKQQXYlfVKlQQHBwQKw/TvW9R3luuWTUr5BZWxI42/UcsnwA36nUA8j3jpesHsLZpXN1HcFrpYP8R1WGPHw8ig/bwTnz1UJ1X61abY3apbSSTDlhnRPaozgn3YLY/YHP3oJlqOpyQ6tHFp9qsvsZ5AWKlAGRVwcEcmy2A2OXBsHo1k0fUXv5ZxcQKhik4YVyx/Qj5PtXifdjHfjIJBFc+1Fvr1n6+1tRjVmcO0sQB5EgK3NcjL8PHMe1gpIOMV1rXTI7S5aSGM+oyhS7MzMQucAliScZP8ApP3NBuUqK/UXcU21NDF1Y2qyojgSxtkEo3WVYA8SG4+QRgn9q07L6m2nsXXIprJ3AKi4QhG6zlZBlCv7kig+2l7qWpX90+n3Nqqw3DQi2ljbsLxYMZVbILIwb9BAyBjzUc29e2usW13cbvsnie6lysxVzFHHH7Y/SnUcF4kFueVySW8YqTXulDcFxLJtrcUaQ3Kqtz6YWQuF65Iwb2OY/wAssQeuJABANSdkGl6VjT7PKxJhIkwMhR0q56zgYGcDx2PNBy9kaqdW0IGS4Epjd4vWUgiYIcCQFevcuCceDkfFcv6r2seobXEE9iJZZ5Vit8njwlbOH5YJAUBmP3A4/NZtB+o1hrlsz214yBP1+qjKI+ifc2OAOAf7Xwa6eowWu7tJMa3yuhIZZIJByRkYEOjKThgwHf8AdQR7T9n3uj2StbbhjnnVQCs9vGFlA8KXUeqDgAcyzffB+JXt7URq+iQzJDw9RAeHR4/cZHRwes1xp9Cv7m0aKbduEII9SO2VZsHxl+ZXP3Kop+3GoJtrcVz9MrtbDeycrPJFvdqCVUeeJwMlf2PuX91xgLkpXiKQTRBoXDKwBDA5BB7BB+RXugUpSgUpSgVzNw6DDuPTjDqsbNGTkhXdM4z54kZH7HI8HHQrp0oIFF9JrKA4tbq7jQHIjS4YKPv+/f8AWtjT/pTpVhJyTRFc/wDeO7j4+GYr/sqa0oNWw06LTouOn2ccS/aNQo+3wKiW5djz7g3EtxJuZ4kjUiGOKIAxk+W5MxyxGRyCg+MYx3N6UFayfRu2vpQ2ua1e3LfeSUY7x49uR0APNdzSfpnpekycrbQ0ZvvKWk8ZxgOSB/cPtUupQc3XtIGs6LJbm5eJJF4louIYKfIGQQAR148E1AovojZJEEk1W9aIHPpmReOfvgJ5qXb83C+1tsyXVtZiX0yuULEdMwXOQD4JFRjTt5axqVhHNZbERo5FDo34uMZBGQcHBHXwe6CObj+m9hom59JitrNmSaZ1l5ux5hVBGcEAd/bFWjY7RsbBcWmhW6/c+kuT58kjJ8mq81463rGt2U7bKRfwrs4X8VEefIAYzy68fY13f8JNb/7AJ/4yL/1oIv8AVnbltpGr6YdHsVtzNP6chg/L5KTGCPbj71Kr36Z+qf8Agm79Tj/b8SWH+3v/AG1Ft5WmtbpurN5NmLH+Gl9QAXUJ59qcfqGP0+ak/wDhJrf/AGAT/wAZF/60HPvfpvqM9rJH/wC0CWSORSjJNDyBU5GO3Pf7gA/PVSTZG1ZdC24bPW72O7hHSco/CnyhBJDLnx9s48Yri6Xvy+k3pBYaztdYHlUyE+uH4oOfu9oI8qRgnzirGoK+1b6PadfXPqWcctq+c5t3wM/sGDBf83Fa0X081DTXzov1BuAOvbMnqD4/mbGOh1x+/wB6sqlBUu3Pp9qe3t1NeW2q2r+ofzowGRZh85AQhGJ92QMAk/GRVgaztKy1wH+K6PDIT5YqA/f2YYYf1BrtUoIVL9OIkbOla5f23eeMVyxX7eH5ft/orXu9hXV1bCK43pNJD4dJoIZOQ+P1DznvJB/u81PaUEX2Ls4bOsjFb6tPLGTkJJx4oSckqAuRn5GcZycZqUUpQKUpQKUpQKUpQKUpQKUpQKUpQcjd+mfxna11AFBMkLquf5uJ4n+5sGon9B9T/iH09jUn3QSPGf8ATzH93FwP7qsOql+krfwXfer2DkgCT1Y176XkRn/VeP8A/dBbVKUoFKVyN36v/AdsXNwfMcTFf3bGFH+sQKCF7D/4/wDqTql82eERFrFn7Ljnj+9Q3395qy6hX0d0n+FbAt/U/XMDO5/mMnak/vw4j+6prQKUpQKUpQKUpQKUpQKUpQKUpQKUpQKUpQKUpQKUpQKqTXP+T/17tJQAEvIuDHoZbBQDz5ysX9c4Gatuq9+rW1LnXzZTbdjU3FtLyHJgAB02e/PuRf8ATQWFSq0/ie5v+otP/wBZv99T+J7m/wCotP8A9Zv99QWXVa/WqVtQt7HTraQh7y5UNjxwTHLP9GZW/wA2vn8T3N/1Fp/+s3++rzt3QNT1Tf8AFfbztoY1ghZYlhbK8iSPBZiDhmyc/C0FlQxCGJViXCqAAPsB0K90pQKUpQKUrjbv1ptvbfknt7P1nVkVY+XHkXkSMe7Bx22aDs0qvBvDVyTj6e+Ov+dx/wBcePOO/wClYNH+ol3rFnzs9v2/IOyGM3TBwUxy/wCh44wwOc+D/WgsqlQWXdt/E3v0G2wEDFvxT4HRLD/EeVXDN8YIwSeqxQbzv5tVaAbbgDjiMm5bixYSEAH0PPGN2OegB9yAQn9Kq9/qRf8A8Ymt4Nno8kLKr8bpQMupdcckUn2qzHroKScYNaW4vq5ebaeMa5sz0jICVBuQcgYz+lDg9jo990Fu0pSgUpSgUpSgUpSgUpSgUpSgUpSgUpSgUpSgUpSgVBvrb/7sbz/4X/3oqUoPzQu4btSOOs3Aw3Ifmv02OOfPnj1n7dVrjU5h4vpPj+23wAo+fhVUD9gB8UpQbLbjvGxy1q4OAAPzn6C5wB30Bk4+2a8/4QXXHH8YuMD49V/vy+/83f8AXulKD4mv3Sfo1eceB1K/9n9Pz8fH2rBe6jNqHH8feyScRhebluI+wyTgUpQf/9k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https://encrypted-tbn1.gstatic.com/images?q=tbn:ANd9GcSsIZJmYJAX9dY-kza7ePGXDp3bBfqMYofwBAm_24a_6ZqutEy3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1148739" cy="1447800"/>
          </a:xfrm>
          <a:prstGeom prst="rect">
            <a:avLst/>
          </a:prstGeom>
          <a:noFill/>
        </p:spPr>
      </p:pic>
      <p:pic>
        <p:nvPicPr>
          <p:cNvPr id="1046" name="Picture 22" descr="http://s3.hubimg.com/u/4194078_f2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81400"/>
            <a:ext cx="1219200" cy="1668563"/>
          </a:xfrm>
          <a:prstGeom prst="rect">
            <a:avLst/>
          </a:prstGeom>
          <a:noFill/>
        </p:spPr>
      </p:pic>
      <p:sp>
        <p:nvSpPr>
          <p:cNvPr id="1048" name="AutoShape 24" descr="data:image/jpeg;base64,/9j/4AAQSkZJRgABAQAAAQABAAD/2wCEAAkGBxQSEhUUExIWFhQXGCEbFhgXGR8aIRwhGiAfHCAgHRwhHyogHh8lIh8gIjIhJS0rOjAvICA3ODMtNygtLisBCgoKBQUFDgUFDisZExkrKysrKysrKysrKysrKysrKysrKysrKysrKysrKysrKysrKysrKysrKysrKysrKysrK//AABEIAOAA4QMBIgACEQEDEQH/xAAcAAACAwEBAQEAAAAAAAAAAAAABgQFBwMCAQj/xABHEAACAQIEBAQDBAcFBwMFAQABAgMEEQAFEiEGEzFBFCJRYQcjMhVCcYEkM0NSYpGhU4KxwfAWNFRyc5PSkpTTZLK00eE1/8QAFAEBAAAAAAAAAAAAAAAAAAAAAP/EABQRAQAAAAAAAAAAAAAAAAAAAAD/2gAMAwEAAhEDEQA/AH7i0miqosyH6kgU9aPRGb5cvp8tibn91j6YcwccK6kSaN4pFDRupV1PQgixGFPgHMXiaXLKg3npQOUxO80BNkf8VFla3Q29cA54MGDAKfxPy0zUDulubTMKmK4v5ofNa3uupfzxfZFma1VPDUJ9MqBxY3tcXIv6g7H8MTWUEEHoeuET4Vu0IrMvc/7nOViBtflSXeO/cnqb2wD5gwYMAg/GRjHTUs+rStPXQyubXsq6luBY3ILDbD9hX+J9CJsqrVboIWk/OL5g/qoxc5DWmemgmIsZYkcg9tahv88BPwYMGAMJfxUOqCmgsSJ62CNlH3gG1kX6jZL3Hph0whfEGTVmGTwAkaqlpfb5K339/NYficA+4MGDAGDBgwCDxii1uaUNDsVhvWTAjYhDojHa92J9fcEYfsIvw8c1NTX17j65zBAb3HKg8oKH0Zrk+98PWAMGDBgDFfn+bx0dPLUTGyRqWPv6KPdjYD3IxYYzzNQc2zIUw3oqBg9TfcTTdVj9CqdWB73BHQ4Cf8Ocnk0yZhVL+l1h1kb/ACojblxAHpYWvtfpe9sOmDBgDBgxWcRZ3HRxcx7sWZUjjW2qR3NlRASLsT/IAnoMBZ4MJvjs6/4Oi/77/wDhgwDlhK+I9HJEIsypwDNRXZ1/tIWFpV622HmF72ttvh1x8ZQRYi4PUYDhl9ak8SSxtqjkUMh9QwuMSMIXBrfZ9ZLlbX5LXmoCzX8htriF9/I1yL3NrnD7gDCLn7mkzmjqLgRVaGlluOjLd4je3Vj5bf6D1hV+J2VvUZdNyr86K08JHUPCdY07HzWBA/HANWDFfw/myVdNDUR30yoGAPUX6g+4NwfwxYYCHnFEJ4JoW+mWNkPXo6le2/fthY+D9W8mU02sWaMNERa36t2QXHqAAD73w54R/hcoiFfTarmGulsC17LJZl/C+/YC+r3wDxgwYMAYROLIRJnWUC+6LUuwG9hoQAn0BO18PeExTzM/Nt1goACR2aaW9j6+VARb3wDngwYMAYXPiHnHhMvqJQ1n0FI97eeTyrb3BN/y7dcMeEDi1/F5vl9EDdIdVXOBvbR5Yr9vq/PcdO4M/CGUeDoqenNrxRhWt0LdWI/FiTi4wYMAYMGPMkgUFmICgXJJsAB1JPpgFn4h8QvR01oBqq52EVMm1y7bXsdrKN99ul+uJvB/DyUNMsQOqQ+eaQ9ZJG3Z2PU3PubC2FfgyNsyrZM0lDCGMtDl6m4Gjo0wBA3fp06XG+kHGh4AwYMeZHCgkkAAXJOwAHcnAccwrY4InllYJGilnY9gMJHCEMuZzjM6lSsC3+z4Gt5VO3OcAka2Gw9Be3Y4j0w+3qgu4IyumkIjXtVyKfrbsYltsO5691GjKthYbAdMB9wYMGAMGDBgFL4j5G89Os1OQtVSPzoGN99O7IbbkMotbubdsXfDedR1tNFUxHyyKDa99J7qfdTcH8MWWEHKm+zc1aktppK681P6JMo+ZGOwDAah7kAYB+x5dAQQdwRY/nj1gwCF8MJ+Q9bllrCimJh3/ZTlpEBvuSLm5/iXr1L7hD4ol8Hm9BVWIjqVajmI9SQ8O3qWuL9gDh8wBhD4bjEWe5mguBLFDMFtYbAox9Lk9/Un0w+YR84mWDPaJr71VNLCRv8AsiJVPp3YduvXtgHjBgwlce1BqGhoaat5FQ0mptJbcKjuqOyEMmsr+8CQr2vY4BszGvjp42lmkWONBdmY2A//AL7DrjPsu4frauvnrlqpaOlm0BECLznWIWUkOpEalrvYglgbMBityfOoI6lZMxnkZFVuV4mRWWmnhJWaJgoAeSzBkkYXKkW9SzHMKrMFd1ZsvoV/bONM8gW12UP5YUvfdgxIHQXwE+LN6ijBGYBXiVf97hU2Pb50IuYj3LAsvW5TphkgmV1DIwZWFwym4I9QRsRjN6b4i+HLpMk9bTICVroICUIF7iTohK2sZENj6LY4scnnjkjM2SyRlRYyUbAxxnULgopXVAzWNmUaGOq6k3YA3ZtmcdNEZZSQosNgWLFjZVVRuzEkAAdScZ98LM3irq7Mqy+mZ3WNYSbskUahQ2xIs7ddNwCOu4Jg8ccUioE1o5YjQU8kkgcAGOomHJgF1LA2Du4K3H0m4scNuT0qrXxRqFBpKARuFAted10gegHh2NrfeGAbsGDBgDCJ8Qal6uWLKaeTS04L1bra6U42YWPdyQB+d9jhn4mzyOhppamb6Ixew6sTsFHuTYYpPhxkcsMUlTVj9Nq35k/8I6JGPZV7diSO2AaKCjSGNIo1CxooVVHYAWGO+DBgDGd8TVEmbzGgpHK0kbWr6heht1p0Pdj94g7Dr6GTxznc08y5Xl8mmpkF6iZbnw0Xckjo7DoLg7jpdThryDJoqOCOngXTHGLD1J6kk9yTuTgJNDRpDGkUShY41Coo7BRYDHfBgwBgwYMB5ikDAMpBUi4INwQehB7jHrCTl7tlM608jFqCZ7Ur2/3d2N+S5/syT8tu26noDh2wBhc4+4cNfRvGh0zoRJTvcqUkTdSGG4vut+179sMeDAUHA/EYzCkSaxWQXSaM7FJE2ZSO3qL9iL2xf4zypH2Vm4kuRR5kdMgP0x1A+lvbmb39TcnYC2h4Ba+I+UtU5fOkdxKi82EqbEPEda2PYm1vzxP4UzbxdHT1FwTLErNbpqt5h1NrNcWvtbFthF+HdqaorsuOximM8QB25U/mUAEkjSbgiw6g73wD1hI+IsywT5ZVSMFjiqijk7BRNGy6i3YAgX/xGLjPeJ1hYwwRtU1e1oI/u3FwZX+mJfduvYHFdNlap+m5tURsYiGRN0gg2t5VJ+Y5J+t7m5GkLgOxqqjMAVh5lLSn9uwKzSDvykNjECP2j7+ijZhQ8WClhgelokLVdORUgxDUYnju3MqJCerDUG1EswY2Bvi0WrrMyZeSHo6G9zKw0zzDYjlr+yRh99vMQRYDfFjmGTQ0mXVUcEYReTKxtuWYobs7G7Mx/eYk4BS4soEqIIa6NVjjqRFJLJpB5Ei+aGoKsLMoJMUlxujA9Exz4j4jNbHHRyBIJozz64SxmaIQwDXrA2EsbvosFN7dcaFkUatRwKRqUwICGHUFALEbjcdt8J8XB9OlTW0sERjWahCgliyrznmuqA/QoPmKrtv0wGex5nR2RUmpJRZuXFT0lTM113Omnmm5SE3LXK2uAd7Yt3qAaeokoRmFLmEcRd3qhZ6mNbCSyklWMa2KhQum6hbAnDJlUcfg0miWo1FBTzw0yD5LoQJrKnLlWQkMNYNgSG0kHeJxHndHDNlS1QELIkrSxOzTPGksDrodt3YsxA63JHfAdssyamkjiosufmw85Zq6qvr16CJAhkFg0jsALKToUMSASLycyzVsuzmRmhkmjroUYGM6mQ0wYNpjO7AKwYqtz1IBxF4DzaaiieJsvrjSGRmo7RKzJEfNpkAfWDc7ahffcntF404tlqGpDQ080U0c9hNVQOiR85HgFyRbcyDr3C9ehDT8rzGKpiWaFxJG4urL/I+4IOxB3BBB3xKxjnDWYV4zTwlXop6x4FkWWIXSYqN+fEG0SE2I1roYFLA6TYX3FfGlRHAaY0zwZhO4ggIJaImTyiVJgtrDrpNmBtcYD7Uj7XzMIGvQZe4Z7dJagdFv3VB199t740TFPwlw9HQUsdPHvpF3c9Xc7sx9yf5Cw7YuMAYVuM+KjTFKamj51fOPkxdlG4Mkh+7Gtj6XsR2JFhxXxFHQQGWQMzEhIo1F2kdvpRR3JxT8B8NSRF62t81fUbydxCp3EKbmyjvY72HW18BP4L4XWhiOpjJUykPUzMbmR++/7guQo7D3JwxYMGAMGDBgDBgwYCNmNDHPE8MqB43UqynuD/rrhNyLNJctnWgrpGkic/oVW/3r9IZW6CUdj94W6Gww94quJ8ghr6Z6acEo/cbFSNwynsQf8wbgkYC1wYSOBuIJllfLa8/pkIuknQVEZ6OvqR0b8D3DWd8BT8W5EtdSTUzWHMUhWIvpYbq35G2K34ecQNVU7JNbxVK5gqADe7x7ax7Na/Trf0w1YzTiCsanzqN6BBUTTxGOrhU2A0fq5JHsRHY7G+9lsATbAaFmNfHBG0szqkaC7MxsAB/rpjPlyufMq9a6DnUUAiMDyOAss8dwwMcbKeWpN7SHe2kgDFvJlEcR8fm88TsliinaCnI/slb6pCf2jDUSBYL0xErKnMM0DJSFqCkIt4iVDzpP+nHqBRf4jYnYjAFfxDTZaPBZfD4qtYk8mM6m1WAMlRJ2PS5bc7dBuJWVcGvMyVOayeJnG6w/sIT1ASPozC9tbXv+V8QuEuAanLgRBXU5LEmR5KMs0lyT53FQGNr7bj/G7JURZjpsktHq7s0Mlj6+QS7b/wAR/wD0F7im4szWmp6ZzVyBIpAUtvqbUCNKAblremIi0maMPNV0adLFKWRr+oOqosP9dMKvEeXVaV1JW1yrVU8IkXRSQyeQsp0u0TO+odiRa1l64DpwJ8QKKKkME9amqlGgO5IMsY3RlUjUW02Ux2LKQQfewq6GfNJ4J42noqaMONYJjmnV9PROkcZKhgXGo/ur1NZwdmVNVZtNNFQlFlhLrLNGivzIJOVKV3LKCHjBBtup2uTh84gzqKjgeebVpWwCqNTOzGyqi92Y2AH87DfAKdb8LKco/h6mrp5ntzJlnkYyEd5AWsxtf06nFnwTwLBlytpZppnIMk0u7HT0A9AP9Hpaw4QpolplkiZn5/zmkexZzIAbsRtsLKANgFAHTF1gDFVxXTJJRVKOoZTC9wf+UnHfNMvMo8s0sLj6XiYbbg7owaNulvMpsCbWvhd4my/NHpZoYZaWUyoyamV4GRXBW91Z1ZgD18g26dsBQ8O8HVMscGZGucV7UyaNSJy7FQdLqBcg9CykHp3G9/RZylUPBZnSiGd/2T+eObSbhoZOhO2rTsy29r4UJeMc6pG01lLT08Ci3PSCWdBptYtonuq23ud9uno21WW19XCUmfLZopFBAanlK9iDYzb7dLWINjfaxCRTxVGX7apKqjA2vd54evSy3nTp/GP4+05+LKQUj1gnUwICWYbEEfd0mxDk7aDY3IGKXIqfNqQFJuRWQA+QpI6TAdbfMBV7dBqkuRa7Yg5tw3QZz86BuRVxSK0hMdnDL9IqIWsW6bE226G17h14OyiStmGaVynWb+CgbpBGejEf2rDcn8OmwV+wpwcTy0zcvM41hBNkqoz8hvTWSdULH0fbb6umGtGBAIIIO4I74D7gwYMAYMGDAGDBgwFTw1n8dbFrjurKdMsT7PE46o47Ef1xbYVeJcglEvjqGy1ai0kZNkqUH3JPRx91+3Q7dLHhjiWGujLRGzobTQts8TAkFXXqDcEX722wHDjHhoVsalH5VVCddNOBvG3+aN0ZTcEdthiqyDj2PRLFmBSlq6YfPRjZWG1ni7srXFgLm5A3uCbnNOIgs3hqdOfVWuUBssYtcNM++hTtYWLG4sCNxUrkFPTy/aGZTRyVOyrI4CJECSVSFCTuLmzG7H2vbAe3lq8xtyjJRUneQgCeX00KQeSh66mGo/ur1xBruIaTKwKGgh8RWMfLBGdTamNy88hvp63JY36dBuJc5rMzUhC9DRtcFyLVEq+qA7QKexYFvZe93w1wzS0EfLpYRGPvHqzH1Zjuf8u1sAl8BZa+YxR5pXymaS7mCAC0UJRmjuqXIdvLszdNu4Bx6pslhehp62qzGuiMlPE8hWqdQWdFPlXfzEmwVRv2F8WPwiDfYsGmxb52m5sL86W1z6Y8Q0FPlMEElW7VNQirDTKF1NdVCBKaLsSOrdTc6mtYAOGSZZU87xk1bUw0MalhFUSDU9rnXL5QIkt9w77b6bkCXUZnVZndKCQ09ID5qwrdpPUU6nt2Mht/Dfrj1WUTSq1XmzrFTRWdKQMDGuncNO1vmyXtZB5QQLBib4VGz+oqdMlVU+GgP10UgbLjbfToqWB5txuVVo7+w2IP8fCgAIatrW6WJnItbfbSB173vjy3CZv/AL/XD2Ew2/ml8ZxWVeVpYnJszjdSSJ4Qb6rbsJ0n85F7kknfrhh4M4ydZlpJ2MgklK05kliaoVQhf9IjRmtaxAcm5uLjvgIS5NWZbmrSU9PUV0MsL6NUijTLK8Zk1yG1geUD07i298Rsxiqxmkc2YSqOU0D08UepodMknh5AAQNUiGRCX6i67WIA1/Crx7wPFmiRCSR4nia6OnWxtqXfbeym/YqMB8+HzCJKmjuv6JUMigdo5Pmx7ewfT/dOGvGcVeUR5JURVkXNank+TWl31kamuk7MdyVY6WJ+6Rbpvoym4uNwemA+4MGOVVEWRlV2jJFg66SV9xqUrf8AEHAZ18Ss4q1MVJJTqKWrkMbywl5ZNAILKE0CzsgPTUbatIJAvLzLLpKlVqstrpXgVAppo5eWDoAFkcg8uQAW0OOvUrucL2aT1L5vS0EmYS1FPzFd2SKFDFKgeREZ0S1zouVsp0k9t8P2bcKq8niKaRqWq7yR/S9iTaaK4WUbnc2O+xGAg5XRmqhZY8wro3UFHSTlCSJrbB/l6r7gg33BBBIN8VtUstTlkFUrcrMYtEbTFbMrpKIp1YLYOpKv5D5SbHsCOtdV8yUJVj7PrlAFPVIdUUpP3VdgokF+sEljv5d/MJNJllTBl8yVJRpDUPLeIHTaSbmkgHcC7MbG9vWwwHabP5aUGPM4AYSLGqhUvEQb3Ese7xXHW+pd/qwDKZaVeblbLJCQW8I7/Lbv+jyb8kn93dDtsu5w2kX2OM4hopoq6sfLpIqemp1TnQyg8mSUhpHsb/I0oyXZBa5BINjgHPJ8/iqCY/NHOqhnglGmRQe9vvLfbWpI98WuE/Ks1pM1jhZ43hqCvNhD3jlUEfXC4trQgi5UkEGzDquJ/DFbNzJ6apkWWSAqRKq6daSAlS4A0iTytcLt0NhfAMOImZ5lFTxmSeVY0H3nNhc9B7k+mFTOOPdUppcthNZVdGK7QxHe/Nk6bWPlHW1rg7Y+ZLwKzyx1eZzeKq0OqMDyxQ9wEQW1EHfUw322uL4C1/2yp/7Or/8AZVP/AMWDDFgwBhO4n4KMkwrKGQU1cu+r7k3TyzKOottq6797CzjgwGScOcXVXi6unjy4Ctk0yOkjogRwBGxLE6pYdKiRSuojUV6WYWkHDqy1Tx5u3OqZQ3hHVisaoACwgX9nMtgxJuSACGID2ZOMeEYswRSWaKoiOqCePZ42/wA1v1X/AAO+FibMmk05fmzCnrNWqjrI7BJGU+V42OyyC+loza4a33gMAxcO5tLFN4GsPzgCaeY9KmNbb3/tlH1r/eGxw0YTqYjMoWpK5OTWwkMwjNirKfJPTsRfSbbHtdlPe9rw3m7yF6eoAWrgtzAAQrqb6JY79UYD+6wZe24L/AVSKPII5iC4jhlmIG1/NJLp/ra+LThHK+YsVfUnm1UsSsCVssIdb8uFd9AsbE3JbuegC9RS24XOxYmjdAF3N31IBb8Th2zfMFo6VpCGflqAqr9Ttsqqo7szEKB3JGAqZh42u0HS1LR2LqRcPUMCQD2+UpVrfvOp6oLeviJmBipNCgs9RIsICpzGs/1lU+8yoGYdRcC+18ccneLKcvElbKiSMWlqX2u8shLta27nfSLX2Udhih4Y4jgzHMvEOTywpXLwzC2pSRMSn3ZiCpAO/LII72BFp8+oaeqnVMqp0HLWOJK35bLoG8kgdSpDatwpLnT0N9rPJM/pYzXJKlJDsslPPSqUj58ceoqkjAWbZSE6G7jfUQW/iOppVrpERRHVTqIJ5WneJ1iZQwlgTSyvpAbzjToaM3IFzik4by3mtFTrzGpaud6hmnYs80NKkMa6rg6hNJZ7GwKexAwGuI9wD6i+EngLiSpnYLVmMiogSopWjQqCpA5sZ3O8TMo9SDf8HOoU6GCWDaTp9AbbYRuBYdZy89ORlqrptYh5Civf3BhtYjqTgHqpp1kRkdQyMCrKwuCDsQQdiD6YSKeOpye6JFJV5dcGMIdc1MD1XSd5Yh2sdQG29r4PiDxgkLx0cVbFT1EhbXI4DcpRG7qTqIQF2CKNR6MSB0IrMs+IFTUrTvT07yLFAstbGU0yS6xpPhwbBwpu+31eRRa5wE/NfiHGZEhgEspkGpHoglQQoOk82Nhqj3IFiOvfYjCxV8TZxUyT0oSaFdNo3SidJX1KbbmUxxC/3y4t1FjsGxfiLQD5kMFRJI+kTiGmZni6i05A2K2N1uT6A4csvro540lhcPG4urL0IP8Arp2wCjwHwMaIRvLNzJFjsqWACPJZpWLDeR2IC8wgHSAMO2DBgOFdRxzRtHKivG4sysLgg+oxnmWSP9g5gjuz8gVccZcksBFr0XJ3uthY9rD0xpWM5g//AMnOv+rmH+MmAbuLc58HSSzBdbgBYkG+qRyFRfzYgYV6rKtEFNlKyEzVBMta46mO5ed2PX5rnlAejnspGLattVZikZ/U0IEz36GaQERj0+Wmp/xZPTCdluZZhmFVUzZenLimYRisnXZIogQogTV5yzM73ItvY9NgaPiLmuXQwrHWeZrgwxQkibVYgcsIQy91vcDe3e2FvI+CauqjMVQWo6BvMYFk11E5sN6mYg9hbSLWFlsNIOHLhnguCjdpiWnqnJMlTN5nN+wPRVttYdsMuAhZPlMNLEsNPEsca9FUf1J6k+53xNwYMAYMGDAGDCa1ZmdCPmxjMIAd5IQI51Xc3MX0SHoPIQT6Yscj41o6pzEkuicGxhmBikvYnZHsW2BO17YBhxW8QZFBWwtDURrIh6XG6m1tSnqrC/UYssKPGubVkU9JDQiJpJhLdJfpsgQ6iQQyhbnpe/S3cArTGoy1lStlLRxt+g5gxJ06j+oqyBfltYAtaw2IIKqUYK4faUS1NG/JzClJCgkHci5ikt9cMgsQw6jSwPUYU6pqiamQV5zEQaitQTGhCzaTc6EDPNAJVNlKhPOu7AAKvZLE2WotZTVTJUc3lT0lSjxgxm5TRD5pWABDKQTsT/ECDvQUM9LkNPFOpimWoiDrq6B61Ta4J2KsNr9DbFzUVSVVY8zkrR5aWJZioV5wpDHf7sKki+3nY/u7q3GXGYqcuNKZFjzKSWMRIqyKrWqEMckbkW0soDg323HUWw08RZUtNk7UisCZFSn1kfU9Q6xl2sNyWcufU98B2yHJUrOXmFZGWmddUMcm6wI5uqqnTWV0lnNzfppAChQ4p4Pp58zW0zxx5gmtHgYACans1yCCpLqdQIs11bfzNfTc0yiOeAwNdVsNDJ5WjZd0dD91lIDA9iBjO+H6RxHG0oRZaTNSm1rHnARvp9A7SmQL2uB2AwEzhnhdqpZkqq+pqaeGcwrG5UczlBVfmsF5jKZBcJqtZVJuScS5eD56KoSoy9hJHGrqKOd2CqJNJYQSWJS5jXyNdR5rWvi14DNhWobhlr59QI6a2Ei/zVlP5440/E0n2vLQ2DLy0kHbQultZv8AeJcxgDa12N+2A90/Gmm4qqGsp3HbktOp7+V4QwP5274zbhDMK2WA1VKDHDSeIlN5FPN1yCblPFubcu5U3Fi5IPY7Ln+Zilpp6htxFGz29dIJA/M7Ywrh2uraNno2jQrmMksETF5AsTq/Lf5RJCqoa4AAJBXzbWAaTlmRwzZnVF/mxIYp1jkAYLNKmkk3G5VI00jfTrb2sy5/kKVSreSWGRbhJoH0SKGtqUNYjS1hcEHcKeoBGY5RV1RrI62kgqJKVacQhVeFUneEMheY80iIAWILAttbphq+GlfOgejrGLVCr4hHMyzCSKVmClWCjZSLW9xawIABW414bjokqGFDPPCsN0lV0IhLfrHs+pjMzC5n0kqCtvpxoHw+yNqKhiieXmudUjvckFpCXNidyN/qPXc7XsJOccTUkGpJZkLgeaFPmSWI7xKC9jfqRbcYUeBeOKeKnSnn50fJLRxu8EgUxIbRMzaLL5LXLW6Em2A0jBjhRVscyCSGRJEPR0YMpt6EGxx3wEbMa+KnjaWaRY41F2ZjYD/XpjMaTiKmmpsypIiySVZqHo1lR4+eJ4xYozgKdcrMFF72A2xdcdzL4nXJHzVoqOWrjjJ8rSA6VLC33ACQe1ye2KKd6mpV6OvmiqEkqmplkEQjMchplnikQg9mLL073v8AdIWtTQywZbFRsQtXXuRO2x08wap222tHECgPsvXHCH4r0Q1Q03KWOEBEaeQwowG3kCo76QBsdI/zwlcQcQTVEYFSJ+a0TU8ixRhmSOAg1UoUHbmyII7tYAI98MOU8CwqkUtNlM12S+t8wMT2bcfqiRuN+3bbAM2V/ENJCLindSdzS1ImZRbqYmSOU7i1lVj6A4daaoSRFeNldGAKspuCDuCCNiMZBDkRqMwkpneeO8BaNayOCpXVG+kqrENzEsQSAyspvc+hw/leaU9VLlsctPRRuDMkkaNIHGqzGBZHIU7gMh+nYgb3Ia1mOYxU6GSeVIkHVpGCj+ZwpD4iLUErltJPWkXBdRyolPYGSQAfyB29cdcv+G1IriWpMtbMPv1TmS34J9Ftu4OG+KIKAqgKoFgALAD2HbALfis2/wCFof8A3Mv/AMGDDPgwBil4k4UpK9NNVAkm1le1nXv5XHmG/a9j3BxdYMBn7ZFmtAL0NUK2ED9RWn5m3ZJha5PQa7AYrJeJ5KmshdcrqhU08Mq1EWpUeNZSih4ixAmF1YDYevpfU8LWRlGr6xnAWpUJGFvvyBdkceupme5HSwB3G4K+S1EE0NPR0ebSxywVAeZanUs8gDF2jIbS1h9J0gjYg98WOYLXo1bUCio550KrQlQNZjY+YM5OqwBvputzrtsRimi4seaWfxtF4igEkkTslNzFjaKXSgBuxlXTZi2kWboNjiuq4cujLzy5BVQwC456BkKjTcMY1cNGCAbm23lvu2wWGR8PUs0+Yc2kSOKCEQuiSO5LSKJpNJJsqJZQiLYA6iLXxxkopMwpaCjnmMpanmqXZvOShVo6fUVsGkXmKb92Qm5PWX8J+SlHmM1Ihji5zGFHbXZVhjdSSCdzquRfbp1GPXwiyTlyPPrkZfB0qIHbVbXGJXVb7hQWBA6DUbegB74XzQVVHTziw5sSsQOxIFx+RuMInGE/h6qSBzZauopJ4L/edJoo5lHuAsb29yfXDRwO5QVVKV0+GqXCdbGOY86O1/3Q+iw/cxQ/E2Bq8GlpaYyz07CUz8wRLA9tSi7Ah2I3KdgVJINsBe8Mror8zS5sZIpAD/HCqlh7EoRf1U+mKGbJHqM3rpIJ2p6iGOn5bjzKwcSakljJs6HSPQggEHbETg3i+Kszj5TXMlAomFiLTQyG47qQFc+YEj0PrZz5G02cVf6VUQg00DjkPovvKnmupBtpNvxwEfjjiJvAVVLWRiCpeB+WQS0U1lLfLl0gBrKflvpa9rXuCaNJ1r67K5YnKB5q50awaxUILgHYjY2P4Hbph8r+B6eoi5NRJUzJtqElRJ5iOhYBgvXfpa/bCHlnCwSqy6kGvlwT1zB0cq6qpTRdxY761DAdT7XwFvT5PmmU0Zgo0hrk1MUuTC6a7tcjXpYaifpZTvt18tZBl2Z06VNWkUcTxUvKiMiC6xQhmWKCFHci531yyMTt5bDD3W8F081xJJVMD1Bq57bb9BJbC7xxwZRQZfUSLHIHSI6Dz5fqI0rqvJYgsRe+AT8myWSlSOsE2YrSyNqmqY5gGJI2nNMY2vTnqdZZraTZRcNqPA3EIq4nUzRTSwPoeSE+VwQGRwATp1Kd1ubMHHbHWkzOojhpRJROJJH5ciRMHEIFwHLEgFLAG9779CdsUfBsYXOc6CgAfomwFusTE/1wEDivhSOOtgeKpqqSGrcxyrRyGIc4qWSRgAV8wUodhuVP72LN/h1cknN833N9qsAfkBHYfgMWfxGpDJltTbVqROaug2YNERINJ7Hy9Rv6b4g5bwBl7KsgjmIdQQHqJjswB6czrgOMvBEkLpNTVMs8oRopFrpnkWWNxupaxMZuA11Xe1rWOOScLR0GUMr+Z4D4uR0uS0kLCUkajcmyBBfsBfFqvw/oASeS+9tufNYW9BzNsUamODIqyJ5dKg1lOjOWY3M00aDuxPQW3OASc/qKmOseCGmk5y1U6Q1UDjUyzK1UIGRroUvIGJY2ABIFwcXuRcKho4YnrZjzKdZaJTVT6ZWEXmEqrpVUQsmlY2B0jqd8RxxTTgU3NniWQzUc0oYqCumMxyXB3VleMgjsCvZsTWn1lxDQVdVlxUkSRO9OSrlpOUImdTPENZCkADSxUAgXITqfhCnoJspaKJYpjKUl5UkrIS1PKz6Q7HYso3O9lUHphq4yhIiWpW/MpHEw0i5ZBtKlu+qMtt6hT2wgnP66qkpXhyyWnpqKTWYjEQxjVDH5LqBq0MwWKMNe25G19PyvOKeqUmCaOUAeYKQSt7izL1U7EWYDofTAS4JldVdCGVgGUjoQRcEexGOmKDhFyiSUrAK1NIUQA3+UfNCfbyWS226Nba2L/AGDBgwBgwreEzaO2mpo5xqN+ZC8RtvbzI7C4Nvu7+uIUWd5wl+blUMgB6w1QFx7Kw3PfcjAO2My40pJMzqdFEh/RDaonErRCTcFqVWQ+Zrbkn6Dttc468UfEeelpJnky2pglC2RnCPEHbZfOrb7G/TqCMM3BVBNDl8KOV53L1W06VVn81iPqNifMzEsx1Em5wFHkfGWXUsy5esZowFBQSo0Y1EsGViwtq8oOvUwa+zE7GLn8JzKvNNTR0/IRY2raooHL6XWRYLiwbZQSpLCzbgWF7ipk+1cnkLw6HkikUxsA2iWIsmwHXTIlx67fhhc4P4oioKGbWFVQiVVNECis61S6uWirvtNrQbGy6etsAxcDZdFF9pQxxqsQrGAjA8tjBASLdLG52xH+D1aZqC5uNDJFYixBighjYEHf6lPXEH4O56aw5hIWjJaoV7R6tI1RqtxrAex0W3HY2xI+DEZWkqFYEMK2YEHsQVuMBaZy3hK+Kq1gRVKClkBv+sUs8BuBtcs6Fj0ugHXGe0fGFZl2Wc00wqJaqR5BML6QxDGVZkvrDx8tlsLLpXqNJGNY4poY56WaOVxGrLtITp5bDdHDXFirAMD6gYxDhOjzOoilhiiSoZBJEs0ptDGtSWMjwsLcx21G7j6VsACHOAaOHOFXymXKdTg8yaoFRpG2qeFSirt9I5I32O3oSA0x5zTyZzGsM8cj+FljkVHB0FJI2ANvvG7bdtJxVPAKqlmqc30PDSSSBIYwwj1U5aJpD99yzBgA2wHY3JI/wAMkq6RGqCYq3SGjaH5SUx6rHHGvl0IbAncmxNxfYNIxnuV1iNmdPY/U+YIt9rskkAIH/oY/gMU3COaZ48bQJJRvJThVbxAk5h3ZCSVax0sjpqNtWm/e+KbIc9EWY0CV1qepjmq2qFbyqDWedCrXKlb7fV3HXewbpim4vypqqkliTTzLBotX0642Dpq9tSi/ti4U33HTCfx5nIBFIrSDVG01S0X1RwRAlt7ghpSOWCPVj2wFFw1x5TKZpJ6qlpwJHM0PK0TF+nnKsRIVC21xhtXl+k+XE3gHMRUZrm8i6whFLoEiNGbCN99LAMAdyLjcEHvi44nyzL46ZXqIViSIryjECkiMSAqxGKzBibCynf8MUuXcLyUNq6kNXLI/wDvUNU6vLMg2XzdBIg3UX3HlJF8BoLqCCD0Oxwt/DhmGXxROQXpy9O1j/w8jRD8NlBt7jF3lOZR1MKTQtqjcXU2I6GxBB3BBBBB6EHC7lANNmlVB+zqkFVH0sHS0Uw9bkcpv54BtxleXy6qLNCys3h82kkjEYBcmOaOYBQerEkr7g2xqmEXhrLzLBm1K5C6qyoUMnUCdVkVv+YCQfhYemAWuB8op5swFXLCr+N8TJHzUDaTDOoUgOWKNpsetwdQsABjR8nqJZJ6pmNoFdY4VsN9C3ke43N3YpYnbl9rnGN8DcV6aeCtq28kNdUcxgL28TC0l7KCd3uPxYb7WxonBuYvHkvimtrZJqlrg2HMeSU33uVW+9tyBtvgGLiwyiiqTDq5oiYppuGJAJspG4Y9AfW2KLOaZKSojzOCB2Eg0Vgg82qN91lMYF5CjAXZd9LHqBtyqosxepSnqKtIqaWM6JqWMI7yW3jJkMgXy6nBUXIU7ixwx8NZMaOFYBM0scYCxawNSqAAFLKAGt2NhtYb2uQVKLiqGfNIjSLKyyK0NUTBIgBQcyNmZkFtN3UgkfrBsdsaBhDzLiqHLa+qSbXpljimjWKJnJY64nJ0i17RpuewG/bH2L4p0rsFjpq13JsqiA3P8yB+ZwD3gxRf7Rn/AIGs/wC2v/ngwF7gwYMBmnxf1SGnRrimhZJ6iwJDXniiVTbe2lpW6fdGNLwqJlArJMy528cwSmUWH0RIWJ9dQlmk3P7q29TJ4WzwOPCzuBWQAJKpsC9htKg7o4823TcGxGAraTMHy+pqYpaac00spmhmhhaZRzFDSBxHqdTzNZF179bWxmNJSPJJHXeGrUo6VZhT1FMYuYwWaV9biWxCBWK6SP3t+2N2zmcx08zr9SRsy/iFJHXGG1fEtZHDRZTJHE0c8EbM0DlXkhcNdC0gCo7AHU2/e3WwB94ehkhzCnc1JnSspWK8yBInVYSjLqK6dTfN6Fdt+mLf4d0wWCocG/Nral+oI/XOm1u3k/xxTcP5942Q17wmmhoYZF0uwLEyrFKSR0VVjVbepY9NJu0cDg/Z9ISAC0COQNgC6hj/AFOAz344StUTUWXCpjiE8illKuW3LIrGwsVvsF7t6AXGq5dRJBFHDGCEjUIgJJsFFhudzthNpwtRn8vMgW9HTIIpDsxM1ySBpu62JW97IQ1hdzZ6wGctFIaGty4qPG/PljVraZllleVWTVcMPMFIbodm2IJjZtxNSTpzUq6deaVFTT1tQRy+WbFBStG29/q06LlAQdycX+YxtJm4TWUKUDmmawIDySaZGsRZioWLynbfpvtVQ8VyxyyLWUMN6eeKKoqkYBLzadDqpTVfzqSt/KD1wHHKcmrUmfMqWOJ+cZSKeUvAeW7RmO3lIDnQXOoDeVr74vKmopM1pJYKpDCxsksUrBHRhZ1IYGzL0ZWUkMPzAU+KYZ0fMo5Za1mcpJShGl5bobXiJTyRrcFW+k6TckjC9mnJOcVE32e1bTxQRrRxRxkxkLGB2QoY1IcXN97aQ1tgbeC8yq4qZ8up1SpqKZzGtTf9HVCNSl2vqLqDp5agkEC5tvibxbksdFldZI8jS1E4QTzuAGkbUiKLKLKg2AUbAd+pwv5Lx3SUlfJDFHykeBdcCRGJWqbqqiJXCFdatYs6oPKpNt8OdRw3PXsrZi4WAEEUUTEoxG4M8tgZLGx0AKoKj6u4GXRvmFT4iVQKSmkPg1BvzXXUjTtt9IuQnru37pw01tSIo3kYEhFLG3Wyi5t77Y6RxhQFUAACwAFgAOwGFnjycvGlDHq5tYeXdfuRCxmkPsqGw9WZR3wEf4dBbVTxh1jnmWoVH6pz4o5GHUj6mJ29cTeIqYeMy2XcMJ5I9j1V6eZyD6+aJD+WPnDL2qswjJF1ljKL3EZgjVT+BKuN/Q498Z13IWlf/wCsiQ722kJjJv6ANe3fAMOFnh6X9LzRLCwnjb/1U0IP/wBv+OGbCvw0P0/Nf+tD/wDjRYDGq7KEgyu8cYtNQwVJVibNJFLodtzv5Zr2FrWX1xv+U5ekNNFABdEiWMA9wqhdx+GM1zqgVqfL4lH6ylqoFXsQYiyr7eZFN9umNB4SzTxVFTz95IlY/jazD+d8Ak8e8OvAscq1NaaRGJdI5L+H6FJUAXU6RkXKMTYHa1rYusl49ibK4q2Ygu/y+XECWkmBK6Ik+os5FwvYHfYXw54XMv4KpIapqpEPMJLIpN0jZwA7Rp0VnsLnr+A2wEP4cyNMlRVTDTVSTNHPHt8rkFlSIW6hVOrV31k9CMN+KLKk5VbVptplEc4/5iDC/wDSKM/3j74vcAYMGDAGPhOPuKniyrMNFUyBSzLC+lQCdTaSFG2+5sMBH4IjbwaSOCHnZ52DbEc9zIFIubaVYLb+HErO+HqasAFRCrlfobo6d7o4sym4BuCMT6WARoqC9lUKL9bAW3x1wCjV8OVkcTR0tdrRgRy61ebYNtYSqVksBf6tfbcYyfKuFxmAoRUyGT9KkpXkXb5dNETGqXGrSwRiSbG7dL9f0HK+lST0AJ39sYf8Nc1Ay3xLq3yczDKsalyecojIC7km0pAC23t17g410JWhz8lbamm0n1ApYx/IEEfzw+UcHLjRBYBVC7Cw2Fth2GMrz/PKiSkzCnGW16mpLNA4gJBVwq2cA6kYkN5SPpIva+Lbg/jquqoWY5TIxjcxuVmjU6ktcFJWVgwJsf8AQwHLj+nqqGsGb0/zYkgMdRAX0XUBipFwfKrHUbb7G3U2eslzmCriWanlWSNuhH+YO4PsQMI2V1UGayVX2kqL4fUBSu11hVSyPK7g6GclWGr7irt9RZrCp4Oy5A09IUpZ+WOXLDKUA1fQSitodWNtip1e+Al8d0dQrU9bRxCaemLK0Ow5kUtg4B7MCqsD+OxvY0nCcf2rNNVySNHEKhGFELBg0A0q1TddWokKwQEAaVvqw28F5u1XQ09Q4AeSMFtPQkbEi+4Bte3a+Pud8NRVLLIHkgnXZZ4GCSabg6WJBDobDysCPzwF1jxOhKsAxUkEBhvYnvvtthXhyzM6cHl1kVWL7LVR8th6/Ni6772MZ9L49VOW5jUpy5qiCmRtpPChncj0WV7BLjvoJHY4DO+Cqo0iy0U2Xy13Mlmd5UTnLOVdUuC/ksNLaixG+jY6r4cPh3xDI7tTyQTRRMhlojOQXaJSFdGNybxsQBqOoqVJ9S55Zl8dPEkMK6I0GlV3Nh+J3J7kncnGU5xK2U5jT8xXamElTLTMpuTz4yWptI3J52kre99Q/dwGjcU8QrRxqdDSzSNop4U+qRyCQL/dXa5c7AfkDF4UyCSJnqqtxJWzAByPpiQElYou4QX3P3jucccg4ddtdTW3NZMpU6HI5EZJIiidbFbX3dTctc36YaVWwA9Pz/rgFPiqjEFVTV6MyvzI6aVQfLJHM+gAj95HcMDf167DHP4rkDLybgSrNE0F+hlEilFO4FjuCSQADfFzxhRJNRTpJKIV0auadwhQhwxB2IBUEjv0whZrNXZxQWejMMKpHLMhHnqSG1lKdrkxroUMCwuWYLsAWIarhN4XqD9rZvHtpBpnHrdodJ/KyD+uOGX/ABJgZoFNLVRJMqGOSVY9Ol2CKxIlZramVSbG2pb2vfEzKHRc4r18qvJBTNboW085Sfew0i/pbAJOc5w6VFA+q6U1XVPMbElUerNKoG1ujkW62H4X0DgLLxTUzUwN+TPKt/ZpGkXsN9Drf3vjLaaEVbZ2gJ/R4p1sR981U9QGUi520IOnUe2+mcITXnq/MdMvJqUU9Qs0QTft9UTbC/TrgGnBgwYBc4gTl1lDUA2u7073IA0zLrH4nmRIAP4jhjwvfECB2oJ2jYrJEBMhFvqgYSjrtvptvi/ja4B9RfAesGDBgDFBxmEeKGFztNVQqNr30SCYj8xGR/q2L/Ch8QaiaJqCSGETsKuwhLiPUWhmUHUVIGm5b8sA34MKD8eRQ1Jp6yJqYhUYylg8QMmoKryD9WTpa2sC4U9Nr2r8XUAVWNfShWvpJnjsbbGx1b2wHrjKpMVBVyAAlKeRgD02RjvjL+HqC2QVvKIvy4pl0KD5o6eBzt0J1Ib+9740fjmQNldaykMDSy2INwflt0OM04Iz6Cky8+JErJPSRgARPIhOqaErcKVGypcMRe469ADpT5LU5kokr5DDTsFaKlp5CNiL3mlUAuehAUgD3x1o/hlQwkmLxEbNckpUzKST1JIfc47fC6lNPl8dM7hpadnSQA3KkuzqD6eRlNvQ4bcBi65d4E5nl0McklTXELT67szxyIVeWSULbSjM5N+/bfd9zCkostRZX+VCEEUhEWvVYKEaaRUMl1CaQxIF29SMNVsKZyyOtzCZ5lEsNKI44ke5QS2Mjvp+ksFeMXINiD0wCj8N8srIKeSSgqBUUwmdYYqgNGjR7MHjbSXV7llNwFJuewJsE+MdMpVZ6Wpik1yRyLp1hGjNrBh9RJIWw6HrtYl9zadoaeV4YtbxxsY4xtqKqSqj06AYzT4V55RpTyVU9VAKiUHyFlEgSLUTePUTqd+ZMQOusdQBgGyn+JmVOGIro/Kuo6gy7D90MoLH+Fbn2xLHHeWlgvj6e5va8igeUgHcm3U7eu9r2OIvBOURtTc+WBOZVSPUurqCV5xuq7jayaQfcHCFxbTZbQ5zTzpJCp8qSwLoKoBpiOpPuHRIjAW6RP67A3598U6OAOIRJVui6m8ONShbA6jJ9OkalBIvbUNsHC+R1VTNHX5n5ZU3pqdGOiIMpF3QjeXzEE37DpbaqKZXFV1FEJKRIauAgaHQNG50JIl73XmLynA7tGxsThlyrilYU5WYSRwTxgAySOFjnFtpInawYNa5XqpuD2JBqwqxcQ1szssOVuig2ElVKsQv38qh2I9CAb+2LGn4soZDpjrad2tfSkqMdvYEnB/tRS/2h/7b/wDjgK+DhmWoKvmUyzaX1JTxDRApH0lgfNKw6+c2/h7lpwsHjuk6L4l27KtJUkn2HyrYkrndRLGXhoJQd9HiGSLV6HSGZ1B9GVSPTAYrmnE0NQBSsloaWpmEjkvdoZ5ZBpVVRtkUrJdyN4xbe2HzIeB6evjgzF6usaolhW8qTaCpsAwXSi6QDcWt6998V32DmIy2XLESlM8jOZZFqLeWRhIbJoDX8xQ32tbrewt/hhJPSpFQTx8oRqwA5E5DvdnZhUNaK258oB9m7YCTwRw9FSVuYwxajdISzyMXdi4kLMzHqSd/xxWfDiokjnpEkBAkoWp7bAh6Cd0NwLi1pOoJ6e+GiLNaanqq1p54YSWiBMjqhI5fl6kbX1W/ve+F2PNFapRoihjizIAOjKUaOsgO/lO5aZ7/AIkH1sGlYMfL4+4DxMmpSPUEb++KPgOdny+m131rGI3v11RfLb+qnrv64vycLXANUskExjA5fi5+Wy/S6tKzhl2sVOqwIuDa998Ay4MGDAGFvOq1ftCiiYqAFmmuxtuqrENN/vfNb8r++GTHGWlRmDMiswBAJUEgHrY9r4Ba4VgSefMKm6yLNMIlH1DRTKE77frDIdvXqcReNOFaEUwtRU63np1JWJFNmqIlIuoBF1JG3YnEv/ZOaOSRqXMJaeOR2cxcuKRQzksxUstwCSTa56+lgM648+2KaQpLLPUU7SxOlRBEnk0Nqs0IWzMCoIuQCQu+5GA0Wb4e5dZv0UKpHmWOSSNT63RHCm426b4rsryhJeH1hiuivSl47k+VmBkU33Oz2PtbbCXxDxLOYDyK7NXmc2I8EiqFPUW0KQQOhVjv/PHbh/K6mpWmpuTmkdOjhXknk8OEijBOgRR6S2rZdbXPoR2By4frIqWeteoASWW9Tz73WaCMeTR6GJLKy+pDXIcYTzXzVFY9fFUTx3pfE08CHXriRlQxvHfQ7ECQlVN1Z1uQRh74xy6Yx0601NzhC6koXVQ0djHJEdZGoNGx2JtcKT0xmnCFBLTVi0zqKNVq+bTmq+pUc6WiilB5crTLZSl9rahqIuA0T4iZzJ9lNUUM4DOYuXIt22kkRfKACSTfpYm19r4ruHeKKRYIaPTPLIyfpD06vJpluRKXdDzFYyXOrb6gb2OIXFOWT0q+Fp4KienNRBPAsaKwTTKXlh128ijSrKzWHm032sbDguDNgaZJYYqakj18xSymWXVq0FgFZVN7FgCtySb/AHcBY1WTZlA6eCrEkgH1RVt3I9llUayLH75JBA3INgxZjl8EyAVMUMg9JEVhf2DX98da+k5q6eZJH/FG2k/4HCxF8OKMiPnmeqMbal8TPJKL+6E6CPbT+OAYcsyiGD9SpVSoAUOxQAXI0oW0L16gC+PmaZJT1IKz08UoJv50DbjYHcdffE2KJVUKqhVAsABYADoAOwx7wFEeDaA6b0VOQgIVTGpUX2Pltpue5tc2F+gxeaRa1hbpbH3BgPMcYUWUAAdABYY9YMGAVM+o80XS1FUwubnWlSlhbtpMa3236n0x34ezQV0Lw1KxieOy1MaSKwDDfbS5YC/71j1GGTHMwrqDaRqHRrC4v1364BZy7gGkpqvxdMpgcgKyoEKEbXFipK3tuUK3PW9zdqwYMBl3xA4drnrxPTUNHWI8aqDUqDyTGWNgC6izFr3332NgBdXpODK2mSoNTSApVPFJy6NC+h4JA+kotgqOhkFwSAbewxvODAZ/xnwxHR0klRltGI6pChU06ASada6wuxvdb7EH8DhDmqMyzMrCsWaq58rPLIsEcYJFyVSGMS232JB2Fu4xvmDAKycCwXUSTVUsKfTTyzF4h6AgjU4HZXZhba1sNCqAAALAbADH3BgDBgwYD//Z"/>
          <p:cNvSpPr>
            <a:spLocks noChangeAspect="1" noChangeArrowheads="1"/>
          </p:cNvSpPr>
          <p:nvPr/>
        </p:nvSpPr>
        <p:spPr bwMode="auto">
          <a:xfrm>
            <a:off x="155575" y="-1646238"/>
            <a:ext cx="3460750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0" name="Picture 26" descr="http://www.4to40.com/images/coloring_book/christmas_nativity_scen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562600"/>
            <a:ext cx="1535268" cy="1524000"/>
          </a:xfrm>
          <a:prstGeom prst="rect">
            <a:avLst/>
          </a:prstGeom>
          <a:noFill/>
        </p:spPr>
      </p:pic>
      <p:sp>
        <p:nvSpPr>
          <p:cNvPr id="1052" name="AutoShape 28" descr="data:image/jpeg;base64,/9j/4AAQSkZJRgABAQAAAQABAAD/2wCEAAkGBxMTEhUUEhQWFhUXGCEbGRgYGSAbIRwaIB8eGyIcIR4fHiggIB8mIiAeITEhJikrLi4uHiIzODUsNyotLisBCgoKBQUFDgUFDisZExkrKysrKysrKysrKysrKysrKysrKysrKysrKysrKysrKysrKysrKysrKysrKysrKysrK//AABEIAQgAvwMBIgACEQEDEQH/xAAcAAADAQEBAQEBAAAAAAAAAAAABQYEBwMBAgj/xABLEAACAQIEBAMFBAQKCAYDAAABAgMEEQAFEiEGEzFBByJRFDJCYXEjUoGRFTNioSRDU3KCk6KxwdIWFyVUY3OS8ER0g7LC0VXT4f/EABQBAQAAAAAAAAAAAAAAAAAAAAD/xAAUEQEAAAAAAAAAAAAAAAAAAAAA/9oADAMBAAIRAxEAPwDuODBgwBhFm+VSq5qaLSJ9uZGxsk6jsxHuyAbLJY26EEbB7gwGDJs2SoQsgZWU6ZI3Gl4366WXsbEG4uCCCCQQcb8Js4yUu61FO/KqUFg9rrInXlyqCNS9bHqpNx3B05Vmgm1KymOaO3Mibqt+hB6MjWNnGxsRsVYAGGDBgwGXNaBKiGSGT3JEKm3UAi1x6EdQexxl4arXlp0MotMt45R/xEJRiP2SRqX1Ug98NMIYgIK5hey1a6wO3OiARt79Wi5dl/4LHucA+wYMGAMJOMDqp+TbV7Q6QFb2ukjASflHrb8MO8JK1xJXwRWBEMbzse6u32Mf/UrT/wDTgHYGDBgwBgwYyZpmMdPGZJTZRYAAElmJsFVRuzMbAKNyTgPuZV6QIXkO17AAXLMeiqBuzE7ADGHKsvkZzU1NuaQRHGNxCh+EbkGQ7a3HWwA2G/nlGXyvJ7VVC0liIob3WBD9NmmYe8+4HurtqLvMAYMGDAGDBgwBgwpqswqI5CDTGSHbTJC4Zh664207D9guT6Y9Msz2nnJWKQax70bApIv86NwHX8RgGWDBgwBhbnGUibS6Nyp478qYC5W/VSPjjbbUh62BBDBWVlgwCnKs41u0Ey8uoQXK9pF/lIz8SX2I6qdiNwS2xhzfKkqFAbUrKdUciGzxv01KbHfcgggggkEEEg4sozORXFNV6RPY6HUEJOq28y/dfu0RJI3I1LvgHeFHFFO7Qa4l1SwMJoxtcsnVBfYF0Lx37azhvgwHlSVKyIkkZDI6hlYdCpFwR8iMeuEfDhETz0nTksHjF7/Yy6mXtsFcSxheyxj1w8wBhNkbcyaqmsLGQQow6lIRYg/SZphbDHMKtYYpJXNljRnY/JQWP7hjLw3TPHTRLIAJCuuUDpzXJeT83ZjgGWDBjPX1scMbSysERBdmPb/Ek9ABuTYDAfMyr44I2llbSi9TudybAADdmJIAUXJJAFycKsry95ZBVVQs4vyYT0gUi1z2MzDZm6KCVXbUz/MtoJJ5FqqtdJXeCA78oEW1vbYzEGxO4QEqvVmZ/gDBgwYAwYMGAMGDBgDGPMsrhqF0zxpIAbjUL6T95T1VvmLEY2YMAk/RE8W9NUtp2+zqAZlt8nJEoJ9S7AemPymeyxL/AAymeO3WSG88f9lRKB3JaMAeu18PcGAzUNfFMuqGRJFva6MGsfQ26H5Y04WV2Q08ra2TTJ/Kxkxv621oQxHyJscZRSVsI+ymSpUfDOND2/5sa6dh0vHc9274B7jNmFCkyFJBcGxFiQQwNwykbqwO4YbgjC48SRobVKSU3XzSgcuw781S0ag9gzKflhvFKrKGUhlIuCDcEHuCOowCekr3gZYKtgdR0wzmwEnojgWCzdtvK/VbborvGevpI5Y2jmUNGwsyt0I/73v2xCZZxBWSNLTZboq4o9lrZ2bQvW8ZYAmoZbDzqdwRqN/MwU+eXinp6kGyhuTL13SUgKdu6yiPc7BWfG+XNqdTZp4lI7F1B/InE43AonH+0aqoq79Y9XJi/q4rX3+8zdPrf3PCWTw7NS0S3/lEjP8A774D9cTZxA8aQRzRO08qRFdateMtqluATtylkG+17DvinxLDhbJ5vKtLQsfREjB/si+PE8Axxb5fUVFE1ydMbl4rnfeGTUn4C2AqauqSJGkkYKii7MewGElBRSVMi1NSpVEN6enb4fSWQd5SOi9EB+9cieqcxqqaaNs3USUyEcuogU8tZLm0tRGbshG2ki6KxJ62K38UqsoZSGUi4INwQehBHUYD94MGPGrqkiQvK6oii7M7BQB6knYYD2wYSHiRHNqaKap6eaNbR2O9xLIVjYfzGY/LAsVdKDreKmB6CMc5x89bhUB+XLYfM4BxLIFBZiFA3JJsAPmcJxxRA5tTB6o+sC6k9Lc0kQ3+Wu/yx+o+GYCVaYNUOpDBqhuZZh8YQ/Zo3zRVw4AwCVfbpQb8qlB6fxz2/sop/rB/cPehyNEZZHkmmlW9nlcnrcEhF0xKbG11QbYaYMAYMGDAGDBgwBgwYMB8Iwlm4XguWgL0rkli1O2gFj1LR2MTn5ujYd4TcZZq1LQ1E6W1pGdF9/OfKm3fzEbYCTkjqMzqJqN51agp2C1EkSGN5pB1pi2siw6yMmm9woA3OKPOs+hoVjghiMkzC0FLAACQNr291Ix3c7Dfrgy2GLK8tHMPlgiLyt1LvbU7b7ksxP548eCMndEarqfNV1QDyHry0O6QJ6Kg626tc3O2Azrw5WVVmr6t416imo2MSAb7PL+sk262Ki42GNcPh/lii3sULb3JkXmMT6lnux/E48824xUSvT0cRq6hB5wrBY4v+bKfKvQ+UXbY7YjK3itFv+kM8WN+nJy5AVUi9xzCkjNfYb6QLYC3n8P8rZSpooAD3VAh/BlswPzBxjfhKppiXy2skX0p6pmnhOxsoJPNj37hj9DiSpuNaaw9lz57j4K2nDKb9i4ijYb99RAw8yrxGKresjjeMe9V0T+0QqbXPMUfaRdveB64B9kPEq1DvSVMRgqlW8kEliHQ7F426SRncX6ixBAwiqVbJZQYgWy6dwpjLWFLM7WDBjskDE+Yb6TuOti74lymPMKdJqV0M8X2lJOrXAcdtQ6xvbSy7gjtcDHpldRHmmXDmpZZ4ykqfcfdHXfcFWBseuwOA9lpa6UfazR04Pw0662Hy5so0kHptECOxx7U3DlOrK7IZZFJKyTMZXUnrpZydA+S2AubAXxh8PswklokExvNCzwSH1eJjHf6kAN+OKTAGDBgwBgwYMAYMGDAGDC2s9rLMIuQq/Az63J27oNIFjfoxuPS+2M5VWuPtK7R/wCXp0T12+1M3y/LAPsfCcJ5eHlcfaz1T/Sdor/1OjBHwpRAqxponZejyLzGH0Z7t+/AelRxLRowRqmEOeicxSx77KDqPr0x5LxNE1+XHUyWF/LTTAEfJnRUP4N/jhrBTImyIqj9kAf3Y9cAkXNql9XLoZFt0M8saBuv8m0jAdOqjr0xP8cPWNBDzkgjiNXT80JI8hC8+O1mMaDrY3t8vnh3xrxTHl9PzXAZ2YJFGXVNbn1ZtlUdSx2AxA8Qz0aOE4irGlmYBxSwiVYYlJNrCMXc3B8zknpt3IWXigy/o6UOfIZIA/8AMM8Qbpva18Q/iN4jyyzjLsqDSSM2mR4zufvRxt8O19Unw2PoTifoMsy/NmWloKVIW57mWZQ5MdKhGlru1i8pIAFjbe4tvi/8L+Fqanqcwlp00qswpo73JAjRDIdR3OqQm/a6WFrYDDkXhfLLCkeYzaIVsVoqU8uIf8xvelbodRJIN/MQcWuXcGZfAoSKjgAAtcxhiberMCx+pJxjz3PawztS5fTB5FUF56jUkKatwAQNUjW6hdh69QKan1aF5mnXpGrTe2q29r72v0vgMH+jtH/utP8A1Sf5cTedeFuXzHXEjUktrCSmbl/2R5Lb72AJHfFviVz7PK6lnLmkFRRG3mpyWmj2AJaM++NX3Oi7nActqMvzXh2X2hZBVUTP9qBcL5iNyl/s3PZ1uL2BvexvPCzPKd6SonDrHHJWTOokZVKhmDAHzWB8w2v3GKjjGgFRQ1URt54XAv2bSSp/A2OOLVvB8VEKHNhTrLRvFEaqnZQ3L1ooLgN1Fze21m2907B1Lw+qI3bMTE4ZPb3IINxvHCTb5atX78V+P584SqMpr6l+dpopnl00a0yPAyDfSTIt4y7XA3Frjb3rYsP9NpcqrlocxnNRC4BSpaPlsl9gHI8sija7jcG9/QB1PBj4jAgEEEHoRj7gDBgwYAwYMGAMGDBgDBgwYAwp4nz1KOnaZlZzcLHGu7SSMbLGo6kk+gO1zbbDbEIczpqrOFVp49NGoWJC489VIGLEC/nMcYA+Rc9xgFmZcFV0+mpmWkqat73jqi5gp07JFGoIY9izdwCO5x45HLWtnsYr6eFJfY3XXCSySRiRSGANytmuPNvv9MVvFVfmSusdDTROhS7zzShVU7jSFHmuLA3sRuPniQ8F4qmpeXMKx+Y6p7JE2x1Ija2bUNm8xA1DrY9euA9+Eq5YBneZzL0qZEAA03SAaUUdrsTpv3Ixp8Lc681TBUyQCeSqeRVRveZkWSRUVjqPLbUpPS6kXNjhRQULzU2fZbcmcVEk0aX6rKBJGBfaxK7jsW+eGfgkI54amvKrz6mpcuR1QbER39N9XzuPlgHmcZpmyyyxU9DFIpP2NQZwqqCP4yM+clTf3eothrlxNFRg11SHMYLSzvZQSWJ+gAJ0qPQAYc45/wARcXZfJX/o+s5RhRQ7SSkqgqFZWWMk2Q+U6jc6ex9MBQ8P8VUeYpIKOfXp2awZGW/RgHUH6G1sT+Vx57TrFSiOllVLKap5GJMYPVo9m16bdyL98fji3jXLKUmrhennrNIjXltrbllgzajHqsqqC+/pbvi8o6pJY1kjYOjqGVhuCDuCMAg8Q64R0E6BkWWaNoog7qmp2UiwLsFuASdz2wu4LqlraGWjqBGxiQQOYySkkTRqY5VvuAyEH5EHFFxJkcNZTyQTqGRwdz1VuzD0IO+OXeGGcCmy+tzOpAVdMUSW2Egp4hEukG27Mbel79LYDPDmbU+UZZUzIzihrSklhZuWpliBs3cXUWv1t06ikyKobP6eT22hSKkN+Uxdubq2IdPIBax94GxItYi4xo4Q4SMuQikqhZqhGdtvcaRjIht6r5Tb1BGEXAeVT15mjzGtqTJRuIXpY35KWUWVmZCGkDWJDeUkg9RgHHB+T8h5KFpHp6mFQ0ckJCpUQXsJeQ2qPXfyyWXVex1bg4qFqK6G3NijqUtu8H2T3v8AyUjFbAbkiW/ovbHPvE7K8wo51zKmkaeGKXmtG3maG40uFNriB1FmUe7sbbXHWKCrWaKOVDdJEDqfVWAYH8jgMVBxDTyvy1k0y94ZAY5ProcBiP2gCD2Jw0xlzHL4p0Mc8aSIfhdQwv2O/cevbCv9BSxW9kqXQD+LnvUR/wBphKPlaTSPu4B9gwhbO5oR/CqZwo6y095k/FQBMPU+Qgb+bvhpl+ZQzgtDKkgBsSjBrG17G3Q27HAasGDHhW1kcKNJK6oi9WY2A7df3YD3wtzbOooLKdTyt7kMY1SP22Xso7uxCi+5GMPtlVVW9nBpoTe8sqfasPWOJvc7+aUX2/VkEHDHKcnhpw3KXzObyOxLO59Xc3ZrdrmwGwsNsBLcUVc6x66kFua3Lp6CBrNLI3QSygi4sCWC2RV1AmQWvMUeVQZZULaj9uzaYGXRAoSKBTsApPljS4KhrXNj0uBizol9pzaaQg6KKIQx3tbmygSSMO9wnKX+k2NfFHET0rII6OepZwSTGAERV+/IxCr1Ngfn0wETnHEuYV8v6JeiNFJOgaWTnLNppSSJCNK2u1tA3PvW22OOm5Zl8dPFHDCoWONQqqOwH959T3xGeFcb1Cz5pOmmWsc6Ad+XTp5UQEgbbEkgDVsbYvcBxjxUzxaat9pp0q4KunUIZuTennjIDctzquRc6QbdfoGVTwd4pAV0kvs8iwzoHqkiXWI5EAU1CgC4Qrp1gi463Y7Y7Fxtm4pKCpqCAdEZsG3BY+VQR3BYgWxM8OZUmSZRJOIdc/K501tiz2vpvbZEuRsLABja5NwuMvr4p41lhdZI2Fwym4P/AH6Y+1VDFIrJJGjo3vK6hge24IscQOS8NwVkEVfl0kuWzTLqZYWDRlrWs8R+zcA3tst+psejEVOeQX1wUdYo93lyNA5HzDhkB+htvgKTL8gpICxgpoIiws3LiRLj0OkC4+WNlNTpGipGqoiiyqoCgD0AGwGI2TNM8lU8qgpaZvWep5t+m4ESj957fnG1tRVCcpxFLUxU7NaM0x0UrA/BIyDmWPYMQdrmwGAo/EHjvTDPDQB5XQWqJ4l1pTITZmuCA0gBPkB2sSSNJGICfiCmqXpY3hneipwPZaGJdckxUaedMAbBdiANybnsST0mr4wy+gqKXLYIQRUabCELoVZDZWNve1dTbtvvjH4f5TFl+Z19EiqFkVKmFvi5RJVkJ+6rbD8zucBb5BmRqIFlaGWAtf7OZdLixtuL9D1GITxLeXLaiPNqWMNqXk1SE6Q4ItE7bfC22rrbSOl8dMwt4jydKylmppPdlQrf0PZh81NiPpgFfDEOaMztmTUmhksIYEY2J6lmc+lxp3Bv1Ft1+R/7Nq/YWJ9kqCz0jHpG/vPTX9PjS/YkbkY9/CzN3noESYnn0zNTzA7kPGdO5PUldJJ9b4zeMNZy8vZuVM7Bg8ckShuTJH9okjX6JcWJt0JwFxgxgyDMxU00NQuwljV7emoA2/DpjfgDGN8rhMwnMSc5RYSaQG07jTq6ld+h2742YMAmr83kLtDSxc2VbB2e6RR3AYant5jYg6EBO4vpBBwUWQjWJqhzPONwzCyRm1vso7kJ1Pm3exsWIw5wYAx8Jx9xJcdzNNystiJD1d+aw/i6Vbc1u+73Ea3G5c7i2AluHMkqMwqZqk1DRUAq3liWE6DUlSE1Mw/i7IFHrva3XFl4kVwhyutcm32DID+045a/2mGG1TlcLwezMg5JXRoUlfKBsAVIIsBtY7WxwaeirP0nDl8MdTHRyzRymCaVZTy45PNKe8abE6SdyOp2ADuvDWX+z0lPB3ihRD9VUA/vwywY8lqULlA6lwLlQRcD1I6jAcX4uzqp50OUV7xz8ysgtOgC64S9ykiL7kgJTYCxB+hPa3QEEEAgixB3BHpjj/i/l9GJ4xSwM+bO6yIIQSbKwJaRQdNiAfMQTtc7b4sMg8R6WeUU86yUdV05NQugn+a3Q36C9iewwGWs8K6W7NSTVVEWbVanlKoG9dPb6Aj5WG2PFsvz+kH2FTTV6DtOhikttsCp0n+czf8A1i+qJ1jVnkZURQSzMQAANySTsAPXHnQ1sUyCSGRJIzezowZTY2NiCQbHbAcs4l8WK6k0ibKXi1C2qSW6a99gyppPT1Bxujrc7zCEaIstSnlUXLsZ7jfUPKWRvS1uvf06VNCrqVdQynYhhcEfMHHMszoTkVQKunJGWzOFqafciB2sBNGOwvYFfwF/LoDTwF4TxUMiVFRM1TOgtHcWSMW+EEkki5sTYC/QHfGLxYzWWgr6Gsp4RNK8U0Gje7GylNl8zAMxaw62IuCQRW8R+IGXUTcuoqFEn8mgLsPkQoOk7/Fa+IHOPEKhqM1y6TmMkNKKh5jKpSxaKyeU7sbjYC536YCn8JqzMJ45p8weYMz2WGSARBLb3Q9WUggbgWKnr1xfYg+HeP5a6rRKWimNEQ16twUFxq3UEWYXAW1777gWti8wHGuJ6KCnzidKmunpKWqiWotE5TXKDyypYAm2xYjvq6i2Og8CyUZpylFUtUxqx1M8hkYE9jq3A9BYD9+J7xMjWnq8vzF1Voo5DBPqFwI5RYOfQIbn6kDvi8o6CKLUYo449Zu2hQuo+psNz8zgI/LkGVVi0/u0NWx5FztDUncwjsEk3ZRf3gwA3xc4S8Y5SamjljTaUDXC33ZkOuNvwYD8L48+DuJoq6nSRLq5RWeNgVK6h1APVCQbOLg2IvcEAH2DBgwBgwYMAYkuCAJ5auv2POlMUR62ggJjFv5ziRzb1HpiqmYBSSbAAm/S3zxx7w04ylFPSKyw01BCpWaepfSZZPMdMNyAbNuevfpaxC+414UoqxObVgq0KMVmV2RohbUWBBsdNtQuD0xN+DWWTvHJmVY7ST1ICRs4AYQJspsOmsjUbXvZWuSScLuIePIM1ByyjMgkmqBCzALZqcEtJKrXItoU7Hex6HHVqanWNFjRQqIoVVHQKBYAfIDbAeuOW8c8ETRVhzihYvNGQ8lOb/aBRpbQym+6geSxvv1909SxG+KWZzRUscNOdEtZOlKsn8nzL3bbvYEbWIvcdMBCcCcfZYk9XXVk2iqqZSFBjdjHTiwRLqpHYXt10j0x02tocvzaDzCGpiPR1IJU/JlOpW+Vx6HH74e4SpKOnWnihTSB5iygmQ92ckbk/kOgsNsT+beF9PzOfl8klBUfegPkbps0d7advdFgbm4OAXVnDuZUMTRQt+k6BlKPTTELMqEWskotq/wFgq98SHC/IgeWPL82ly1nPnpa2BCVcdBqfyDrbbzWte9sWkHHlXQER53TFV6LV041xt82A3U/hc/dAxRSVWVZlGNTUtSvbUVLKT238yH8jgFUeUZ2y+XNKc7e8KZT+PW3zxlqeA8xqV5ddm8jwts8cMCRFh6ax2PzU4U59wpklEOdFXS0Jt/4apJZ7einW7de3S+KKiaHJYpJa3MqidZNOkVDF2BF9kXdt7i/YW3tgHvDPCFFQLalgVCernzOfq5ubfLp8sSXjTU5e1IyTTRJVxjmU/xSB13AsASFaxXzeW+/bb5FUZtm+6assoj0ci9RKu423HLBG99rXBBcYfZN4bZZTrYUscrH3nnAmZj6+e4BP7IAwDXhLO46ykhmiZG1IusIQdD6QSht0Iv0w4xyri7LVyOaPMqFClOzCOsp09xlN9MiqdlZTttbcgbAte44UzKrqEZ6ulWlBsY15vMYqd/MAoCkbd77m4FtwY5vlsdTDJBMNUcilWHyPcehHUHsQDjk/A/CoFTPQ11TVmopwrU5SoeNTS2CqYwG2sdiL2GwHQ47JjmnjVkTGGOvgaSOamNpHhbRIacnzAEWJKnzAE2ALYC6z/LWqKeSFJpIGYDTLGbMrAhgb9xcWI2uCRtfEH4fZXKYJKSd+VX0MziOVdzy5ftAxBtrhkJa6H7o91lBVjkFNmdOYWjqUzGil0nVJZJo42tZw9yJAFOo33PYb43caRimkjzNBvDaOo/bpWYavqY2IkH0Yd8A2yjOGdzBUIIqlRfSDdJEBtzImIGpdxcEBlJAIsVLOMYsyy6OdQHvdTqR1NmRuzIw3BtcehBINwSDjocydJVpqm3MYHlSgWWYAXIt8MoAJKdwCy7BggOcGDGTNq0QQSzEEiKNnIHcKpa230wEjnZfM6t6FGZaKC3tjqSDK5FxTK1tlAsXIN7Np8vd3XcG0E0iSS00btHGI0DC6qgJIAjvo79bX7Yk/CbM6o0EkrUx5WkyJv8Aa1Ex1PK+5C6WY2Xp+PaU4zlqnOirnqJqyQahl1FJoigj2P27gG4sdzt1PmC2bAV/B+VQy5vWVUUMUcVKBSRctFUFwLyNsB5l2jv902x0bHKfDziihyzJ6YVc8aSOGkKL53Ot2Kkqt23W2522wzXxVVwGiy3MpEPR1p9j8xZjtgHnE8OavKgoJKWKHT53lDM+q5uAoGnTa3ob3xDcdZJn8tOY3FLUhHWWN4QySo6HZlBIW9ri3mO5+WN58bqRZDHLS1kbA2ZTGupfqusEY93zOgzmWPlZpUw2Gn2WOTkFzuxuCupjY22JFlNrb4B7wZx3T1gELkw1iqOZTyqUcNa50g+8Op23AsSBitxz8+D+Wkl29oaS4PNMzawRaxB+VupF8en+rQKbw5lmUQPwiouO3S637epwDPizjqloZFiqEnYumoaIi62uRa/S+3T6euILM63JpySmSVcruP4umMf43VhYm/vAY1cZ0VdllPzY85qGYnRFC8KSvK5Oygk3+psdvwGGuU5DndVGHrcx9lJUWip4k1Dbq722brdRcdNx0wE9lvDlWSrUOS0lFa2iWrkMrgdm07srjY3YEj54seHPDuKKX2qukatrNjzZR5UsbjlpuFt2Pa1xp6Y8/wDV5L/+XzP+uH+XGDNOFs9jQijzUSA22njUMNuz6Xufy/8AsOlYMcd4R4SqawSrX1Wb088ZAlXnARuW1bxMAVZbDcC4FwLm+KAeFSL+rzPM09f4QP8ABBgPniwxq/ZsqhcCapkDyG2rlwJdjIRcW8wFumrSRfH5PCedxDVDnAlbromp1Cn5FruQPoMYn8MKynmeqy/M5PaGTSzVKLKXG1gXIJA8o+E9B6YseD5sxKyrmUcCsrARvAxIkUi5OkkkWO1za/ptcgkyHjmdKlaLNqcU07m0Uqm8Mx9FY30sdrAk9bGxsDaV9Gk0UkUgukiFGHqrAg/uOPlbQRTBRLGkgRw66lB0uvRhfoR6404DmfhxxhTU8H6PrKhI6illeD7Q6A6o3lYE+UC3lFzc6fni/wA1SGSnlEzLyXjYOxIC6CCCSTsBbviDrMmpxnkkVRDHJDX04kUSKGvPB5SFBGx5ZLHp1OKmlyGKkoZYESSohCyFYXOslTc8ldXw/CoN/mcB4+HOYmagjDMrPCWgdkNwxiYx6ge4ZQrf0sU2OS8H53BS6Z6QsuWzzcueGQWaiqTYA37ROdINzZSQbjcY61gDElxvI07w5dGd6m7TkdVpUtzOnQuSsQP7R9MVuIbK69FlzbMZN+SxgS+w5dOgZgpP3pWcHtcD0wFLncz09JK1NFreOI8qJF7gWVQo7DbYdhiao8lgyzLaiarvJM8TPVy3u8rsLFA3YXOhRsO/UnDbw6lmfLaWSokMsskfMZz3Dkuo/BSF/DGzinIUrac08hIQujNbe4R1fSQextbAR/hDwDFR0qTTRA1UoDkuLmNTuqC48pAsW7327DDzjTMqgvFQ0TBKioBLSkX5EC2DSW7tchVF+p7dcVeDATWVZJQ5RTSSKAiopaad/NI9tyWa12JPRR3Ow3xB1XDE/EDrUyxpQ0l7xfZKamVezM3wqbkgXt3s2zY6NxPw+K3kJI9oY5hJJHa/N0g6UP7OqzEEG9vxw7wHNp+F81oFL0GYc+NRcw124CjckS9vp5Ra5vjPkXjRTupNXTzQAHSZUHOiuDb31F9/kCPnhtxbFJmNYMtV2jpo41lq2X3nDEhIQe19JYnuLehB+8YI2mDKKACLnIeYy2+xpVsrkD1cnQD66uh3wHt/pZklTJDM1TStJFcxNIwQpqAvYPax2HXcH0OGVRx3liC5rqY/zZVb9yknH4peAMtSFYfY4GVRbU8asx2tcuRqJ+d8TfBXCND7XmQNJAwjqFVA0asEXlKbLqBtcscBpzLxjymK+mZ5iO0UbfuLBVP1vjNQ+I1bWIHy7KZpUJIEksqRKbbbX2be4NjsRbFHwVw0KSnkhdI7NPKyqoBHLZyVFrfdtt26Ynnyn9D10UtKWFFWzCKaDqsUz7RyRgDyqWGkjoLgdNIUE/E3FWfUrxmoSlpqdzYzIjTLGTsOYdRI7bgW379MP14XzaZQWzvyMAfsaaMXUjqrhri/W4xeVECyKyOoZGBDKwuCDsQQeoxH+H9JNRvUZfIrmGJuZTS7lTC5JEeo/EhuLeh9LYCEzvhaakqk/SOZV7UUuy1CTFeVKe0obUFQ9mFgNr97aON/DyaliFRT1tfLFGdVRGZ/OYviaNgALqLmxB9e1j1zNstiqYZIJlDxyKVZT6H+4jqD1BAOF/CFBPFRRwVbCSSMNGW660ViqE7ncoFJv674CN/0HqDCk+WZxWElQ8fPk5qPsSoIsAAbjqpt6HC3hfj7OAsvtNEKoQuY5lg8s0bDu0e4cN2KC2x36DFX4dwvStU5c6sEp5NdOx6GnlLMo1dyrBlN/lhlNw6wzKOuhZVDRGKoS36wDeNhbbWp2ufh27YCG4h40o6yfKZaeS0yVqo6MNMsayDS6lT2Oyki4+eOt4ms74GoqqoiqZI9M8Tq4kjOksVIYBre8Lgb9fQjFLgOScaRU9BmMjVA00OaQtHPZSQkydJDYejXuN7lj2xb+HWb+1ZdTSltTBNDt6vGShb+kV1fQjGbxPslEKixJpZ4pxb0WRVf6gxs4I7g4eZFk0NKjR040xs7SBB7qltyFA6Le5A7X22sADHHIeE+H5a+WqiqgRQQVs50Ake0TGVj5jfdI9tuhY9Taw69jwrKpIo3kkIVEUsxPYDcnATXhfUE5fHE/wCspmemkF72aJigF7D4Qp/HH4quNkjzCqpm0lKej9oYi+oFSSyne3uFCBa+539FuT101JWiSqtFDmd3WO1uROiqFRj01yRAE/toQL9cTFXwTNmFElbATHV1czvIxb/ws50BG6AqkehrfJrbnAdayPMPaKeGfQU5savoO5XUA1v34yUWfrJW1FGFN4I43L36mTV5bW7AKb3N7npbefyLikQ5J7RKoV6WMwvH6TRHkhD6FmC7ftDE/RQHJZ46utkZ/aqd/apCb3qUHOVR23UPGoFgdI6XAwHS/wBLw+0+y6/t+VzdFj+r1aNV7W97a1742k23OOKcA5tVTZnT5lVEaK9ZqeFe0axkOq3+ZVwPUgnvij4zzior6l8oy8qo0EVtQy6hGjC3LXsWIJFuu9gRpYgOjrbqLbjqO47YzJl0QnacL9q6LGWufcUswAHQbsTt12v0GIfgPitIMvmjrnCS5aTFNfqVXaNgDudQso+8R8xhHw9xBVTZxS1dXCYKerglhpFLfCCsoZxfZn2A6X8trgAkOv4/EcSrfSANRubC1z0ufU2A3+WFfFufJQ0k1TJuI12H3mOyr+LEC/br2xCUfHtRHl1cld9hmNNEzbhd+ZtE6gXUgMyKRuL2vuSMB1LHxlB6i/8A/NxjnfGGevLw41VHL9o8ERMkRK+cuivp7jfULdR0xW8LZ9FWUkVTG11Zbte11Ye8rehBvgHGDEN4QcQe2UcjtIzuKiS4bqis2tV+lm27dQOmJ6XjyeHMK6dI5qjLYnSKZh/EyqNLNEp6pceYepDXAIuHWsL6LOqeWn9pjlRoLM3MvZQEJDEk9ALHf5YkeCuOEq8xroVnEkSiOSntYDRoHMA2B2Yi999z0tjmOTeIgjoMxpZlKxzpM9J5drSuyFBYDYMWYHp5XHoMB3jOOIIKaKOaVvs5HRFdAXF3903W9lP3unT1GGmONtmoqeHaqknjMVTQRJHJGdiDFp5bj5Np/MHsQT68BeJFUp5eagGPRCVqlW2kzLrTm22CsDYOAACpBve4CqzrjH2LNEgq3SOkngBikbYLMrEMC3YFSLk7Dy+pxaKwIuDcHoRiO47jj9pywyorq1S0LBhdSssMi6SCCDcgbEb2wu5LZJKpVmbKpX0srG/scjtswJ/iSTYg9Cb3v7wZPGbioU6+yPp5dTSz3JBJEgUcu3axN1+pB2tv0TKmJgiJ3JjUk/0RiHbJYs0rsx566oY4o6RCCL6v17sNtmVim/yx0FFAAA6DYYD7ieqT7XVCIH7CmYNNb459nji+iAiVh6mLr5hjZxDmbQoqxANPKwjhU9NZuSzW+BFBdvkpHUjHvk2WLTwrEpJtcs7e87sSzu37TMSx+uAycYcPJX0ktM506x5XtfQ4N1a23QjpcXFx3xvyqiWCCKFfdijVB9FAUf3Y1YMBzTjLIpY62F4wWpKqrgaoUAnlzI4Cva/uyeVW2sCoPcYeeLOXQzZVU8+9o0MqEWBEig6bEg21HyH5McV+IrxMvL7DRrb+E1aa1PeGK8r/AJaVwCriHhqZckpBAP4VQrDUIoF7yRrd1t8XVjYdSAO+NngvkksFAZagET1UrTPqFmsdlv8AWxe3bXi+x4V1SIo3kb3UUsfooJP92A45lfByZxX1tXJMyolcYpIhus0UQQKCQQRew9duljvi/wDEbh1qqjtT+Wpp2WamI2tIm4A7bi4F9r2PbCjwLjP6M5ze9UTyysfUltBNug9zoNtsdCwHIp+JkzifKaddvtGmq4t7xvAtwjjsha4F+vl74feJXAJzCejlSw0SBJ77aqe+s/WxFgtur37Yp6Lhiliq5ayOILPMul2Hfe5NugJIFyOtget8OMBw3iC1J7TkhB5dTUwPSrv+qllBdPUBWUgb3NzjVx7z8rqahKVGaDNY2RI1NglW1kLAdAWDX+ZPouOjZvwhDUV1NWyE66YMFW1wxO6k+hUkkfO3ph9JCrFSyglTdSQDY2IuPQ2JF/mcBxDPUk4ckilgS8VRR8mTT09qjXyyn6k3t6F+px0fw54eFNlkUMo1NIheYMOrSeZg1+tgQhv1th7nOSwVSKlRGsio6yKG7OvQ7fiLdCCQdjjfgP56474LGSUy1NPIec1U6o4G6wyROoQ3vdgAfN+1jp+WcBUE1Ll3MRZfZo1aN1JVX1AMSRfzKzeex/uJBoOLcqWqo6iAgHmROFJF7NpOlreoNjhN4SVvNyijY9oyn/QzR/3LgOf+NeXulbGIRYZlGtPJYXu6SxlWt3a2lRuNhi0q6JDnDU0iBqeqy7Sym9i0UhFvlZJOoO35Yqc1yKCoeCSZNTU8nMiNz5X9duvY29QMIONHEVblU5Nh7Q0B7X50bAD6akU/lgIzNjUUlTl2XT6pIkr4pKSc94QHUxP+3GWUX7gg2GOu19Gk0bxSqGSRSrKe6kWIx8qqKOQoZEVjG2tCwvpaxGoehsTjRgIzgbKP0Z/s8tqRryQS20lztzEa3xrsw9VP7DHFnhdn2V+0RaQ2iRGEkUlr6JV3Vrdx1VhcalZl74+5FmftEIcqUcErJGeqSKbMvzseh6EWI2OA/MWWfwp6h21HQI4l7Rpsz2/adrXPoiDthlgwYAwYMGAMR1WOdnkC/DS0jyfR5mEYB22OlWPW+LHEjwgpevzSc7gzRwL8hFGLgf0nP4364CuxJ+K9cIcprGJtqi5Y+shCW/tYrMc/8Ycunq4IKSmQO8kvMdS+i8UYu1z6amQfUjAU3BWXinoKWIfBCl9reYqC231Jw6xHQ8QZpfScot8xWRFf7tX7sZ/9Ks0M7QLlcetUWQg1i+4zOqn9X1ujYC5wYjWzzOO2VxX/APOr/wDrx+EzbOza+X0wv61PT8lP7sBa4MRi5vnQ65dTsL2stVYnbrcpa378fiXOs6+HLIAPQ1YP/wARgLbBjnVJxXnUsMc0WVwukqLIpFSoJVgCNmtY2N8a6fPs8I82VRLv0NWm4+Vgbf8Ae2Ausc+8Hm5cVbR/7rWSIo/4ZN1P4nV6bWxvXNs6Y7ZdToP2qq//ALY/8MKuCFqos3rVrEiSSrhjnCxMWUCMmE9QNzcE/UfgHR8SHipH/s9pgLmnlinH/pyKW/s6sV+FvEtAaikqIAbGWF0B9Cykf44BijAgEbg7jH3E/wCH1fz8to5L6iYEDH1ZRpb94OKDAGFD0UkdWssQBjmGmoW9rMqnRKPU7cojqQUPRMN8GAMGDBgDBgwYD8TShVLMbKoJJ9ANycTHhm5egSdhZ6h5J2/9SRmH9nSPoBj38Ra/kZZWSX0nkMoPozjQv43YY38N0Yp6SnguLxQohPqVUAnr64BpieRteatvtT0gH4zyEn91Ov5/k/5g9R+eJ3g+tFQ9ZOCGRqkxxkG/kiRI9jboXEjDr72ApMIsos9bWvvdOTAf6CGbbf8A4/yw9wn4ckD+0yL8VTIDtbeO0B7C/wCrtf5YBxgwYMAYMGDAKeFpg1MtuiPJGO/6uR4//jhthHwqAoqYwb6KqW+97GRufb5fremHmAMR3Eqsma5XKPdfnwP1+KPmKPzQ4scR3ijIsVLFVMSPZaqGW49NYjYH5FXb92AscGPzzB6j88fDIPUfngJDwukCwVFMF0ClrJ4lW1rKXMi2+Vn2xZYjOHCY83zKLV5ZUgnRfTymJz+JRf3Ys8AYMGDAGDBgwBgwYMBN+IVOktDJE6CQyskcanpzHdVRtiDZCdZ36KcZF8MMpAt7FH+bf5sM68GWugj+GBWnfffWwaGMEfdIMx+qD0w8wEj/AKscp/3KP82/zYospyuGmiWGnjEca3sq9Bckn95ONmDAGEfBIvRQv05uqb+udpu38/DDOq0Q080x6RxO/wD0qW9R6euDJ4OXTwpuNEarv12UDfAbMGDBgDBgwYBTlEQSorB3eVJDv2MMcQ27D7I/vw2wipbrmVQL7PTQsBfurzhiB9GTf5Ye4AxkzTLYqiJoZ0WSN/eVuhsQR+RAP4Y14MBI/wCrHKf9yj/Nv82F+feGOXezyGCjj5qrqQXYamXzBOp2a2k/InF9gwE7wtw3l8OmpooETmxizrfeNrMOp2B2OKLCThq8Znp2/iZSY+m8Mn2ibdgpLRD/AJeHeAMGDBgDBgwYAwYMGAR8NqHepqb35spRbjpHCTEAPVS4kkB/4mHmDBgDBgwYBLxmmqjlj/ldMJ+krrEeoPZvTDrBgwBgwYMAYMGDAJalCMwgYHytTTAj1IkgKn8AX/PDOuMgjcxBTJpOgN0L2OkH5XtfBgwEvIc1KOoVRdJCrkoG1lzoFgxUWQ79RcDc731RVmYMGIjS15VW6kX0eVGYM6kB2BYWB2IFwPNgwYDyklzQByiRliGKBrWDCJdINnFgXBuBq3JFwLNj9VNRmMYY6Y3QH4ULMQZDdgocn3LWXsTubDYwYBE1bmK1UFQ0SJzglPIGXSCf1oNy5Pl+1RSbeaQAaicNaTMc0kTUIYx5fiQoSwAuNLOCBfZSeouSBtcwYBjUVNftoiT9Wlx5T59Y5ljzB0S5QEWJ94jH3LpMwMic9YRGbawl7g2kvYltxcRW26O3pgwYD//Z"/>
          <p:cNvSpPr>
            <a:spLocks noChangeAspect="1" noChangeArrowheads="1"/>
          </p:cNvSpPr>
          <p:nvPr/>
        </p:nvSpPr>
        <p:spPr bwMode="auto">
          <a:xfrm>
            <a:off x="155575" y="-1646238"/>
            <a:ext cx="2487613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AutoShape 30" descr="data:image/jpeg;base64,/9j/4AAQSkZJRgABAQAAAQABAAD/2wCEAAkGBxMTEhUUEhQWFhUXGCEbGRgYGSAbIRwaIB8eGyIcIR4fHiggIB8mIiAeITEhJikrLi4uHiIzODUsNyotLisBCgoKBQUFDgUFDisZExkrKysrKysrKysrKysrKysrKysrKysrKysrKysrKysrKysrKysrKysrKysrKysrKysrK//AABEIAQgAvwMBIgACEQEDEQH/xAAcAAADAQEBAQEBAAAAAAAAAAAABQYEBwMBAgj/xABLEAACAQIEBAMFBAQKCAYDAAABAgMEEQAFEiEGEzFBByJRFDJCYXEjUoGRFTNioSRDU3KCk6KxwdIWFyVUY3OS8ER0g7LC0VXT4f/EABQBAQAAAAAAAAAAAAAAAAAAAAD/xAAUEQEAAAAAAAAAAAAAAAAAAAAA/9oADAMBAAIRAxEAPwDuODBgwBhFm+VSq5qaLSJ9uZGxsk6jsxHuyAbLJY26EEbB7gwGDJs2SoQsgZWU6ZI3Gl4366WXsbEG4uCCCCQQcb8Js4yUu61FO/KqUFg9rrInXlyqCNS9bHqpNx3B05Vmgm1KymOaO3Mibqt+hB6MjWNnGxsRsVYAGGDBgwGXNaBKiGSGT3JEKm3UAi1x6EdQexxl4arXlp0MotMt45R/xEJRiP2SRqX1Ug98NMIYgIK5hey1a6wO3OiARt79Wi5dl/4LHucA+wYMGAMJOMDqp+TbV7Q6QFb2ukjASflHrb8MO8JK1xJXwRWBEMbzse6u32Mf/UrT/wDTgHYGDBgwBgwYyZpmMdPGZJTZRYAAElmJsFVRuzMbAKNyTgPuZV6QIXkO17AAXLMeiqBuzE7ADGHKsvkZzU1NuaQRHGNxCh+EbkGQ7a3HWwA2G/nlGXyvJ7VVC0liIob3WBD9NmmYe8+4HurtqLvMAYMGDAGDBgwBgwpqswqI5CDTGSHbTJC4Zh664207D9guT6Y9Msz2nnJWKQax70bApIv86NwHX8RgGWDBgwBhbnGUibS6Nyp478qYC5W/VSPjjbbUh62BBDBWVlgwCnKs41u0Ey8uoQXK9pF/lIz8SX2I6qdiNwS2xhzfKkqFAbUrKdUciGzxv01KbHfcgggggkEEEg4sozORXFNV6RPY6HUEJOq28y/dfu0RJI3I1LvgHeFHFFO7Qa4l1SwMJoxtcsnVBfYF0Lx37azhvgwHlSVKyIkkZDI6hlYdCpFwR8iMeuEfDhETz0nTksHjF7/Yy6mXtsFcSxheyxj1w8wBhNkbcyaqmsLGQQow6lIRYg/SZphbDHMKtYYpJXNljRnY/JQWP7hjLw3TPHTRLIAJCuuUDpzXJeT83ZjgGWDBjPX1scMbSysERBdmPb/Ek9ABuTYDAfMyr44I2llbSi9TudybAADdmJIAUXJJAFycKsry95ZBVVQs4vyYT0gUi1z2MzDZm6KCVXbUz/MtoJJ5FqqtdJXeCA78oEW1vbYzEGxO4QEqvVmZ/gDBgwYAwYMGAMGDBgDGPMsrhqF0zxpIAbjUL6T95T1VvmLEY2YMAk/RE8W9NUtp2+zqAZlt8nJEoJ9S7AemPymeyxL/AAymeO3WSG88f9lRKB3JaMAeu18PcGAzUNfFMuqGRJFva6MGsfQ26H5Y04WV2Q08ra2TTJ/Kxkxv621oQxHyJscZRSVsI+ymSpUfDOND2/5sa6dh0vHc9274B7jNmFCkyFJBcGxFiQQwNwykbqwO4YbgjC48SRobVKSU3XzSgcuw781S0ag9gzKflhvFKrKGUhlIuCDcEHuCOowCekr3gZYKtgdR0wzmwEnojgWCzdtvK/VbborvGevpI5Y2jmUNGwsyt0I/73v2xCZZxBWSNLTZboq4o9lrZ2bQvW8ZYAmoZbDzqdwRqN/MwU+eXinp6kGyhuTL13SUgKdu6yiPc7BWfG+XNqdTZp4lI7F1B/InE43AonH+0aqoq79Y9XJi/q4rX3+8zdPrf3PCWTw7NS0S3/lEjP8A774D9cTZxA8aQRzRO08qRFdateMtqluATtylkG+17DvinxLDhbJ5vKtLQsfREjB/si+PE8Axxb5fUVFE1ydMbl4rnfeGTUn4C2AqauqSJGkkYKii7MewGElBRSVMi1NSpVEN6enb4fSWQd5SOi9EB+9cieqcxqqaaNs3USUyEcuogU8tZLm0tRGbshG2ki6KxJ62K38UqsoZSGUi4INwQehBHUYD94MGPGrqkiQvK6oii7M7BQB6knYYD2wYSHiRHNqaKap6eaNbR2O9xLIVjYfzGY/LAsVdKDreKmB6CMc5x89bhUB+XLYfM4BxLIFBZiFA3JJsAPmcJxxRA5tTB6o+sC6k9Lc0kQ3+Wu/yx+o+GYCVaYNUOpDBqhuZZh8YQ/Zo3zRVw4AwCVfbpQb8qlB6fxz2/sop/rB/cPehyNEZZHkmmlW9nlcnrcEhF0xKbG11QbYaYMAYMGDAGDBgwBgwYMB8Iwlm4XguWgL0rkli1O2gFj1LR2MTn5ujYd4TcZZq1LQ1E6W1pGdF9/OfKm3fzEbYCTkjqMzqJqN51agp2C1EkSGN5pB1pi2siw6yMmm9woA3OKPOs+hoVjghiMkzC0FLAACQNr291Ix3c7Dfrgy2GLK8tHMPlgiLyt1LvbU7b7ksxP548eCMndEarqfNV1QDyHry0O6QJ6Kg626tc3O2Azrw5WVVmr6t416imo2MSAb7PL+sk262Ki42GNcPh/lii3sULb3JkXmMT6lnux/E48824xUSvT0cRq6hB5wrBY4v+bKfKvQ+UXbY7YjK3itFv+kM8WN+nJy5AVUi9xzCkjNfYb6QLYC3n8P8rZSpooAD3VAh/BlswPzBxjfhKppiXy2skX0p6pmnhOxsoJPNj37hj9DiSpuNaaw9lz57j4K2nDKb9i4ijYb99RAw8yrxGKresjjeMe9V0T+0QqbXPMUfaRdveB64B9kPEq1DvSVMRgqlW8kEliHQ7F426SRncX6ixBAwiqVbJZQYgWy6dwpjLWFLM7WDBjskDE+Yb6TuOti74lymPMKdJqV0M8X2lJOrXAcdtQ6xvbSy7gjtcDHpldRHmmXDmpZZ4ykqfcfdHXfcFWBseuwOA9lpa6UfazR04Pw0662Hy5so0kHptECOxx7U3DlOrK7IZZFJKyTMZXUnrpZydA+S2AubAXxh8PswklokExvNCzwSH1eJjHf6kAN+OKTAGDBgwBgwYMAYMGDAGDC2s9rLMIuQq/Az63J27oNIFjfoxuPS+2M5VWuPtK7R/wCXp0T12+1M3y/LAPsfCcJ5eHlcfaz1T/Sdor/1OjBHwpRAqxponZejyLzGH0Z7t+/AelRxLRowRqmEOeicxSx77KDqPr0x5LxNE1+XHUyWF/LTTAEfJnRUP4N/jhrBTImyIqj9kAf3Y9cAkXNql9XLoZFt0M8saBuv8m0jAdOqjr0xP8cPWNBDzkgjiNXT80JI8hC8+O1mMaDrY3t8vnh3xrxTHl9PzXAZ2YJFGXVNbn1ZtlUdSx2AxA8Qz0aOE4irGlmYBxSwiVYYlJNrCMXc3B8zknpt3IWXigy/o6UOfIZIA/8AMM8Qbpva18Q/iN4jyyzjLsqDSSM2mR4zufvRxt8O19Unw2PoTifoMsy/NmWloKVIW57mWZQ5MdKhGlru1i8pIAFjbe4tvi/8L+Fqanqcwlp00qswpo73JAjRDIdR3OqQm/a6WFrYDDkXhfLLCkeYzaIVsVoqU8uIf8xvelbodRJIN/MQcWuXcGZfAoSKjgAAtcxhiberMCx+pJxjz3PawztS5fTB5FUF56jUkKatwAQNUjW6hdh69QKan1aF5mnXpGrTe2q29r72v0vgMH+jtH/utP8A1Sf5cTedeFuXzHXEjUktrCSmbl/2R5Lb72AJHfFviVz7PK6lnLmkFRRG3mpyWmj2AJaM++NX3Oi7nActqMvzXh2X2hZBVUTP9qBcL5iNyl/s3PZ1uL2BvexvPCzPKd6SonDrHHJWTOokZVKhmDAHzWB8w2v3GKjjGgFRQ1URt54XAv2bSSp/A2OOLVvB8VEKHNhTrLRvFEaqnZQ3L1ooLgN1Fze21m2907B1Lw+qI3bMTE4ZPb3IINxvHCTb5atX78V+P584SqMpr6l+dpopnl00a0yPAyDfSTIt4y7XA3Frjb3rYsP9NpcqrlocxnNRC4BSpaPlsl9gHI8sija7jcG9/QB1PBj4jAgEEEHoRj7gDBgwYAwYMGAMGDBgDBgwYAwp4nz1KOnaZlZzcLHGu7SSMbLGo6kk+gO1zbbDbEIczpqrOFVp49NGoWJC489VIGLEC/nMcYA+Rc9xgFmZcFV0+mpmWkqat73jqi5gp07JFGoIY9izdwCO5x45HLWtnsYr6eFJfY3XXCSySRiRSGANytmuPNvv9MVvFVfmSusdDTROhS7zzShVU7jSFHmuLA3sRuPniQ8F4qmpeXMKx+Y6p7JE2x1Ija2bUNm8xA1DrY9euA9+Eq5YBneZzL0qZEAA03SAaUUdrsTpv3Ixp8Lc681TBUyQCeSqeRVRveZkWSRUVjqPLbUpPS6kXNjhRQULzU2fZbcmcVEk0aX6rKBJGBfaxK7jsW+eGfgkI54amvKrz6mpcuR1QbER39N9XzuPlgHmcZpmyyyxU9DFIpP2NQZwqqCP4yM+clTf3eothrlxNFRg11SHMYLSzvZQSWJ+gAJ0qPQAYc45/wARcXZfJX/o+s5RhRQ7SSkqgqFZWWMk2Q+U6jc6ex9MBQ8P8VUeYpIKOfXp2awZGW/RgHUH6G1sT+Vx57TrFSiOllVLKap5GJMYPVo9m16bdyL98fji3jXLKUmrhennrNIjXltrbllgzajHqsqqC+/pbvi8o6pJY1kjYOjqGVhuCDuCMAg8Q64R0E6BkWWaNoog7qmp2UiwLsFuASdz2wu4LqlraGWjqBGxiQQOYySkkTRqY5VvuAyEH5EHFFxJkcNZTyQTqGRwdz1VuzD0IO+OXeGGcCmy+tzOpAVdMUSW2Egp4hEukG27Mbel79LYDPDmbU+UZZUzIzihrSklhZuWpliBs3cXUWv1t06ikyKobP6eT22hSKkN+Uxdubq2IdPIBax94GxItYi4xo4Q4SMuQikqhZqhGdtvcaRjIht6r5Tb1BGEXAeVT15mjzGtqTJRuIXpY35KWUWVmZCGkDWJDeUkg9RgHHB+T8h5KFpHp6mFQ0ckJCpUQXsJeQ2qPXfyyWXVex1bg4qFqK6G3NijqUtu8H2T3v8AyUjFbAbkiW/ovbHPvE7K8wo51zKmkaeGKXmtG3maG40uFNriB1FmUe7sbbXHWKCrWaKOVDdJEDqfVWAYH8jgMVBxDTyvy1k0y94ZAY5ProcBiP2gCD2Jw0xlzHL4p0Mc8aSIfhdQwv2O/cevbCv9BSxW9kqXQD+LnvUR/wBphKPlaTSPu4B9gwhbO5oR/CqZwo6y095k/FQBMPU+Qgb+bvhpl+ZQzgtDKkgBsSjBrG17G3Q27HAasGDHhW1kcKNJK6oi9WY2A7df3YD3wtzbOooLKdTyt7kMY1SP22Xso7uxCi+5GMPtlVVW9nBpoTe8sqfasPWOJvc7+aUX2/VkEHDHKcnhpw3KXzObyOxLO59Xc3ZrdrmwGwsNsBLcUVc6x66kFua3Lp6CBrNLI3QSygi4sCWC2RV1AmQWvMUeVQZZULaj9uzaYGXRAoSKBTsApPljS4KhrXNj0uBizol9pzaaQg6KKIQx3tbmygSSMO9wnKX+k2NfFHET0rII6OepZwSTGAERV+/IxCr1Ngfn0wETnHEuYV8v6JeiNFJOgaWTnLNppSSJCNK2u1tA3PvW22OOm5Zl8dPFHDCoWONQqqOwH959T3xGeFcb1Cz5pOmmWsc6Ad+XTp5UQEgbbEkgDVsbYvcBxjxUzxaat9pp0q4KunUIZuTennjIDctzquRc6QbdfoGVTwd4pAV0kvs8iwzoHqkiXWI5EAU1CgC4Qrp1gi463Y7Y7Fxtm4pKCpqCAdEZsG3BY+VQR3BYgWxM8OZUmSZRJOIdc/K501tiz2vpvbZEuRsLABja5NwuMvr4p41lhdZI2Fwym4P/AH6Y+1VDFIrJJGjo3vK6hge24IscQOS8NwVkEVfl0kuWzTLqZYWDRlrWs8R+zcA3tst+psejEVOeQX1wUdYo93lyNA5HzDhkB+htvgKTL8gpICxgpoIiws3LiRLj0OkC4+WNlNTpGipGqoiiyqoCgD0AGwGI2TNM8lU8qgpaZvWep5t+m4ESj957fnG1tRVCcpxFLUxU7NaM0x0UrA/BIyDmWPYMQdrmwGAo/EHjvTDPDQB5XQWqJ4l1pTITZmuCA0gBPkB2sSSNJGICfiCmqXpY3hneipwPZaGJdckxUaedMAbBdiANybnsST0mr4wy+gqKXLYIQRUabCELoVZDZWNve1dTbtvvjH4f5TFl+Z19EiqFkVKmFvi5RJVkJ+6rbD8zucBb5BmRqIFlaGWAtf7OZdLixtuL9D1GITxLeXLaiPNqWMNqXk1SE6Q4ItE7bfC22rrbSOl8dMwt4jydKylmppPdlQrf0PZh81NiPpgFfDEOaMztmTUmhksIYEY2J6lmc+lxp3Bv1Ft1+R/7Nq/YWJ9kqCz0jHpG/vPTX9PjS/YkbkY9/CzN3noESYnn0zNTzA7kPGdO5PUldJJ9b4zeMNZy8vZuVM7Bg8ckShuTJH9okjX6JcWJt0JwFxgxgyDMxU00NQuwljV7emoA2/DpjfgDGN8rhMwnMSc5RYSaQG07jTq6ld+h2742YMAmr83kLtDSxc2VbB2e6RR3AYant5jYg6EBO4vpBBwUWQjWJqhzPONwzCyRm1vso7kJ1Pm3exsWIw5wYAx8Jx9xJcdzNNystiJD1d+aw/i6Vbc1u+73Ea3G5c7i2AluHMkqMwqZqk1DRUAq3liWE6DUlSE1Mw/i7IFHrva3XFl4kVwhyutcm32DID+045a/2mGG1TlcLwezMg5JXRoUlfKBsAVIIsBtY7WxwaeirP0nDl8MdTHRyzRymCaVZTy45PNKe8abE6SdyOp2ADuvDWX+z0lPB3ihRD9VUA/vwywY8lqULlA6lwLlQRcD1I6jAcX4uzqp50OUV7xz8ysgtOgC64S9ykiL7kgJTYCxB+hPa3QEEEAgixB3BHpjj/i/l9GJ4xSwM+bO6yIIQSbKwJaRQdNiAfMQTtc7b4sMg8R6WeUU86yUdV05NQugn+a3Q36C9iewwGWs8K6W7NSTVVEWbVanlKoG9dPb6Aj5WG2PFsvz+kH2FTTV6DtOhikttsCp0n+czf8A1i+qJ1jVnkZURQSzMQAANySTsAPXHnQ1sUyCSGRJIzezowZTY2NiCQbHbAcs4l8WK6k0ibKXi1C2qSW6a99gyppPT1Bxujrc7zCEaIstSnlUXLsZ7jfUPKWRvS1uvf06VNCrqVdQynYhhcEfMHHMszoTkVQKunJGWzOFqafciB2sBNGOwvYFfwF/LoDTwF4TxUMiVFRM1TOgtHcWSMW+EEkki5sTYC/QHfGLxYzWWgr6Gsp4RNK8U0Gje7GylNl8zAMxaw62IuCQRW8R+IGXUTcuoqFEn8mgLsPkQoOk7/Fa+IHOPEKhqM1y6TmMkNKKh5jKpSxaKyeU7sbjYC536YCn8JqzMJ45p8weYMz2WGSARBLb3Q9WUggbgWKnr1xfYg+HeP5a6rRKWimNEQ16twUFxq3UEWYXAW1777gWti8wHGuJ6KCnzidKmunpKWqiWotE5TXKDyypYAm2xYjvq6i2Og8CyUZpylFUtUxqx1M8hkYE9jq3A9BYD9+J7xMjWnq8vzF1Voo5DBPqFwI5RYOfQIbn6kDvi8o6CKLUYo449Zu2hQuo+psNz8zgI/LkGVVi0/u0NWx5FztDUncwjsEk3ZRf3gwA3xc4S8Y5SamjljTaUDXC33ZkOuNvwYD8L48+DuJoq6nSRLq5RWeNgVK6h1APVCQbOLg2IvcEAH2DBgwBgwYMAYkuCAJ5auv2POlMUR62ggJjFv5ziRzb1HpiqmYBSSbAAm/S3zxx7w04ylFPSKyw01BCpWaepfSZZPMdMNyAbNuevfpaxC+414UoqxObVgq0KMVmV2RohbUWBBsdNtQuD0xN+DWWTvHJmVY7ST1ICRs4AYQJspsOmsjUbXvZWuSScLuIePIM1ByyjMgkmqBCzALZqcEtJKrXItoU7Hex6HHVqanWNFjRQqIoVVHQKBYAfIDbAeuOW8c8ETRVhzihYvNGQ8lOb/aBRpbQym+6geSxvv1909SxG+KWZzRUscNOdEtZOlKsn8nzL3bbvYEbWIvcdMBCcCcfZYk9XXVk2iqqZSFBjdjHTiwRLqpHYXt10j0x02tocvzaDzCGpiPR1IJU/JlOpW+Vx6HH74e4SpKOnWnihTSB5iygmQ92ckbk/kOgsNsT+beF9PzOfl8klBUfegPkbps0d7advdFgbm4OAXVnDuZUMTRQt+k6BlKPTTELMqEWskotq/wFgq98SHC/IgeWPL82ly1nPnpa2BCVcdBqfyDrbbzWte9sWkHHlXQER53TFV6LV041xt82A3U/hc/dAxRSVWVZlGNTUtSvbUVLKT238yH8jgFUeUZ2y+XNKc7e8KZT+PW3zxlqeA8xqV5ddm8jwts8cMCRFh6ax2PzU4U59wpklEOdFXS0Jt/4apJZ7einW7de3S+KKiaHJYpJa3MqidZNOkVDF2BF9kXdt7i/YW3tgHvDPCFFQLalgVCernzOfq5ubfLp8sSXjTU5e1IyTTRJVxjmU/xSB13AsASFaxXzeW+/bb5FUZtm+6assoj0ci9RKu423HLBG99rXBBcYfZN4bZZTrYUscrH3nnAmZj6+e4BP7IAwDXhLO46ykhmiZG1IusIQdD6QSht0Iv0w4xyri7LVyOaPMqFClOzCOsp09xlN9MiqdlZTttbcgbAte44UzKrqEZ6ulWlBsY15vMYqd/MAoCkbd77m4FtwY5vlsdTDJBMNUcilWHyPcehHUHsQDjk/A/CoFTPQ11TVmopwrU5SoeNTS2CqYwG2sdiL2GwHQ47JjmnjVkTGGOvgaSOamNpHhbRIacnzAEWJKnzAE2ALYC6z/LWqKeSFJpIGYDTLGbMrAhgb9xcWI2uCRtfEH4fZXKYJKSd+VX0MziOVdzy5ftAxBtrhkJa6H7o91lBVjkFNmdOYWjqUzGil0nVJZJo42tZw9yJAFOo33PYb43caRimkjzNBvDaOo/bpWYavqY2IkH0Yd8A2yjOGdzBUIIqlRfSDdJEBtzImIGpdxcEBlJAIsVLOMYsyy6OdQHvdTqR1NmRuzIw3BtcehBINwSDjocydJVpqm3MYHlSgWWYAXIt8MoAJKdwCy7BggOcGDGTNq0QQSzEEiKNnIHcKpa230wEjnZfM6t6FGZaKC3tjqSDK5FxTK1tlAsXIN7Np8vd3XcG0E0iSS00btHGI0DC6qgJIAjvo79bX7Yk/CbM6o0EkrUx5WkyJv8Aa1Ex1PK+5C6WY2Xp+PaU4zlqnOirnqJqyQahl1FJoigj2P27gG4sdzt1PmC2bAV/B+VQy5vWVUUMUcVKBSRctFUFwLyNsB5l2jv902x0bHKfDziihyzJ6YVc8aSOGkKL53Ot2Kkqt23W2522wzXxVVwGiy3MpEPR1p9j8xZjtgHnE8OavKgoJKWKHT53lDM+q5uAoGnTa3ob3xDcdZJn8tOY3FLUhHWWN4QySo6HZlBIW9ri3mO5+WN58bqRZDHLS1kbA2ZTGupfqusEY93zOgzmWPlZpUw2Gn2WOTkFzuxuCupjY22JFlNrb4B7wZx3T1gELkw1iqOZTyqUcNa50g+8Op23AsSBitxz8+D+Wkl29oaS4PNMzawRaxB+VupF8en+rQKbw5lmUQPwiouO3S637epwDPizjqloZFiqEnYumoaIi62uRa/S+3T6euILM63JpySmSVcruP4umMf43VhYm/vAY1cZ0VdllPzY85qGYnRFC8KSvK5Oygk3+psdvwGGuU5DndVGHrcx9lJUWip4k1Dbq722brdRcdNx0wE9lvDlWSrUOS0lFa2iWrkMrgdm07srjY3YEj54seHPDuKKX2qukatrNjzZR5UsbjlpuFt2Pa1xp6Y8/wDV5L/+XzP+uH+XGDNOFs9jQijzUSA22njUMNuz6Xufy/8AsOlYMcd4R4SqawSrX1Wb088ZAlXnARuW1bxMAVZbDcC4FwLm+KAeFSL+rzPM09f4QP8ABBgPniwxq/ZsqhcCapkDyG2rlwJdjIRcW8wFumrSRfH5PCedxDVDnAlbromp1Cn5FruQPoMYn8MKynmeqy/M5PaGTSzVKLKXG1gXIJA8o+E9B6YseD5sxKyrmUcCsrARvAxIkUi5OkkkWO1za/ptcgkyHjmdKlaLNqcU07m0Uqm8Mx9FY30sdrAk9bGxsDaV9Gk0UkUgukiFGHqrAg/uOPlbQRTBRLGkgRw66lB0uvRhfoR6404DmfhxxhTU8H6PrKhI6illeD7Q6A6o3lYE+UC3lFzc6fni/wA1SGSnlEzLyXjYOxIC6CCCSTsBbviDrMmpxnkkVRDHJDX04kUSKGvPB5SFBGx5ZLHp1OKmlyGKkoZYESSohCyFYXOslTc8ldXw/CoN/mcB4+HOYmagjDMrPCWgdkNwxiYx6ge4ZQrf0sU2OS8H53BS6Z6QsuWzzcueGQWaiqTYA37ROdINzZSQbjcY61gDElxvI07w5dGd6m7TkdVpUtzOnQuSsQP7R9MVuIbK69FlzbMZN+SxgS+w5dOgZgpP3pWcHtcD0wFLncz09JK1NFreOI8qJF7gWVQo7DbYdhiao8lgyzLaiarvJM8TPVy3u8rsLFA3YXOhRsO/UnDbw6lmfLaWSokMsskfMZz3Dkuo/BSF/DGzinIUrac08hIQujNbe4R1fSQextbAR/hDwDFR0qTTRA1UoDkuLmNTuqC48pAsW7327DDzjTMqgvFQ0TBKioBLSkX5EC2DSW7tchVF+p7dcVeDATWVZJQ5RTSSKAiopaad/NI9tyWa12JPRR3Ow3xB1XDE/EDrUyxpQ0l7xfZKamVezM3wqbkgXt3s2zY6NxPw+K3kJI9oY5hJJHa/N0g6UP7OqzEEG9vxw7wHNp+F81oFL0GYc+NRcw124CjckS9vp5Ra5vjPkXjRTupNXTzQAHSZUHOiuDb31F9/kCPnhtxbFJmNYMtV2jpo41lq2X3nDEhIQe19JYnuLehB+8YI2mDKKACLnIeYy2+xpVsrkD1cnQD66uh3wHt/pZklTJDM1TStJFcxNIwQpqAvYPax2HXcH0OGVRx3liC5rqY/zZVb9yknH4peAMtSFYfY4GVRbU8asx2tcuRqJ+d8TfBXCND7XmQNJAwjqFVA0asEXlKbLqBtcscBpzLxjymK+mZ5iO0UbfuLBVP1vjNQ+I1bWIHy7KZpUJIEksqRKbbbX2be4NjsRbFHwVw0KSnkhdI7NPKyqoBHLZyVFrfdtt26Ynnyn9D10UtKWFFWzCKaDqsUz7RyRgDyqWGkjoLgdNIUE/E3FWfUrxmoSlpqdzYzIjTLGTsOYdRI7bgW379MP14XzaZQWzvyMAfsaaMXUjqrhri/W4xeVECyKyOoZGBDKwuCDsQQeoxH+H9JNRvUZfIrmGJuZTS7lTC5JEeo/EhuLeh9LYCEzvhaakqk/SOZV7UUuy1CTFeVKe0obUFQ9mFgNr97aON/DyaliFRT1tfLFGdVRGZ/OYviaNgALqLmxB9e1j1zNstiqYZIJlDxyKVZT6H+4jqD1BAOF/CFBPFRRwVbCSSMNGW660ViqE7ncoFJv674CN/0HqDCk+WZxWElQ8fPk5qPsSoIsAAbjqpt6HC3hfj7OAsvtNEKoQuY5lg8s0bDu0e4cN2KC2x36DFX4dwvStU5c6sEp5NdOx6GnlLMo1dyrBlN/lhlNw6wzKOuhZVDRGKoS36wDeNhbbWp2ufh27YCG4h40o6yfKZaeS0yVqo6MNMsayDS6lT2Oyki4+eOt4ms74GoqqoiqZI9M8Tq4kjOksVIYBre8Lgb9fQjFLgOScaRU9BmMjVA00OaQtHPZSQkydJDYejXuN7lj2xb+HWb+1ZdTSltTBNDt6vGShb+kV1fQjGbxPslEKixJpZ4pxb0WRVf6gxs4I7g4eZFk0NKjR040xs7SBB7qltyFA6Le5A7X22sADHHIeE+H5a+WqiqgRQQVs50Ake0TGVj5jfdI9tuhY9Taw69jwrKpIo3kkIVEUsxPYDcnATXhfUE5fHE/wCspmemkF72aJigF7D4Qp/HH4quNkjzCqpm0lKej9oYi+oFSSyne3uFCBa+539FuT101JWiSqtFDmd3WO1uROiqFRj01yRAE/toQL9cTFXwTNmFElbATHV1czvIxb/ws50BG6AqkehrfJrbnAdayPMPaKeGfQU5savoO5XUA1v34yUWfrJW1FGFN4I43L36mTV5bW7AKb3N7npbefyLikQ5J7RKoV6WMwvH6TRHkhD6FmC7ftDE/RQHJZ46utkZ/aqd/apCb3qUHOVR23UPGoFgdI6XAwHS/wBLw+0+y6/t+VzdFj+r1aNV7W97a1742k23OOKcA5tVTZnT5lVEaK9ZqeFe0axkOq3+ZVwPUgnvij4zzior6l8oy8qo0EVtQy6hGjC3LXsWIJFuu9gRpYgOjrbqLbjqO47YzJl0QnacL9q6LGWufcUswAHQbsTt12v0GIfgPitIMvmjrnCS5aTFNfqVXaNgDudQso+8R8xhHw9xBVTZxS1dXCYKerglhpFLfCCsoZxfZn2A6X8trgAkOv4/EcSrfSANRubC1z0ufU2A3+WFfFufJQ0k1TJuI12H3mOyr+LEC/br2xCUfHtRHl1cld9hmNNEzbhd+ZtE6gXUgMyKRuL2vuSMB1LHxlB6i/8A/NxjnfGGevLw41VHL9o8ERMkRK+cuivp7jfULdR0xW8LZ9FWUkVTG11Zbte11Ye8rehBvgHGDEN4QcQe2UcjtIzuKiS4bqis2tV+lm27dQOmJ6XjyeHMK6dI5qjLYnSKZh/EyqNLNEp6pceYepDXAIuHWsL6LOqeWn9pjlRoLM3MvZQEJDEk9ALHf5YkeCuOEq8xroVnEkSiOSntYDRoHMA2B2Yi999z0tjmOTeIgjoMxpZlKxzpM9J5drSuyFBYDYMWYHp5XHoMB3jOOIIKaKOaVvs5HRFdAXF3903W9lP3unT1GGmONtmoqeHaqknjMVTQRJHJGdiDFp5bj5Np/MHsQT68BeJFUp5eagGPRCVqlW2kzLrTm22CsDYOAACpBve4CqzrjH2LNEgq3SOkngBikbYLMrEMC3YFSLk7Dy+pxaKwIuDcHoRiO47jj9pywyorq1S0LBhdSssMi6SCCDcgbEb2wu5LZJKpVmbKpX0srG/scjtswJ/iSTYg9Cb3v7wZPGbioU6+yPp5dTSz3JBJEgUcu3axN1+pB2tv0TKmJgiJ3JjUk/0RiHbJYs0rsx566oY4o6RCCL6v17sNtmVim/yx0FFAAA6DYYD7ieqT7XVCIH7CmYNNb459nji+iAiVh6mLr5hjZxDmbQoqxANPKwjhU9NZuSzW+BFBdvkpHUjHvk2WLTwrEpJtcs7e87sSzu37TMSx+uAycYcPJX0ktM506x5XtfQ4N1a23QjpcXFx3xvyqiWCCKFfdijVB9FAUf3Y1YMBzTjLIpY62F4wWpKqrgaoUAnlzI4Cva/uyeVW2sCoPcYeeLOXQzZVU8+9o0MqEWBEig6bEg21HyH5McV+IrxMvL7DRrb+E1aa1PeGK8r/AJaVwCriHhqZckpBAP4VQrDUIoF7yRrd1t8XVjYdSAO+NngvkksFAZagET1UrTPqFmsdlv8AWxe3bXi+x4V1SIo3kb3UUsfooJP92A45lfByZxX1tXJMyolcYpIhus0UQQKCQQRew9duljvi/wDEbh1qqjtT+Wpp2WamI2tIm4A7bi4F9r2PbCjwLjP6M5ze9UTyysfUltBNug9zoNtsdCwHIp+JkzifKaddvtGmq4t7xvAtwjjsha4F+vl74feJXAJzCejlSw0SBJ77aqe+s/WxFgtur37Yp6Lhiliq5ayOILPMul2Hfe5NugJIFyOtget8OMBw3iC1J7TkhB5dTUwPSrv+qllBdPUBWUgb3NzjVx7z8rqahKVGaDNY2RI1NglW1kLAdAWDX+ZPouOjZvwhDUV1NWyE66YMFW1wxO6k+hUkkfO3ph9JCrFSyglTdSQDY2IuPQ2JF/mcBxDPUk4ckilgS8VRR8mTT09qjXyyn6k3t6F+px0fw54eFNlkUMo1NIheYMOrSeZg1+tgQhv1th7nOSwVSKlRGsio6yKG7OvQ7fiLdCCQdjjfgP56474LGSUy1NPIec1U6o4G6wyROoQ3vdgAfN+1jp+WcBUE1Ll3MRZfZo1aN1JVX1AMSRfzKzeex/uJBoOLcqWqo6iAgHmROFJF7NpOlreoNjhN4SVvNyijY9oyn/QzR/3LgOf+NeXulbGIRYZlGtPJYXu6SxlWt3a2lRuNhi0q6JDnDU0iBqeqy7Sym9i0UhFvlZJOoO35Yqc1yKCoeCSZNTU8nMiNz5X9duvY29QMIONHEVblU5Nh7Q0B7X50bAD6akU/lgIzNjUUlTl2XT6pIkr4pKSc94QHUxP+3GWUX7gg2GOu19Gk0bxSqGSRSrKe6kWIx8qqKOQoZEVjG2tCwvpaxGoehsTjRgIzgbKP0Z/s8tqRryQS20lztzEa3xrsw9VP7DHFnhdn2V+0RaQ2iRGEkUlr6JV3Vrdx1VhcalZl74+5FmftEIcqUcErJGeqSKbMvzseh6EWI2OA/MWWfwp6h21HQI4l7Rpsz2/adrXPoiDthlgwYAwYMGAMR1WOdnkC/DS0jyfR5mEYB22OlWPW+LHEjwgpevzSc7gzRwL8hFGLgf0nP4364CuxJ+K9cIcprGJtqi5Y+shCW/tYrMc/8Ycunq4IKSmQO8kvMdS+i8UYu1z6amQfUjAU3BWXinoKWIfBCl9reYqC231Jw6xHQ8QZpfScot8xWRFf7tX7sZ/9Ks0M7QLlcetUWQg1i+4zOqn9X1ujYC5wYjWzzOO2VxX/APOr/wDrx+EzbOza+X0wv61PT8lP7sBa4MRi5vnQ65dTsL2stVYnbrcpa378fiXOs6+HLIAPQ1YP/wARgLbBjnVJxXnUsMc0WVwukqLIpFSoJVgCNmtY2N8a6fPs8I82VRLv0NWm4+Vgbf8Ae2Ausc+8Hm5cVbR/7rWSIo/4ZN1P4nV6bWxvXNs6Y7ZdToP2qq//ALY/8MKuCFqos3rVrEiSSrhjnCxMWUCMmE9QNzcE/UfgHR8SHipH/s9pgLmnlinH/pyKW/s6sV+FvEtAaikqIAbGWF0B9Cykf44BijAgEbg7jH3E/wCH1fz8to5L6iYEDH1ZRpb94OKDAGFD0UkdWssQBjmGmoW9rMqnRKPU7cojqQUPRMN8GAMGDBgDBgwYD8TShVLMbKoJJ9ANycTHhm5egSdhZ6h5J2/9SRmH9nSPoBj38Ra/kZZWSX0nkMoPozjQv43YY38N0Yp6SnguLxQohPqVUAnr64BpieRteatvtT0gH4zyEn91Ov5/k/5g9R+eJ3g+tFQ9ZOCGRqkxxkG/kiRI9jboXEjDr72ApMIsos9bWvvdOTAf6CGbbf8A4/yw9wn4ckD+0yL8VTIDtbeO0B7C/wCrtf5YBxgwYMAYMGDAKeFpg1MtuiPJGO/6uR4//jhthHwqAoqYwb6KqW+97GRufb5fremHmAMR3Eqsma5XKPdfnwP1+KPmKPzQ4scR3ijIsVLFVMSPZaqGW49NYjYH5FXb92AscGPzzB6j88fDIPUfngJDwukCwVFMF0ClrJ4lW1rKXMi2+Vn2xZYjOHCY83zKLV5ZUgnRfTymJz+JRf3Ys8AYMGDAGDBgwBgwYMBN+IVOktDJE6CQyskcanpzHdVRtiDZCdZ36KcZF8MMpAt7FH+bf5sM68GWugj+GBWnfffWwaGMEfdIMx+qD0w8wEj/AKscp/3KP82/zYospyuGmiWGnjEca3sq9Bckn95ONmDAGEfBIvRQv05uqb+udpu38/DDOq0Q080x6RxO/wD0qW9R6euDJ4OXTwpuNEarv12UDfAbMGDBgDBgwYBTlEQSorB3eVJDv2MMcQ27D7I/vw2wipbrmVQL7PTQsBfurzhiB9GTf5Ye4AxkzTLYqiJoZ0WSN/eVuhsQR+RAP4Y14MBI/wCrHKf9yj/Nv82F+feGOXezyGCjj5qrqQXYamXzBOp2a2k/InF9gwE7wtw3l8OmpooETmxizrfeNrMOp2B2OKLCThq8Znp2/iZSY+m8Mn2ibdgpLRD/AJeHeAMGDBgDBgwYAwYMGAR8NqHepqb35spRbjpHCTEAPVS4kkB/4mHmDBgDBgwYBLxmmqjlj/ldMJ+krrEeoPZvTDrBgwBgwYMAYMGDAJalCMwgYHytTTAj1IkgKn8AX/PDOuMgjcxBTJpOgN0L2OkH5XtfBgwEvIc1KOoVRdJCrkoG1lzoFgxUWQ79RcDc731RVmYMGIjS15VW6kX0eVGYM6kB2BYWB2IFwPNgwYDyklzQByiRliGKBrWDCJdINnFgXBuBq3JFwLNj9VNRmMYY6Y3QH4ULMQZDdgocn3LWXsTubDYwYBE1bmK1UFQ0SJzglPIGXSCf1oNy5Pl+1RSbeaQAaicNaTMc0kTUIYx5fiQoSwAuNLOCBfZSeouSBtcwYBjUVNftoiT9Wlx5T59Y5ljzB0S5QEWJ94jH3LpMwMic9YRGbawl7g2kvYltxcRW26O3pgwYD//Z"/>
          <p:cNvSpPr>
            <a:spLocks noChangeAspect="1" noChangeArrowheads="1"/>
          </p:cNvSpPr>
          <p:nvPr/>
        </p:nvSpPr>
        <p:spPr bwMode="auto">
          <a:xfrm>
            <a:off x="155575" y="-1646238"/>
            <a:ext cx="2487613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AutoShape 32" descr="data:image/jpeg;base64,/9j/4AAQSkZJRgABAQAAAQABAAD/2wCEAAkGBxMTEhUUEhQWFhUXGCEbGRgYGSAbIRwaIB8eGyIcIR4fHiggIB8mIiAeITEhJikrLi4uHiIzODUsNyotLisBCgoKBQUFDgUFDisZExkrKysrKysrKysrKysrKysrKysrKysrKysrKysrKysrKysrKysrKysrKysrKysrKysrK//AABEIAQgAvwMBIgACEQEDEQH/xAAcAAADAQEBAQEBAAAAAAAAAAAABQYEBwMBAgj/xABLEAACAQIEBAMFBAQKCAYDAAABAgMEEQAFEiEGEzFBByJRFDJCYXEjUoGRFTNioSRDU3KCk6KxwdIWFyVUY3OS8ER0g7LC0VXT4f/EABQBAQAAAAAAAAAAAAAAAAAAAAD/xAAUEQEAAAAAAAAAAAAAAAAAAAAA/9oADAMBAAIRAxEAPwDuODBgwBhFm+VSq5qaLSJ9uZGxsk6jsxHuyAbLJY26EEbB7gwGDJs2SoQsgZWU6ZI3Gl4366WXsbEG4uCCCCQQcb8Js4yUu61FO/KqUFg9rrInXlyqCNS9bHqpNx3B05Vmgm1KymOaO3Mibqt+hB6MjWNnGxsRsVYAGGDBgwGXNaBKiGSGT3JEKm3UAi1x6EdQexxl4arXlp0MotMt45R/xEJRiP2SRqX1Ug98NMIYgIK5hey1a6wO3OiARt79Wi5dl/4LHucA+wYMGAMJOMDqp+TbV7Q6QFb2ukjASflHrb8MO8JK1xJXwRWBEMbzse6u32Mf/UrT/wDTgHYGDBgwBgwYyZpmMdPGZJTZRYAAElmJsFVRuzMbAKNyTgPuZV6QIXkO17AAXLMeiqBuzE7ADGHKsvkZzU1NuaQRHGNxCh+EbkGQ7a3HWwA2G/nlGXyvJ7VVC0liIob3WBD9NmmYe8+4HurtqLvMAYMGDAGDBgwBgwpqswqI5CDTGSHbTJC4Zh664207D9guT6Y9Msz2nnJWKQax70bApIv86NwHX8RgGWDBgwBhbnGUibS6Nyp478qYC5W/VSPjjbbUh62BBDBWVlgwCnKs41u0Ey8uoQXK9pF/lIz8SX2I6qdiNwS2xhzfKkqFAbUrKdUciGzxv01KbHfcgggggkEEEg4sozORXFNV6RPY6HUEJOq28y/dfu0RJI3I1LvgHeFHFFO7Qa4l1SwMJoxtcsnVBfYF0Lx37azhvgwHlSVKyIkkZDI6hlYdCpFwR8iMeuEfDhETz0nTksHjF7/Yy6mXtsFcSxheyxj1w8wBhNkbcyaqmsLGQQow6lIRYg/SZphbDHMKtYYpJXNljRnY/JQWP7hjLw3TPHTRLIAJCuuUDpzXJeT83ZjgGWDBjPX1scMbSysERBdmPb/Ek9ABuTYDAfMyr44I2llbSi9TudybAADdmJIAUXJJAFycKsry95ZBVVQs4vyYT0gUi1z2MzDZm6KCVXbUz/MtoJJ5FqqtdJXeCA78oEW1vbYzEGxO4QEqvVmZ/gDBgwYAwYMGAMGDBgDGPMsrhqF0zxpIAbjUL6T95T1VvmLEY2YMAk/RE8W9NUtp2+zqAZlt8nJEoJ9S7AemPymeyxL/AAymeO3WSG88f9lRKB3JaMAeu18PcGAzUNfFMuqGRJFva6MGsfQ26H5Y04WV2Q08ra2TTJ/Kxkxv621oQxHyJscZRSVsI+ymSpUfDOND2/5sa6dh0vHc9274B7jNmFCkyFJBcGxFiQQwNwykbqwO4YbgjC48SRobVKSU3XzSgcuw781S0ag9gzKflhvFKrKGUhlIuCDcEHuCOowCekr3gZYKtgdR0wzmwEnojgWCzdtvK/VbborvGevpI5Y2jmUNGwsyt0I/73v2xCZZxBWSNLTZboq4o9lrZ2bQvW8ZYAmoZbDzqdwRqN/MwU+eXinp6kGyhuTL13SUgKdu6yiPc7BWfG+XNqdTZp4lI7F1B/InE43AonH+0aqoq79Y9XJi/q4rX3+8zdPrf3PCWTw7NS0S3/lEjP8A774D9cTZxA8aQRzRO08qRFdateMtqluATtylkG+17DvinxLDhbJ5vKtLQsfREjB/si+PE8Axxb5fUVFE1ydMbl4rnfeGTUn4C2AqauqSJGkkYKii7MewGElBRSVMi1NSpVEN6enb4fSWQd5SOi9EB+9cieqcxqqaaNs3USUyEcuogU8tZLm0tRGbshG2ki6KxJ62K38UqsoZSGUi4INwQehBHUYD94MGPGrqkiQvK6oii7M7BQB6knYYD2wYSHiRHNqaKap6eaNbR2O9xLIVjYfzGY/LAsVdKDreKmB6CMc5x89bhUB+XLYfM4BxLIFBZiFA3JJsAPmcJxxRA5tTB6o+sC6k9Lc0kQ3+Wu/yx+o+GYCVaYNUOpDBqhuZZh8YQ/Zo3zRVw4AwCVfbpQb8qlB6fxz2/sop/rB/cPehyNEZZHkmmlW9nlcnrcEhF0xKbG11QbYaYMAYMGDAGDBgwBgwYMB8Iwlm4XguWgL0rkli1O2gFj1LR2MTn5ujYd4TcZZq1LQ1E6W1pGdF9/OfKm3fzEbYCTkjqMzqJqN51agp2C1EkSGN5pB1pi2siw6yMmm9woA3OKPOs+hoVjghiMkzC0FLAACQNr291Ix3c7Dfrgy2GLK8tHMPlgiLyt1LvbU7b7ksxP548eCMndEarqfNV1QDyHry0O6QJ6Kg626tc3O2Azrw5WVVmr6t416imo2MSAb7PL+sk262Ki42GNcPh/lii3sULb3JkXmMT6lnux/E48824xUSvT0cRq6hB5wrBY4v+bKfKvQ+UXbY7YjK3itFv+kM8WN+nJy5AVUi9xzCkjNfYb6QLYC3n8P8rZSpooAD3VAh/BlswPzBxjfhKppiXy2skX0p6pmnhOxsoJPNj37hj9DiSpuNaaw9lz57j4K2nDKb9i4ijYb99RAw8yrxGKresjjeMe9V0T+0QqbXPMUfaRdveB64B9kPEq1DvSVMRgqlW8kEliHQ7F426SRncX6ixBAwiqVbJZQYgWy6dwpjLWFLM7WDBjskDE+Yb6TuOti74lymPMKdJqV0M8X2lJOrXAcdtQ6xvbSy7gjtcDHpldRHmmXDmpZZ4ykqfcfdHXfcFWBseuwOA9lpa6UfazR04Pw0662Hy5so0kHptECOxx7U3DlOrK7IZZFJKyTMZXUnrpZydA+S2AubAXxh8PswklokExvNCzwSH1eJjHf6kAN+OKTAGDBgwBgwYMAYMGDAGDC2s9rLMIuQq/Az63J27oNIFjfoxuPS+2M5VWuPtK7R/wCXp0T12+1M3y/LAPsfCcJ5eHlcfaz1T/Sdor/1OjBHwpRAqxponZejyLzGH0Z7t+/AelRxLRowRqmEOeicxSx77KDqPr0x5LxNE1+XHUyWF/LTTAEfJnRUP4N/jhrBTImyIqj9kAf3Y9cAkXNql9XLoZFt0M8saBuv8m0jAdOqjr0xP8cPWNBDzkgjiNXT80JI8hC8+O1mMaDrY3t8vnh3xrxTHl9PzXAZ2YJFGXVNbn1ZtlUdSx2AxA8Qz0aOE4irGlmYBxSwiVYYlJNrCMXc3B8zknpt3IWXigy/o6UOfIZIA/8AMM8Qbpva18Q/iN4jyyzjLsqDSSM2mR4zufvRxt8O19Unw2PoTifoMsy/NmWloKVIW57mWZQ5MdKhGlru1i8pIAFjbe4tvi/8L+Fqanqcwlp00qswpo73JAjRDIdR3OqQm/a6WFrYDDkXhfLLCkeYzaIVsVoqU8uIf8xvelbodRJIN/MQcWuXcGZfAoSKjgAAtcxhiberMCx+pJxjz3PawztS5fTB5FUF56jUkKatwAQNUjW6hdh69QKan1aF5mnXpGrTe2q29r72v0vgMH+jtH/utP8A1Sf5cTedeFuXzHXEjUktrCSmbl/2R5Lb72AJHfFviVz7PK6lnLmkFRRG3mpyWmj2AJaM++NX3Oi7nActqMvzXh2X2hZBVUTP9qBcL5iNyl/s3PZ1uL2BvexvPCzPKd6SonDrHHJWTOokZVKhmDAHzWB8w2v3GKjjGgFRQ1URt54XAv2bSSp/A2OOLVvB8VEKHNhTrLRvFEaqnZQ3L1ooLgN1Fze21m2907B1Lw+qI3bMTE4ZPb3IINxvHCTb5atX78V+P584SqMpr6l+dpopnl00a0yPAyDfSTIt4y7XA3Frjb3rYsP9NpcqrlocxnNRC4BSpaPlsl9gHI8sija7jcG9/QB1PBj4jAgEEEHoRj7gDBgwYAwYMGAMGDBgDBgwYAwp4nz1KOnaZlZzcLHGu7SSMbLGo6kk+gO1zbbDbEIczpqrOFVp49NGoWJC489VIGLEC/nMcYA+Rc9xgFmZcFV0+mpmWkqat73jqi5gp07JFGoIY9izdwCO5x45HLWtnsYr6eFJfY3XXCSySRiRSGANytmuPNvv9MVvFVfmSusdDTROhS7zzShVU7jSFHmuLA3sRuPniQ8F4qmpeXMKx+Y6p7JE2x1Ija2bUNm8xA1DrY9euA9+Eq5YBneZzL0qZEAA03SAaUUdrsTpv3Ixp8Lc681TBUyQCeSqeRVRveZkWSRUVjqPLbUpPS6kXNjhRQULzU2fZbcmcVEk0aX6rKBJGBfaxK7jsW+eGfgkI54amvKrz6mpcuR1QbER39N9XzuPlgHmcZpmyyyxU9DFIpP2NQZwqqCP4yM+clTf3eothrlxNFRg11SHMYLSzvZQSWJ+gAJ0qPQAYc45/wARcXZfJX/o+s5RhRQ7SSkqgqFZWWMk2Q+U6jc6ex9MBQ8P8VUeYpIKOfXp2awZGW/RgHUH6G1sT+Vx57TrFSiOllVLKap5GJMYPVo9m16bdyL98fji3jXLKUmrhennrNIjXltrbllgzajHqsqqC+/pbvi8o6pJY1kjYOjqGVhuCDuCMAg8Q64R0E6BkWWaNoog7qmp2UiwLsFuASdz2wu4LqlraGWjqBGxiQQOYySkkTRqY5VvuAyEH5EHFFxJkcNZTyQTqGRwdz1VuzD0IO+OXeGGcCmy+tzOpAVdMUSW2Egp4hEukG27Mbel79LYDPDmbU+UZZUzIzihrSklhZuWpliBs3cXUWv1t06ikyKobP6eT22hSKkN+Uxdubq2IdPIBax94GxItYi4xo4Q4SMuQikqhZqhGdtvcaRjIht6r5Tb1BGEXAeVT15mjzGtqTJRuIXpY35KWUWVmZCGkDWJDeUkg9RgHHB+T8h5KFpHp6mFQ0ckJCpUQXsJeQ2qPXfyyWXVex1bg4qFqK6G3NijqUtu8H2T3v8AyUjFbAbkiW/ovbHPvE7K8wo51zKmkaeGKXmtG3maG40uFNriB1FmUe7sbbXHWKCrWaKOVDdJEDqfVWAYH8jgMVBxDTyvy1k0y94ZAY5ProcBiP2gCD2Jw0xlzHL4p0Mc8aSIfhdQwv2O/cevbCv9BSxW9kqXQD+LnvUR/wBphKPlaTSPu4B9gwhbO5oR/CqZwo6y095k/FQBMPU+Qgb+bvhpl+ZQzgtDKkgBsSjBrG17G3Q27HAasGDHhW1kcKNJK6oi9WY2A7df3YD3wtzbOooLKdTyt7kMY1SP22Xso7uxCi+5GMPtlVVW9nBpoTe8sqfasPWOJvc7+aUX2/VkEHDHKcnhpw3KXzObyOxLO59Xc3ZrdrmwGwsNsBLcUVc6x66kFua3Lp6CBrNLI3QSygi4sCWC2RV1AmQWvMUeVQZZULaj9uzaYGXRAoSKBTsApPljS4KhrXNj0uBizol9pzaaQg6KKIQx3tbmygSSMO9wnKX+k2NfFHET0rII6OepZwSTGAERV+/IxCr1Ngfn0wETnHEuYV8v6JeiNFJOgaWTnLNppSSJCNK2u1tA3PvW22OOm5Zl8dPFHDCoWONQqqOwH959T3xGeFcb1Cz5pOmmWsc6Ad+XTp5UQEgbbEkgDVsbYvcBxjxUzxaat9pp0q4KunUIZuTennjIDctzquRc6QbdfoGVTwd4pAV0kvs8iwzoHqkiXWI5EAU1CgC4Qrp1gi463Y7Y7Fxtm4pKCpqCAdEZsG3BY+VQR3BYgWxM8OZUmSZRJOIdc/K501tiz2vpvbZEuRsLABja5NwuMvr4p41lhdZI2Fwym4P/AH6Y+1VDFIrJJGjo3vK6hge24IscQOS8NwVkEVfl0kuWzTLqZYWDRlrWs8R+zcA3tst+psejEVOeQX1wUdYo93lyNA5HzDhkB+htvgKTL8gpICxgpoIiws3LiRLj0OkC4+WNlNTpGipGqoiiyqoCgD0AGwGI2TNM8lU8qgpaZvWep5t+m4ESj957fnG1tRVCcpxFLUxU7NaM0x0UrA/BIyDmWPYMQdrmwGAo/EHjvTDPDQB5XQWqJ4l1pTITZmuCA0gBPkB2sSSNJGICfiCmqXpY3hneipwPZaGJdckxUaedMAbBdiANybnsST0mr4wy+gqKXLYIQRUabCELoVZDZWNve1dTbtvvjH4f5TFl+Z19EiqFkVKmFvi5RJVkJ+6rbD8zucBb5BmRqIFlaGWAtf7OZdLixtuL9D1GITxLeXLaiPNqWMNqXk1SE6Q4ItE7bfC22rrbSOl8dMwt4jydKylmppPdlQrf0PZh81NiPpgFfDEOaMztmTUmhksIYEY2J6lmc+lxp3Bv1Ft1+R/7Nq/YWJ9kqCz0jHpG/vPTX9PjS/YkbkY9/CzN3noESYnn0zNTzA7kPGdO5PUldJJ9b4zeMNZy8vZuVM7Bg8ckShuTJH9okjX6JcWJt0JwFxgxgyDMxU00NQuwljV7emoA2/DpjfgDGN8rhMwnMSc5RYSaQG07jTq6ld+h2742YMAmr83kLtDSxc2VbB2e6RR3AYant5jYg6EBO4vpBBwUWQjWJqhzPONwzCyRm1vso7kJ1Pm3exsWIw5wYAx8Jx9xJcdzNNystiJD1d+aw/i6Vbc1u+73Ea3G5c7i2AluHMkqMwqZqk1DRUAq3liWE6DUlSE1Mw/i7IFHrva3XFl4kVwhyutcm32DID+045a/2mGG1TlcLwezMg5JXRoUlfKBsAVIIsBtY7WxwaeirP0nDl8MdTHRyzRymCaVZTy45PNKe8abE6SdyOp2ADuvDWX+z0lPB3ihRD9VUA/vwywY8lqULlA6lwLlQRcD1I6jAcX4uzqp50OUV7xz8ysgtOgC64S9ykiL7kgJTYCxB+hPa3QEEEAgixB3BHpjj/i/l9GJ4xSwM+bO6yIIQSbKwJaRQdNiAfMQTtc7b4sMg8R6WeUU86yUdV05NQugn+a3Q36C9iewwGWs8K6W7NSTVVEWbVanlKoG9dPb6Aj5WG2PFsvz+kH2FTTV6DtOhikttsCp0n+czf8A1i+qJ1jVnkZURQSzMQAANySTsAPXHnQ1sUyCSGRJIzezowZTY2NiCQbHbAcs4l8WK6k0ibKXi1C2qSW6a99gyppPT1Bxujrc7zCEaIstSnlUXLsZ7jfUPKWRvS1uvf06VNCrqVdQynYhhcEfMHHMszoTkVQKunJGWzOFqafciB2sBNGOwvYFfwF/LoDTwF4TxUMiVFRM1TOgtHcWSMW+EEkki5sTYC/QHfGLxYzWWgr6Gsp4RNK8U0Gje7GylNl8zAMxaw62IuCQRW8R+IGXUTcuoqFEn8mgLsPkQoOk7/Fa+IHOPEKhqM1y6TmMkNKKh5jKpSxaKyeU7sbjYC536YCn8JqzMJ45p8weYMz2WGSARBLb3Q9WUggbgWKnr1xfYg+HeP5a6rRKWimNEQ16twUFxq3UEWYXAW1777gWti8wHGuJ6KCnzidKmunpKWqiWotE5TXKDyypYAm2xYjvq6i2Og8CyUZpylFUtUxqx1M8hkYE9jq3A9BYD9+J7xMjWnq8vzF1Voo5DBPqFwI5RYOfQIbn6kDvi8o6CKLUYo449Zu2hQuo+psNz8zgI/LkGVVi0/u0NWx5FztDUncwjsEk3ZRf3gwA3xc4S8Y5SamjljTaUDXC33ZkOuNvwYD8L48+DuJoq6nSRLq5RWeNgVK6h1APVCQbOLg2IvcEAH2DBgwBgwYMAYkuCAJ5auv2POlMUR62ggJjFv5ziRzb1HpiqmYBSSbAAm/S3zxx7w04ylFPSKyw01BCpWaepfSZZPMdMNyAbNuevfpaxC+414UoqxObVgq0KMVmV2RohbUWBBsdNtQuD0xN+DWWTvHJmVY7ST1ICRs4AYQJspsOmsjUbXvZWuSScLuIePIM1ByyjMgkmqBCzALZqcEtJKrXItoU7Hex6HHVqanWNFjRQqIoVVHQKBYAfIDbAeuOW8c8ETRVhzihYvNGQ8lOb/aBRpbQym+6geSxvv1909SxG+KWZzRUscNOdEtZOlKsn8nzL3bbvYEbWIvcdMBCcCcfZYk9XXVk2iqqZSFBjdjHTiwRLqpHYXt10j0x02tocvzaDzCGpiPR1IJU/JlOpW+Vx6HH74e4SpKOnWnihTSB5iygmQ92ckbk/kOgsNsT+beF9PzOfl8klBUfegPkbps0d7advdFgbm4OAXVnDuZUMTRQt+k6BlKPTTELMqEWskotq/wFgq98SHC/IgeWPL82ly1nPnpa2BCVcdBqfyDrbbzWte9sWkHHlXQER53TFV6LV041xt82A3U/hc/dAxRSVWVZlGNTUtSvbUVLKT238yH8jgFUeUZ2y+XNKc7e8KZT+PW3zxlqeA8xqV5ddm8jwts8cMCRFh6ax2PzU4U59wpklEOdFXS0Jt/4apJZ7einW7de3S+KKiaHJYpJa3MqidZNOkVDF2BF9kXdt7i/YW3tgHvDPCFFQLalgVCernzOfq5ubfLp8sSXjTU5e1IyTTRJVxjmU/xSB13AsASFaxXzeW+/bb5FUZtm+6assoj0ci9RKu423HLBG99rXBBcYfZN4bZZTrYUscrH3nnAmZj6+e4BP7IAwDXhLO46ykhmiZG1IusIQdD6QSht0Iv0w4xyri7LVyOaPMqFClOzCOsp09xlN9MiqdlZTttbcgbAte44UzKrqEZ6ulWlBsY15vMYqd/MAoCkbd77m4FtwY5vlsdTDJBMNUcilWHyPcehHUHsQDjk/A/CoFTPQ11TVmopwrU5SoeNTS2CqYwG2sdiL2GwHQ47JjmnjVkTGGOvgaSOamNpHhbRIacnzAEWJKnzAE2ALYC6z/LWqKeSFJpIGYDTLGbMrAhgb9xcWI2uCRtfEH4fZXKYJKSd+VX0MziOVdzy5ftAxBtrhkJa6H7o91lBVjkFNmdOYWjqUzGil0nVJZJo42tZw9yJAFOo33PYb43caRimkjzNBvDaOo/bpWYavqY2IkH0Yd8A2yjOGdzBUIIqlRfSDdJEBtzImIGpdxcEBlJAIsVLOMYsyy6OdQHvdTqR1NmRuzIw3BtcehBINwSDjocydJVpqm3MYHlSgWWYAXIt8MoAJKdwCy7BggOcGDGTNq0QQSzEEiKNnIHcKpa230wEjnZfM6t6FGZaKC3tjqSDK5FxTK1tlAsXIN7Np8vd3XcG0E0iSS00btHGI0DC6qgJIAjvo79bX7Yk/CbM6o0EkrUx5WkyJv8Aa1Ex1PK+5C6WY2Xp+PaU4zlqnOirnqJqyQahl1FJoigj2P27gG4sdzt1PmC2bAV/B+VQy5vWVUUMUcVKBSRctFUFwLyNsB5l2jv902x0bHKfDziihyzJ6YVc8aSOGkKL53Ot2Kkqt23W2522wzXxVVwGiy3MpEPR1p9j8xZjtgHnE8OavKgoJKWKHT53lDM+q5uAoGnTa3ob3xDcdZJn8tOY3FLUhHWWN4QySo6HZlBIW9ri3mO5+WN58bqRZDHLS1kbA2ZTGupfqusEY93zOgzmWPlZpUw2Gn2WOTkFzuxuCupjY22JFlNrb4B7wZx3T1gELkw1iqOZTyqUcNa50g+8Op23AsSBitxz8+D+Wkl29oaS4PNMzawRaxB+VupF8en+rQKbw5lmUQPwiouO3S637epwDPizjqloZFiqEnYumoaIi62uRa/S+3T6euILM63JpySmSVcruP4umMf43VhYm/vAY1cZ0VdllPzY85qGYnRFC8KSvK5Oygk3+psdvwGGuU5DndVGHrcx9lJUWip4k1Dbq722brdRcdNx0wE9lvDlWSrUOS0lFa2iWrkMrgdm07srjY3YEj54seHPDuKKX2qukatrNjzZR5UsbjlpuFt2Pa1xp6Y8/wDV5L/+XzP+uH+XGDNOFs9jQijzUSA22njUMNuz6Xufy/8AsOlYMcd4R4SqawSrX1Wb088ZAlXnARuW1bxMAVZbDcC4FwLm+KAeFSL+rzPM09f4QP8ABBgPniwxq/ZsqhcCapkDyG2rlwJdjIRcW8wFumrSRfH5PCedxDVDnAlbromp1Cn5FruQPoMYn8MKynmeqy/M5PaGTSzVKLKXG1gXIJA8o+E9B6YseD5sxKyrmUcCsrARvAxIkUi5OkkkWO1za/ptcgkyHjmdKlaLNqcU07m0Uqm8Mx9FY30sdrAk9bGxsDaV9Gk0UkUgukiFGHqrAg/uOPlbQRTBRLGkgRw66lB0uvRhfoR6404DmfhxxhTU8H6PrKhI6illeD7Q6A6o3lYE+UC3lFzc6fni/wA1SGSnlEzLyXjYOxIC6CCCSTsBbviDrMmpxnkkVRDHJDX04kUSKGvPB5SFBGx5ZLHp1OKmlyGKkoZYESSohCyFYXOslTc8ldXw/CoN/mcB4+HOYmagjDMrPCWgdkNwxiYx6ge4ZQrf0sU2OS8H53BS6Z6QsuWzzcueGQWaiqTYA37ROdINzZSQbjcY61gDElxvI07w5dGd6m7TkdVpUtzOnQuSsQP7R9MVuIbK69FlzbMZN+SxgS+w5dOgZgpP3pWcHtcD0wFLncz09JK1NFreOI8qJF7gWVQo7DbYdhiao8lgyzLaiarvJM8TPVy3u8rsLFA3YXOhRsO/UnDbw6lmfLaWSokMsskfMZz3Dkuo/BSF/DGzinIUrac08hIQujNbe4R1fSQextbAR/hDwDFR0qTTRA1UoDkuLmNTuqC48pAsW7327DDzjTMqgvFQ0TBKioBLSkX5EC2DSW7tchVF+p7dcVeDATWVZJQ5RTSSKAiopaad/NI9tyWa12JPRR3Ow3xB1XDE/EDrUyxpQ0l7xfZKamVezM3wqbkgXt3s2zY6NxPw+K3kJI9oY5hJJHa/N0g6UP7OqzEEG9vxw7wHNp+F81oFL0GYc+NRcw124CjckS9vp5Ra5vjPkXjRTupNXTzQAHSZUHOiuDb31F9/kCPnhtxbFJmNYMtV2jpo41lq2X3nDEhIQe19JYnuLehB+8YI2mDKKACLnIeYy2+xpVsrkD1cnQD66uh3wHt/pZklTJDM1TStJFcxNIwQpqAvYPax2HXcH0OGVRx3liC5rqY/zZVb9yknH4peAMtSFYfY4GVRbU8asx2tcuRqJ+d8TfBXCND7XmQNJAwjqFVA0asEXlKbLqBtcscBpzLxjymK+mZ5iO0UbfuLBVP1vjNQ+I1bWIHy7KZpUJIEksqRKbbbX2be4NjsRbFHwVw0KSnkhdI7NPKyqoBHLZyVFrfdtt26Ynnyn9D10UtKWFFWzCKaDqsUz7RyRgDyqWGkjoLgdNIUE/E3FWfUrxmoSlpqdzYzIjTLGTsOYdRI7bgW379MP14XzaZQWzvyMAfsaaMXUjqrhri/W4xeVECyKyOoZGBDKwuCDsQQeoxH+H9JNRvUZfIrmGJuZTS7lTC5JEeo/EhuLeh9LYCEzvhaakqk/SOZV7UUuy1CTFeVKe0obUFQ9mFgNr97aON/DyaliFRT1tfLFGdVRGZ/OYviaNgALqLmxB9e1j1zNstiqYZIJlDxyKVZT6H+4jqD1BAOF/CFBPFRRwVbCSSMNGW660ViqE7ncoFJv674CN/0HqDCk+WZxWElQ8fPk5qPsSoIsAAbjqpt6HC3hfj7OAsvtNEKoQuY5lg8s0bDu0e4cN2KC2x36DFX4dwvStU5c6sEp5NdOx6GnlLMo1dyrBlN/lhlNw6wzKOuhZVDRGKoS36wDeNhbbWp2ufh27YCG4h40o6yfKZaeS0yVqo6MNMsayDS6lT2Oyki4+eOt4ms74GoqqoiqZI9M8Tq4kjOksVIYBre8Lgb9fQjFLgOScaRU9BmMjVA00OaQtHPZSQkydJDYejXuN7lj2xb+HWb+1ZdTSltTBNDt6vGShb+kV1fQjGbxPslEKixJpZ4pxb0WRVf6gxs4I7g4eZFk0NKjR040xs7SBB7qltyFA6Le5A7X22sADHHIeE+H5a+WqiqgRQQVs50Ake0TGVj5jfdI9tuhY9Taw69jwrKpIo3kkIVEUsxPYDcnATXhfUE5fHE/wCspmemkF72aJigF7D4Qp/HH4quNkjzCqpm0lKej9oYi+oFSSyne3uFCBa+539FuT101JWiSqtFDmd3WO1uROiqFRj01yRAE/toQL9cTFXwTNmFElbATHV1czvIxb/ws50BG6AqkehrfJrbnAdayPMPaKeGfQU5savoO5XUA1v34yUWfrJW1FGFN4I43L36mTV5bW7AKb3N7npbefyLikQ5J7RKoV6WMwvH6TRHkhD6FmC7ftDE/RQHJZ46utkZ/aqd/apCb3qUHOVR23UPGoFgdI6XAwHS/wBLw+0+y6/t+VzdFj+r1aNV7W97a1742k23OOKcA5tVTZnT5lVEaK9ZqeFe0axkOq3+ZVwPUgnvij4zzior6l8oy8qo0EVtQy6hGjC3LXsWIJFuu9gRpYgOjrbqLbjqO47YzJl0QnacL9q6LGWufcUswAHQbsTt12v0GIfgPitIMvmjrnCS5aTFNfqVXaNgDudQso+8R8xhHw9xBVTZxS1dXCYKerglhpFLfCCsoZxfZn2A6X8trgAkOv4/EcSrfSANRubC1z0ufU2A3+WFfFufJQ0k1TJuI12H3mOyr+LEC/br2xCUfHtRHl1cld9hmNNEzbhd+ZtE6gXUgMyKRuL2vuSMB1LHxlB6i/8A/NxjnfGGevLw41VHL9o8ERMkRK+cuivp7jfULdR0xW8LZ9FWUkVTG11Zbte11Ye8rehBvgHGDEN4QcQe2UcjtIzuKiS4bqis2tV+lm27dQOmJ6XjyeHMK6dI5qjLYnSKZh/EyqNLNEp6pceYepDXAIuHWsL6LOqeWn9pjlRoLM3MvZQEJDEk9ALHf5YkeCuOEq8xroVnEkSiOSntYDRoHMA2B2Yi999z0tjmOTeIgjoMxpZlKxzpM9J5drSuyFBYDYMWYHp5XHoMB3jOOIIKaKOaVvs5HRFdAXF3903W9lP3unT1GGmONtmoqeHaqknjMVTQRJHJGdiDFp5bj5Np/MHsQT68BeJFUp5eagGPRCVqlW2kzLrTm22CsDYOAACpBve4CqzrjH2LNEgq3SOkngBikbYLMrEMC3YFSLk7Dy+pxaKwIuDcHoRiO47jj9pywyorq1S0LBhdSssMi6SCCDcgbEb2wu5LZJKpVmbKpX0srG/scjtswJ/iSTYg9Cb3v7wZPGbioU6+yPp5dTSz3JBJEgUcu3axN1+pB2tv0TKmJgiJ3JjUk/0RiHbJYs0rsx566oY4o6RCCL6v17sNtmVim/yx0FFAAA6DYYD7ieqT7XVCIH7CmYNNb459nji+iAiVh6mLr5hjZxDmbQoqxANPKwjhU9NZuSzW+BFBdvkpHUjHvk2WLTwrEpJtcs7e87sSzu37TMSx+uAycYcPJX0ktM506x5XtfQ4N1a23QjpcXFx3xvyqiWCCKFfdijVB9FAUf3Y1YMBzTjLIpY62F4wWpKqrgaoUAnlzI4Cva/uyeVW2sCoPcYeeLOXQzZVU8+9o0MqEWBEig6bEg21HyH5McV+IrxMvL7DRrb+E1aa1PeGK8r/AJaVwCriHhqZckpBAP4VQrDUIoF7yRrd1t8XVjYdSAO+NngvkksFAZagET1UrTPqFmsdlv8AWxe3bXi+x4V1SIo3kb3UUsfooJP92A45lfByZxX1tXJMyolcYpIhus0UQQKCQQRew9duljvi/wDEbh1qqjtT+Wpp2WamI2tIm4A7bi4F9r2PbCjwLjP6M5ze9UTyysfUltBNug9zoNtsdCwHIp+JkzifKaddvtGmq4t7xvAtwjjsha4F+vl74feJXAJzCejlSw0SBJ77aqe+s/WxFgtur37Yp6Lhiliq5ayOILPMul2Hfe5NugJIFyOtget8OMBw3iC1J7TkhB5dTUwPSrv+qllBdPUBWUgb3NzjVx7z8rqahKVGaDNY2RI1NglW1kLAdAWDX+ZPouOjZvwhDUV1NWyE66YMFW1wxO6k+hUkkfO3ph9JCrFSyglTdSQDY2IuPQ2JF/mcBxDPUk4ckilgS8VRR8mTT09qjXyyn6k3t6F+px0fw54eFNlkUMo1NIheYMOrSeZg1+tgQhv1th7nOSwVSKlRGsio6yKG7OvQ7fiLdCCQdjjfgP56474LGSUy1NPIec1U6o4G6wyROoQ3vdgAfN+1jp+WcBUE1Ll3MRZfZo1aN1JVX1AMSRfzKzeex/uJBoOLcqWqo6iAgHmROFJF7NpOlreoNjhN4SVvNyijY9oyn/QzR/3LgOf+NeXulbGIRYZlGtPJYXu6SxlWt3a2lRuNhi0q6JDnDU0iBqeqy7Sym9i0UhFvlZJOoO35Yqc1yKCoeCSZNTU8nMiNz5X9duvY29QMIONHEVblU5Nh7Q0B7X50bAD6akU/lgIzNjUUlTl2XT6pIkr4pKSc94QHUxP+3GWUX7gg2GOu19Gk0bxSqGSRSrKe6kWIx8qqKOQoZEVjG2tCwvpaxGoehsTjRgIzgbKP0Z/s8tqRryQS20lztzEa3xrsw9VP7DHFnhdn2V+0RaQ2iRGEkUlr6JV3Vrdx1VhcalZl74+5FmftEIcqUcErJGeqSKbMvzseh6EWI2OA/MWWfwp6h21HQI4l7Rpsz2/adrXPoiDthlgwYAwYMGAMR1WOdnkC/DS0jyfR5mEYB22OlWPW+LHEjwgpevzSc7gzRwL8hFGLgf0nP4364CuxJ+K9cIcprGJtqi5Y+shCW/tYrMc/8Ycunq4IKSmQO8kvMdS+i8UYu1z6amQfUjAU3BWXinoKWIfBCl9reYqC231Jw6xHQ8QZpfScot8xWRFf7tX7sZ/9Ks0M7QLlcetUWQg1i+4zOqn9X1ujYC5wYjWzzOO2VxX/APOr/wDrx+EzbOza+X0wv61PT8lP7sBa4MRi5vnQ65dTsL2stVYnbrcpa378fiXOs6+HLIAPQ1YP/wARgLbBjnVJxXnUsMc0WVwukqLIpFSoJVgCNmtY2N8a6fPs8I82VRLv0NWm4+Vgbf8Ae2Ausc+8Hm5cVbR/7rWSIo/4ZN1P4nV6bWxvXNs6Y7ZdToP2qq//ALY/8MKuCFqos3rVrEiSSrhjnCxMWUCMmE9QNzcE/UfgHR8SHipH/s9pgLmnlinH/pyKW/s6sV+FvEtAaikqIAbGWF0B9Cykf44BijAgEbg7jH3E/wCH1fz8to5L6iYEDH1ZRpb94OKDAGFD0UkdWssQBjmGmoW9rMqnRKPU7cojqQUPRMN8GAMGDBgDBgwYD8TShVLMbKoJJ9ANycTHhm5egSdhZ6h5J2/9SRmH9nSPoBj38Ra/kZZWSX0nkMoPozjQv43YY38N0Yp6SnguLxQohPqVUAnr64BpieRteatvtT0gH4zyEn91Ov5/k/5g9R+eJ3g+tFQ9ZOCGRqkxxkG/kiRI9jboXEjDr72ApMIsos9bWvvdOTAf6CGbbf8A4/yw9wn4ckD+0yL8VTIDtbeO0B7C/wCrtf5YBxgwYMAYMGDAKeFpg1MtuiPJGO/6uR4//jhthHwqAoqYwb6KqW+97GRufb5fremHmAMR3Eqsma5XKPdfnwP1+KPmKPzQ4scR3ijIsVLFVMSPZaqGW49NYjYH5FXb92AscGPzzB6j88fDIPUfngJDwukCwVFMF0ClrJ4lW1rKXMi2+Vn2xZYjOHCY83zKLV5ZUgnRfTymJz+JRf3Ys8AYMGDAGDBgwBgwYMBN+IVOktDJE6CQyskcanpzHdVRtiDZCdZ36KcZF8MMpAt7FH+bf5sM68GWugj+GBWnfffWwaGMEfdIMx+qD0w8wEj/AKscp/3KP82/zYospyuGmiWGnjEca3sq9Bckn95ONmDAGEfBIvRQv05uqb+udpu38/DDOq0Q080x6RxO/wD0qW9R6euDJ4OXTwpuNEarv12UDfAbMGDBgDBgwYBTlEQSorB3eVJDv2MMcQ27D7I/vw2wipbrmVQL7PTQsBfurzhiB9GTf5Ye4AxkzTLYqiJoZ0WSN/eVuhsQR+RAP4Y14MBI/wCrHKf9yj/Nv82F+feGOXezyGCjj5qrqQXYamXzBOp2a2k/InF9gwE7wtw3l8OmpooETmxizrfeNrMOp2B2OKLCThq8Znp2/iZSY+m8Mn2ibdgpLRD/AJeHeAMGDBgDBgwYAwYMGAR8NqHepqb35spRbjpHCTEAPVS4kkB/4mHmDBgDBgwYBLxmmqjlj/ldMJ+krrEeoPZvTDrBgwBgwYMAYMGDAJalCMwgYHytTTAj1IkgKn8AX/PDOuMgjcxBTJpOgN0L2OkH5XtfBgwEvIc1KOoVRdJCrkoG1lzoFgxUWQ79RcDc731RVmYMGIjS15VW6kX0eVGYM6kB2BYWB2IFwPNgwYDyklzQByiRliGKBrWDCJdINnFgXBuBq3JFwLNj9VNRmMYY6Y3QH4ULMQZDdgocn3LWXsTubDYwYBE1bmK1UFQ0SJzglPIGXSCf1oNy5Pl+1RSbeaQAaicNaTMc0kTUIYx5fiQoSwAuNLOCBfZSeouSBtcwYBjUVNftoiT9Wlx5T59Y5ljzB0S5QEWJ94jH3LpMwMic9YRGbawl7g2kvYltxcRW26O3pgwYD//Z"/>
          <p:cNvSpPr>
            <a:spLocks noChangeAspect="1" noChangeArrowheads="1"/>
          </p:cNvSpPr>
          <p:nvPr/>
        </p:nvSpPr>
        <p:spPr bwMode="auto">
          <a:xfrm>
            <a:off x="155575" y="-1646238"/>
            <a:ext cx="2487613" cy="343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AutoShape 34" descr="Baby Jesus Coloring Pages Printabl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AutoShape 36" descr="Baby Jesus Coloring Pages Printabl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AutoShape 38" descr="Baby Jesus Coloring Page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AutoShape 40" descr="Baby Jesus Coloring Page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AutoShape 42" descr="data:image/jpeg;base64,/9j/4AAQSkZJRgABAQAAAQABAAD/2wCEAAkGBhQSERUUEhQVFRUWFx0YGBgXGRwcHRoYHiAYHRgYHB0eHCYfHBwjGxocHy8gIycpLCwsGCAxNTAqNSYrLCkBCQoKDQwNDQwPDSkYFBgpKSkpKSkpKSkpKSkpKSkpKSkpKSkpKSkpKSkpKSkpKSkpKSkpKSkpKSkpKSkpKSkpKf/AABEIAQMAwgMBIgACEQEDEQH/xAAcAAADAAMBAQEAAAAAAAAAAAAABQYDBAcCAQj/xABOEAACAQMCAwUFBAQKBgkFAAABAgMABBEFEgYhMQcTIkFRFDJhcYEjQpGhUmJysRUkM0NjgpKis8EWNFR0wtElU3ODlLLS8PE1RJOj4f/EABUBAQEAAAAAAAAAAAAAAAAAAAAB/8QAFBEBAAAAAAAAAAAAAAAAAAAAAP/aAAwDAQACEQMRAD8A7fRRRUQUUUs1Xie1tjieeONj0UsNx+SDxH6CgZ0VMDtCt2XdFHeTD+jtJ/3sij86E7QYAm6WG9hH9JaTfvRGH50FPRWtp+pRToJIZFkQ/eUgjPmPgR5g8xWzQFFFFAUVK6pxy0d29pDZXM8yqr+Hu0jKNnDb2fkMgrzHUH0rb4K4mN9bd46COZHeKaLn9nIpI28+vh2nPxoH9fGYAZPIDmSa+1FdrOupFptwgkUSSBYtoYbsSMqty6jwFqC0VgRkHI+FfaR8NcKJZghJrqRSqqFmmaRUA6BFPJfTl5AU8oCikd5xjAsjQxiW4mT3o4Iy+0+jPyjQ+eGcGvD8TyqNzafeAfq9w5+qpMW/Kgf0VLXvaTaQqzTe0RFVLbZLaZDy8gWTbk9B4uprX03tGVpIUniEQuCqxMk8UwLtkhGEZ3KceeCvxoLGiiigKKKKAooooCtHW9ajtYTLMSFBAAAyzMxAVFA6sxIAH7hW9UTcQ+260FY/Y6ciybce9cyhtpP7EY3D0JoN2HTry8y107WkJPgggfEpX+mmGcE/oxEYz7xpvpXDdtbEmCCKMnqyqNx+be8fqaZUUBRSDWOO7O2cxyTBpencxgySE+Q2ICQfnitaHjGZ2wmm3uPJnEUefjh5QR9edBs6rw2wc3Fkyw3B5sDnup/1ZlHn6SDxD4jlWzw/xEl0HXaY5oTsmhb3o38uY5MrDmrDkR9QMSa1c7dzWMmc+6s0JbH1cLn4A/jSW21WKfVoXtmyxt547leYZO7eEoJB5Oruy4P6ZxyqqtaKKKiORaBfavPrqSz2fs8ao8UjbG2mHJZBvJKuwfBG39I+XRtYcW2keuGG2mVxdqVmVMkJdR9Hzjb40yp255oM10V0yCD5jHLl+Y6VE8H9kFlp0/fxmWSQAhDKVOzPI7QqgZxkZPkTVVcVznV+xO3uNRN680m1nEjwkAhmBHLcTkIcDw49cEeXRqKiCknFl/IkSRQECe4kEMZP3cgtJJ80iV2HxA+VO6lNZYPrFgm7BjhuZSPXIijX97fhQPdF0aK1hWGFcKvr1ZvN2P3nY8yx6mt6iigCM1P3vAFhK25rWJXyCJIx3bgjoQ8e1gR6g1QUUE3/AKKzx7vZ7+4UnoJ9two/tAP/AH6wPqep25+1tobuPza1YpIPj3UpwfkHqrooFmgcRwXkZeBidrFHVgVeNx1R1PNWFM6k4EEeuSCNQBPZCSbH6ccmyNj8SrMP6o9KrKAooooCpbgFSy3c7dZ72cg+exG7mMH5LHVSamezWPGmWxH3lZz83d2P5mge6jqMcETyzMEjRSzMegA/94+tSn2t+olupGtLJuaQBu7lmTGd0z5DICBnu0IOOp8hr9sXD891YkxShUg3Tyx4P2oRSyry+I6fEHyFaA4WSTTori/FxqbsiP3StuAMro5MI8JGBge97oIGASKqsvDnGluwMOh2QlVF3S4xAqkkhASy+N2Izz+6CckjFNE0zWJSve3VrbhBuHs8bP3j8vDIJMfZgZHhIJ68qOBNTSUsLXTWsrbGS8kaws7+QWNebDr4ifhT/V7i2eMRTvGUuD3SqWx3hP3Vwck/Kg5xrvDQj7qLVNXuJWlnDrDEuCWycFFXdIqryORyGOhqi4X4attM1CSKIbRdwo0W7mcw5Ey7jzJO5ZPjlvSm3D3Z/Z2UjyQxkyOc75GLsBywqliSACM+vxrW7SD3dql0pw9rPFKGHku4JKPiDG7Aigq6krLtFSS8ltFtbsyRS92zLGCgHLEjNuwqkc+fMjpnOKqLifajOAW2qWAXmWwM4HxPlXJezTia7vdXuJ2tO5heIJLyYAPGcR5Zvek5lSAByHTlzI6/RRRUHPu2m8RLOLdOYsXMTkI+yVkUkN3fmWXcG6ctufKqzhvREtodqTTT7jvMk0hkZsgY5nkBjHIAfjUlxP2NQX1/7VNPNtIXdEMYO0AYVicopxzAHmcEZq/iiCqFUYCgAD0A5AfhVHuoddJa9nvbiCdoXytrDKozhYcmYYOPA0zFTgg/ZZBFPOKtYaJEih53Nw3dwj9H9OYj9CNfEfU7R96ssvd6fYsV5R20LNz89oJyx82Y8yepLGgieHLS4l715bXvu7mki7yO+uFYtGxjchJZDgbgceMfKt6buRlW/hi028y264kXHrvDTJjyOTTvgzSXh0yJJQTK8bSSDO0mWXdI4z5Hc5GfLFS/C+hab7VG0drqEFypJzJ7SArDqrSZMZBAx1KsOXnRW6pilcC2199+cBTJay8/TaUBPnyptJ/C0WNps7tR1yJLdz+BkT68uvSnWoaBbTgiaCGXP6cat+8VyPXuzjUbaZ57LlCJGYQWtxNHIYsqAgJyMkZbAHI568hQXr8dyxA+1adeR46tEqzpjnk7oznaMZyVH06U20fjC0ulZoJ0baNzrna6D1ZGwy/UUqHDN53adzqdygwDieGCRxkdCdqnI5dSeh61OW/CNxe3s73NyJPY27uJkhSIySNErMHZfFsUuoK5IOPLBFA97PA9yZ9Sl5e1kLCmPct4i4i688sSzny5irOkHALg6ZZ4G3ECKR6MoCsPnuBp/UQUUUUAalezEY0yFcEbGlQg+W2WQY+nSqqpngVSq3kZx4L+4wB5B2Eq/wB2QfTFA61iHfbzLjO6J1wPPKkYpP2cXO/SrI+lui/2Rs/4ao2XIwakuzqTuoZLB8CWykMePN4mJeGUD0ZWx81NBXVziGLTbG9ZIbe5mlgDPhfFFaiTDsE7x1RGbIOFy3PA9K6PX5o4z4MmbU7xbi6jt1aQzRmcuBMrnw92FVtxUYUgcxgCqr9D6DrsN5As9u26Ns4yCCCDhlIPMEEYpB2tSAaRdZ+8qqPizOgA/GlnYpw5LaWUokLbZJmeIMpQ7AAocoeab8bsHnjFZeO7OfUpksbSQRpC6y3MpG7Yw8UEQHRmPvkeQCE9QCF3EMAfIV6qX4W1KdLiayu372WMLLFLtVTLA+RkqvIMjgqfmtVFRGvqGoxwRtLM6xxr7zuQAMnAyT8SBU7Hx73nO2s7u4jLFElREEbsOpBd1IT+kICnyJrVsLM39/LPNn2a0kMMMLnkbiM+O4ZBy8wE3ZP3gBkVQ6pxNa22e/uIYseTuoPrjbnPT4VQt0rtBtJnWF37i4J2mCbwuHBwVB91+fQqTnyqlqB4v4y064tGQ3LKTh4pESTlIh3xlX7sjIdRy9M074C4oF7ZQSNJG0xjBlVWUkMOTEqDlcnng9M0GtwtGbi7ur1zkB2tYFPPu44mKyn4GSUE+uFXn5D3xiVmmsrNuazzGR/jHbjvMH5yd2PlmtKPUP4KuLgTpJ7HPKZ45Y0aQRyOAZopFQFlG4F1bGPE3OsGkcVW17rKG3k7wJZSAeFhhjLEWxuA5lQPwFFXtaesTSpBI1uiySqhKIxwGYdFz8elblc47Yu0RtOjiigbbNMSSwALRxDALKDy3E8hnlyb0qIpNI40S7lEcNvc4wTI8kTRrHgclbfjcxPLC56c+Vaqdm8KkgXN8Ij/ADIupNmPT9PH9apvsw7RUurprVJrmZO57xGuljEiupAdN0fJ1IYMMjI2nrXUaqvmKmuz2cSWrygY725uX+eZpADz+AA+lNeItYW0tZ7hukUbPjOMkDwr8ycD61pcHWItNOt1kbbshDyMx5Bmy8hJPQbmb5CojU4LXuZbyzP81OZY/wDsbjMi4+UneL9KqameEpvaZrm9AYRzbIodwxuhi34l+TvI5H6oB86pqAooooCpXQ5dmq6hF5OkFwPmVaJv8NaqqkNccQ6zYSDH8YintnP7IE0f4MGH9c0FfXN9c0qeTW5ZrSTZPBZRMqH+TmBkm3RSfA4GD5EA+VdIrmMnG1vba/e+0yBFW2hjDYJ5jLlQFBJP2hPwwaqqrSOO4JXEM2bW5A8UE/hbP6jHCSr5goTy58qcXuqQRrvlliRV57ndQBjzyTWK5sba9hQyRxXETAOm5VdSCOTLkHyPUVH8adm2nrYXbxWcSyCCR1KKchgCwK8+XMeXlyojdHHJvy0Ok4kKnEl06nuos/og4Mr4zhRgeZOOtHoGiLawiJWZzks8j82kkY5eRj6k/gMDoKn+yLSjBpFsrbcupl8PpISy5PmQpAPyrY4k1yWSU2Njj2hkzJMea2yHozY6yMM7F+p5UVMXd9dfwle31kFuIbdYoJEYeJgm5rhIGyMMnJiOjE46jFX66zDJae0CTbA8Xed5nbhCM7vgQPwNZdG0pLaCOCP3Y1CjPU46sfVicknzJJrn3C+hmbULuISFtOtbkukWPA1ywDOh/SSJyWC4xuYHyoPfBvDN7JCVedre2eRn3oCt1dA+7LK7sxiLKF5DDeH7vSrPS+ErS3wYbeJWxzfaC5+LOcsx+JOTWzq+twWsZluJUiQctznHP0HmT8BzpLFxdPP/AKpYzOh92W4It42B6EBg0pH9Qf8AMKip/X+CYLphIN0FwvuXEPgkHoCR76/qtkGsS3eqjJNvYsM8gtzMDj052+M/HkKxni65i53OnXCL5vAyTqB5sVUiTHnyUnHlRHnQeIZ45/YtQ298QTBOg2x3KjqAPuSqOqZ58yOVHaBcC2jivwMtaSDIz70UpWOVBz6kFWA/SRa2btLXV7NhFKHQnKSIfFFKvNGHQq6tzwcfgagpePJJ1hjubd9tlexpe3GV7rcjFFbGc4LlZDywMedFdU0rVormJZoHDxsORH5gg8wwPIg8wetQPan2cC+nhuBHNLtQxSJC6K4XmySJ3mFYhiQVJGQwwRjnU6hwgjym4t5ZLWdsb3hxtlx072NgUf54DfGtSSXV4ifBZXSDptaSByPk29M/Uf8AIJnsl7MmsZ5rqVXj3KY4Y5CjOqZBZ3KeEMSowB0GfWuoE4qR/hvVnBC2FvBge/NdBlH0jQn93zqSv5LvVleEXStDzE81upitUUe8O8djJcOBz2qVTn4iRkUGbjPWX1eKdNPmjW3sh30szAkSSpuZI1B5FBtJLEEEgYyKycG2Umsbpr26e5tY2QRxiMQxSvsV3MiDnJsdtmCdpKH5UaJwg14s/cym306WOK3QIn2s0MIcFwTyRJGd+ZBLAA8s86Fez97eICwvbqFkHgWSTvYjjorI4OFPTwEYzQWCqAMDkBX2knC/EDXKyJMgiuYG2TRg5AJGVdT1MbjxKfmOop3UQUUUUBUX2oW5ENrcDkba9gckddrOI2A+e8VaVNdpViZdLu1HVYjIv7UZEg/NKClqP7P4xI1/c4BE97IFPXdHEFiH03K5A+NOtS19I7F7snwCAzD4+HcoHxJIA+dQnZiL630y3lXbdQOrOYAoWWMFnP2TZ2yk9Sr7Tk8m8qqqI8ITWew6VIEUEhre5eR4dpycp1aNgeXI4wTkVgPaCAvdahDLp7yIyrJLgxF/dISRT5Z3DcBkfKqnStZiuFLRNnBwykFXRv0XQ4ZG+DAGsmpaZFcRNFMiyRuMMrDkR/kfiOYojmXA3FTzabbWNlt9qCMkj+8lvGjMvfP6uw5pH5k8+Qro2h6HHaxCOIee52PNpHPvSOerMx5k/wCVIbGzsNFTubdG3zMXWKPMs0mOXIddqjlkkKPM8zWSbSLu9ANxK9nCf5iBh3hGeXezD3T6rHgc8bjRTniPVPZrSefp3UTuPmFJH54qa0m5GmaRCzI0k8oU7M+OW6nIJBPqXbn6BT6UuuLxrjhl2du8Ps7Kzk5LCNypYn12pkn1zWTjTiGK31ayE28rFDJJFHGpd5Z5GSFEVfMhSxHTzoHWh8G/aC6vytxedQcExwDqI4VPQD9MjcfWqO7vY4l3SuqLkDcxAGSQFGT5kkAVLPf31+rC3V9Pix/LToDMzeiwk4Rf12OeRwPMK9W7O7i/gCX16pmQoYu6QiNCuN0hQsN8jjOSeS55AZoPnGmq3iapB7JvdLa2ae4hUnEkbOFKAdDJtVmXP6PKqaTjizFvHc98O4kcRiQA7VY5wJOWY+YwdwGCeeKyaVpEdjHLK7vLI/2k8zDLuQOu1RyVV5BFHIepyTKX8GmatPGEsmust9pcBHhRAB99yFMjcgAnM/LFBv8AEzRw3DXNm6C7jjEs8AIzc2wznK/edQCUccweR5GvnDohm1LUNoV4bm2tZSCPC4dZlyR+sgANTPHfZ7YWstvOkCohFwHAkdVLCCWSIdeXijIwMZz0NKOyziyK0tHnlmWW8uGht4oN6ghI8RQ7jz2LzJLEdFyASeYXej96m5dLuoLqCJzG1tOxDQ7SQY0lUFgoxhRIrchyYimM/F9xGcNpd4T6xtA6/Q96Dj5gH4VOcIcIxzJLHcxtDe2szhrm3coxMpMw2yKBuAEnNXBA9OdN57nU7AAso1KAEbmRRHcqPPwDwS45dMHrn1oNHWbv21k77R76UjkqSyIkWc9XUTbD82U9KYDhGe7CrfGOK2QjbZ2xPdsBzHfPhS4B+4oVeQ60z0zjmzmiMnfJFs5SJMRG8ZHIq6scqaXJxZLfs0emDEQ5PeyKe7BzgiBSPtnHPmcKMc89CG1xBx5aWEsFvIfHIyKEQD7NGIUSP0CoDgevoOVU1c6440izsNLdGHOeaINJIcySymRWMjv1JAVm5cgAQAKvNO1KKeMSQyLJG2cMhyDg4PMeh5VEINciFvf2t0DtWYm0mx0bcC1uT+zICoPX7XHSqipjtKtS+mzsoy0IWdfnCyyfXkpqjtpw6K68wyhgfgRkfvoMlFFFAVqavNEkEjTsqRbDvZjgBSMHJ+tbdR2tp7Xq0Fq4zDbwm7kU8xJIWMcII8whDP8APbQQbcYpLpmn6fKskJkaKOV5kKI0EZyWV3wDvCLgfEj50HZxx1bwafZxTiWIbNomeJlgLbm8Ilxt+vT410PU9MiuIminRZI3GGVhkEf5H0I5ipbs8txNpXs86rIkbS2xzhleON2RT6EbQBy9Kqn2rcNw3B3HdHL5TRMUkHp4h7w/VbK/CucaxreqR+2j25ALGSBCRBGDIk20mRi2QHVWHIAA4NWfZhcs+lWxclsKyhj1ZEd0jb6oqn61L8RRAtxAvkbeCXPxWJj/AMFBe6Jw5Dag92C0je/NId0sh9Xc8z8uQHkBXjjC47uwum3KhFvJhmOAG2MFz/WxTSGTcob1AP486l+OYxPJZWbe5cXG6QcuccCmUr183CA/DNRHLtCe6trSFIIZls7mAQTPeMREJ5s4kRBl0jy2zcAFbKk+pbcSCV4LWcjNzp0gtrvHUBWieOfyPdt3avu5cpD6Gun8XWaS2FzG4BUwSciPRSQfmCAR8qhde0xpNES9WRo7o2CLK3lNGygFJVPX3iwbqCfQkVVdH1TTI7iJ4Zl3RuMMMlcj5qQR08jS3QuDLOx3NbW6qxHN+byH4b3Jby6ZxTqMHAzzOBn5+deiaiJSz49Fy0aWdvPIzOBL3sbwrCn3yzMuC+OiKTk+lVdfn7VO3K47x5Ypiv2mI7Ywq0YjHLMkhIfe3XwZA9a7RwfxMmoWcVyg294DuXOdrglWXPwI5HzGD51VJe1zTUl01jICUhlilcDqUVwJB6j7Nm6Vi1bQ4Fjj0uyjiiWdS0rBA+yBcZk8XvSM5VVZs4OW+7TXtGZf4Kvd3T2eQD9oghf72KX8H25F9c95/KpbWcZB5nASQsw+BckfND8KDBBpR0Z1aOV5LOeZVnExDSJLJtjSYPyLAsEVlOcDmPOrqpbtFkzarCvOSeeGONfMkSI7H5KisxPkBVTURxnjTQoJ4tbu5EV5Y5o442I5oES3BAP9Yg12G1gVEVUUKoAAVQAAPQAchXONdgxpurE8996xx/Wtlx/d/OukyuQpIGSASB648vrVVB657Vd3yTWEVu6WfeRl7gkI8zbNwi2gnMe0Av67l8jSDhbWdVt7e7lW1t5WFzLJNbKXSaN2wxwMFWXbhgBksDkEk1d9nMYGl2mCDuiEhI83fLuf7TGsPDa51HU3A8G+CPcOhdIsv9RvUGg0NM4iuby1mWaGILNaySQyQOzx9CrRSMVG2RSRy8/F02094GYnTLInmTaQf4aV4j0KKzhu2jLKku+ZkJ8KMVO8ryyA2NxHTPTFeuBR/wBGWP8AukH+GlA8oooqIK5pxrb3VvrVpd2zRBZomt3WUlEdlLOEZwDtZwcISPeTHPpXS6wX1hHNGY5kSSNuqOoZTjmMg8uRGfpQR2q8R6h3MneW0WnqFJa5muElCDz2RoAXf0BIHz6FL2caLeXGkwIbpYLd1blDEROU3t/Ol8KW5ncEJ5+vOsnHXAVha2yyW9skcjXFugkGSU3SpkqGJHTIxjHOnmjW93pkSQGIXdunJZIfDMoLE+OJjh8Z6o2eXu1VVWn6ekESRRKFjjUKqjyUch/81IX9iZL/AFKEnlNp0YAz6m6TP4/vFU+k6/Bc7u5kDFDh15q6n0ZGAZfqKRvIBrmMe9pxJPwWccv75oh7oLZtYD/Qx/8AlWkXH1hIBb3kCGSSyl7woOZeFhtnVR+ls5j9noeVZ+HuIYU020mmkRA8MYH6zEDCqoyzN+qATXuaO6vBgF7KA5zjHtDjPLHVYQev3nwfuGgTa3xjFqFubXTpO+luVCMUU4giflJJKTgIQm7CnmWwMVRa/pURsJbcskUZhMSliAqDbtQ5PTBx+FKV7L7aMhrV7i0fADNBKR3mCSDIHDK5yTzI86W8Zdm6z2cxmu7qd0jZ4++kUIrqCQSiKinPQkgnBop/wFxSt/ZpJuVpVHdzBTkCVeTfQ+8CORBqhIrjfCdwuoXU0umy+xzRW9sI12/ZOoVu8SSP7yqxCBhzGMirheLbuAbbvT52YdZLMLNG36wUsJV+RUmg5tN2OLbTSiSzub1XkzbtDMiLtPRJs4KEHq4yD5Y6V1XgHho2FjFA2Nw3O23JAZ2LbQSTkKCFz57c+daI7QXYlY9M1Jj5FoFjU/V5Bj8KmuIONL6aQWyr7O7HBgt3Wa8Kn1YDubYY572JI5EA0DrifUUv76HTI5FIjYXN1g/cjZSkPoSzlSR5Ba1+0y8a0kS5sy3t7IVEKrvWaFMu5kTriMZIcHOTt55qa4E7J4Gup3nZ5O7ARu7kcKLhizSIJVKs5jXYGPmzN6YFbc8BT2sputOuJGm27TFduZUkjBJEYdvtI+ZJB3EZ60Gbge29rEWoXFyl1L3f2YjAWO33gb1VdxPeH3WZueBjA55tKhdI0m01BXnhSSwu1cpP3Ld3IkoOSsgXwSg+8CykEHPrW03FM9gdupruizhbyFTsxzwJ4xkxN+sMocjpQIry77yxvkIzu1UQ4H3g09vy5dPCcfSum1xqTiW2VJW71e5OupJvU7gyKscrMMZJXcnUZ6iq6LXb7UcexRm0tT1uZ1+1cZIzDHk45cwz/DlQKOILm4090srK5gAuZgsMRjZpoFkYGRlw20opZmG8DA5c8VQdnEXcRXFm7F5ba4cM7e9IJD3qSt6llfn8VNONA4YhtFPdgtI5zJNId0sh9XfGT8B0HkKl+IJ7m11dWs4kmN5bEOjyd2N8DDEmcHJCSgEAZwPhQUHHN8IrGYfelXuIx6yS/Zp88Fs/IGnNrbiNFReSooUfIDA/IVM2HC9xNcR3OoyRu0J3Q28IPcxt07wlxukkHkSBt5461V1EFFFFAUUUUEpx5GHbT4v07+JvpEskp8vPZj61V1Ma5aCXU7Ac/sVnnI/qxxLn6yHH7JqnoFescM290VaaIM6+7ICVdf2XUhh+NQfB/Bs95bwXtzfXQmkgeM4EWRC7kgAmMkZABzzPPkRXRdXmCW8rHosbk/RSa1+GLbu7K2QfdgjXl8EUVVSPZ7w3BaX9/DGmRAYVieQ7nVJI9zIGPRdwzgY610GpPSJNus36H71vbOPTl3yn65x+FVlRHmSQKCWIAAySegA6k1G6fZ/wsxuLlCbJT/FoWztmA/8AuZF+8D9xW5AZJGTW52gzM1vHbRkh7yZLfI6iNstOR8olfn5Zqkt7dY0VEAVFAVQOgUDAA+AAxQKta4bEzRyxOYLiHlHIoB8J6xOv34j5rkYxkEHnWlPxNcwcp9PnkwPftSkiseWcKzLIOvQr9T1pPqT3k+quLO8EaRWsciIQJIZCXlVg4BBHu43A5FO9O4txItvfJ7NcNyXJzFKf6GTox/UbDj08zVaf+nkjZC6XqJOPvRonLz8RkHP86X6XwreSR92O50u2fmYrUbrhs/pzHwq3qygnyz51f4rS1fV47aJpZWwq+Q5lm+6ij7zseQUcyTURrNJa6baDcUgt4Vxz6f8ANmY/MkmvfDnEUV9brcQElGJHiGCCpIII8jkfupPp2gSXcy3d+o8JzbWx5rCPKSTyac+vMJ0HmaQcEcY21ubqGVnVv4QnBbu3KJvkxHvkC7U3HkMmqp7rsfsmoQXinbFORbXXpzz7NIfQiQ7N3o4HyrCM8jU92h6eZtNuVX31jMqY674sSJj6pj6020fUBPbxTDpLGsg/rAN/nURz+XT4rLVb6S0tkMy6es0caLjdIXl3EAdCSEBxgkdKb9m3EVxdCcTSrcpGU2XCxmIMzLmSLaevdnA3frY8qyxxgcQOfXTlz9J2qvVgehz5fX0qq+0i4giHtNhITjbO6fR4J+XTzZV/CntJ+JI/9XfGdl1EeuMbiY8/H+U6VEOKKBRQFFFFAUUUUEzp7d5q90wIIhtoIvkztLIw/s7D9R6VTVF9mt6s3t8uQXe+lJGRuCLsSMMucrhV5Z8qtKBRxhcbNPu36bbeU+v3GpnbIFRQBgBQAPTAFT3aXPs0m9OM5gdf7Q2/51Rxe6PkKCPKbOIQccptPxnJ5tHKM/DowqyqQ4riuIr22vIbdrlI4pYpEjZQ43mNgyhsBh4MYznnWzHxuSB/ENQBPkYB+/fj86qsd+BNrNsn+zW0s/8AWlYRL+CrJ+Ir32mXZj0y4KsVZlCKB7zFmVTGuATudSVGPM/Wl3DmoPNrFy01s9u3skQRZCpZoxJLljsJUeIgYyelML1DPq0UbfydpB7Rj9KaVnijJHnsRJMfFxQSnCEyWurBDp7afHc2yxxA7SJJI2ZjkqSN5Q+ZydvPrXStR02K4jaKZFkjYYKsMg//AN+I5ikXaLYF7CWRAO+tx7RC3mskXiBHzAK48wTT7Tr5ZoY5U92RFdfkwBH5GiIfUWvrO7tbO2uFaC6MgRrhDJJAI13lVbcO8G33d+SMcyRWTgfSpZbm6mvpXuJba4aCEsoVEQKrb1jXCh2DjLczgYBp9rKZvrHlnBnPy+zxn4dcfWsugQ7ZbwZzm53f2obc4/OitzW9XS1t5J5ThIlLH1OOij4k4AHqRXLpuBtSNnI7TRhHnN49js97LrKYmm97cNoGAuMjrVhxriW6061OdslwZ29CtuhcKfm5T8KrWOBk9PP/ADoFEmordae00WSs1uzry54ZCQMevPGPWtPs3lLaTZE/7PGPwGB+QpX2fu0egxsMjEUzpnyTdI0fX9XFaXB3E8ttp9jH7BeTKbaNu9hVGXBGRy3g+fQ4PwPmG/fWxk1qZFYoX0oqGHVSZmAYfEZzWLs54HmsXkkl7qIPGiGKF5HV3Xm1w7Sc+8bJGAMY9a0bfVLxtWku1026MPswt03d3GxIfvCxDuMDJIHXoPpRNrOpEeHT4lP9Jdj8fBGeX1oKepTjrVtrWduhzLNdwHYvNu7Rw7vgDO0bQCeQ59ayXemalPgG6gtV8+4iMjnryDykAeXMJmlvZboqpFNO+ZLh7iaNp5DukdI5GReZ6Dw9BgZ8qIuaKKKgKKKKAooooIfU+Hre71aRWVkkjtEbvYWaKTLyOB40IJ8MeOeeRNOIOGJkGE1G82+jiCQ/2nhLH6k1r8PTd5qWov5J7PAD6lEeRvwM2PpVRVVN6hwULlAl3c3E8YYMYyY0VsEEBxHGu8ZHQ8vyxSAUUVEFFFFBLa3MLfU7SZuSTRyWrMeQD5SSEE/ErIo+LD1rHrl17LqdtO/KG5jNo7HkFkDd5AW/aJkQZ82/F/rWjR3UDwTAlHHkcEEEFWU+TKwBB9RXP9NstSvbW4tnmtZIUmktt9xC5kKxMAJPC4Vm+PIhlznPOqq24wvkhsLqSTmiwvkeuVIC/UkD61k4WtWisrWNxhkgjVh6EIoI/GpOfsslltlguNTu5Qu04YRlCwIbLKykyLkcldj5elbB4qn01o4tTYTpKWEdzBGdxKjJWSFQSDjJ3JkeoHM0FFeuPbbYeZjnP0Hc5/eKxcPXQea+ABGy5C/PEFv/AMq0DrkM2oWjRSI6G1uX3KwIxuthz9OeevoRSDQ+NUW7v7eBDNdSXjFIwcKEWOFDLI+MJGCp6ZPkATQNeO9XSzu9OuZWVY+9kgckjksqcn+SsiknyB+Na3HXH0Hdi0tbiFri5+yDB0KwoR9pK7btowmSBnJOKe6dwkm4zXmy5uGGGd0GxF/6uFDkInPn5t1Yny3E4WtAgjFrbhAdwXuk27j1ONuM/GgkdVuI7mKPSNPYumxYp508SQ26BcrvHhaV1woUH7xJxV3BbrFGqIuEjUKqjyVRgAfQVL8A2aQS6jAgChb0yBFAACyRQMuAOQGQ34VX0C3hrWxeWsNyqlBKgYKTkj4ZHXpTKpns1XGmWy+aKyH5o7qcfDINU1RBU12ff6o3+83P+PLVLUl2XEnTlLZy005yfPM0vOiq2iiiiCiiigKKKKCQ7O156i3mdRnz9NgH5VX1JX2iXFpNJcaeFkWVt89q52h3+9LC3RJDyyD4Wx5GvL9ou0Hfp2phx90Wxf8AB0JQ/jVFfRURZ8ZXt8iPp9mEicbhPeOApAOMKkRZyTz64xWzPPrMZ3COwuFHVEaWJyPPBfcoPlzqCuoqHn7V4YCUvLa7tpAofa0YkBXO3IaMkY3eHJxzrOeKLy7AWxtJIVYH+MXi7FUeqxAmRz6Z2jl6UFjmp3gZR7PKwzh7u6bn/wBvKv8Aw1ojgafGW1a/z5kGJRnzwO75D4eVa3ZbxBbnT4ovaIjJGZAymRN/KWTDkZz4h4s455qi5qW40hzcaY2B4b0DPngxT8vxA/AVQNqcQGTLGB+2v/Oo3VuJYb2+sYLN1uDFcGeZoiGSNFjdRuceHJaQYAJ6VA51Hs80+eYzy2sTSN7zcxu+LAEKx+JGaXz6RDbapp4ghjiUw3MeI1Cj+ZccgMHo3x8VWJOOtSPG0EomsLuCJ5xbyuXSLaWMUkZUsoJG4jlyB86qq+ipFO0Ms21dO1M9OZttoyfi7qP8qw6px9PEqH+Dp4zLKkKNO8SoHc7ULbHd8Z9FqIz6enda5dD/AK+0hlHxMbPG31AKdPUetVtT2kcNyrcm7up+9m7sxKka7Io0JVmCgksxJUeJj5dByxQ0E5wAuLMr5Jc3SD5LcTAflVHUxwNJ/rq+aX84P9Yq4/Jx+dU9AVMdmqY02A/pd4w+TSSMPrginWuXvc208p/m4nf+ypP+VaPBFp3WnWaEYIt4t37RRS3Xz3E0DuiiigKKKKAooooCvjDlX2ig5bwHw5efwZA6alNCgRvs1hicJhnyASpZuYPrTPRNNvLqPeuqXiDO0rLaRROPoyeY6EZpzwUwisnUBz3M90uAMsQs0xAUefhIAFYez29Z45FZNSG1shtQVQxz5IRzIHx6Z+lVUfqXDyxNrQeee4ZdPjLPMys2T37gLhQFC92pAHnzqlvdAuo4e9/hO+aNU3bEiheVj5BSIskkkDGPmcdNa8st768zc1aJIx6+G2LEA/OTp8T61T6K4bToSSxDWqElMliDGOa457vTHPNBNaXwDBeRrJeNqUuSfsryUqR5Z7uMgLnqP/ipLQuG4GvrZDBE0Jv9QAQorJ3aJGigqcjAZfP5+ddH4SeCGx3xJcxxjc7e1d53pwMs53knBxnlgegqN4WJWXQ958U0N5M3xklCyE+f6RoLr/QXT/8AYLP/AMPF/wCim1tZpGu2NFRfRVCj8AKzUVESPaOzPHbWoJC3d0kEu3kTDh3kUHqMhMZHkTVXDEFUKoAVQAAOgA5AfhU3xQSb7TF8u/lY/NYJSP31T0BUt2hwboLc5929tW+f2qj/ADqpqV7SJtlojYzturY4/wC+joKqiiigkeBP5fVP9/b/AAoarqkeESRqGqqf9oifHwaFOf1x+VV1BMdplyU0u5AGTIghUfrSssY/82fpVFaQbI0T9FQv4AD/ACqf42tzKbKIH3r6JiMdVjEkxH/66paAooooCiiigKKKKAoNFFBN8GABr5Rnw30p5/rLG5x8MsapMVL8JQ7LvUxnP8bVv7UEDf54+lU5NBIcKRma3v5AQfaLq42nP3U+wT8o63uzq57zSrJs5/i8a/2QF/yrB2ZxAaZCRzEhkl//ACSSPj44DY+OK+dmS7dOjjJ5wyTQn4bJZFAx5cgOVVTHjK7EWn3ch+7byH+61SMWn9zccPofeSGVCflAmfzp72ngnTJkH840URPosksaMfoGrHxXHt1DSn9Jpkx8Ghc5+Y2fnQV1FFFRElxVcBdS0pT96S45/HuHAH96q2uddoeod3q+ijlgzS/PxBE/4jXRaAqR7Uf9RH+823+NHVdUj2o/6iP95tv8aOgrqKKKCR4Y/wDqurftWv8Ag1XVJcJXAe/1UjyniT+zCgP5g1W1Qg1F92pWicvDFPN16EdzGpx/3jD60/pCFB1QnzSzH4SSt+H8l9cj0p9UBRRRQFFFFAUUUUBWnrOrR2sEk8pISNSzYGT8AB5knAA9TW5U72gaPLdafLDBzlYoV8QX3XRjhjyBwvI+tAk0vhK7uJp7q4nls1uSpNtbsocbFCIZJcE7toGQmPnyrel7PmAPc6jqKMQQC8/erkjllZAfyKn41H2fahfwRgXa25cZVg8dzEe8U4ZN4iaJnxz8PL4+VZB20yyp4IreF8kbXeeZ8g4GY4oAVyeQ3EZyPjVVuaNxZNYxDS2ijN5C0VvAVJ7uRZAxSZuWQEVSXHUkHHXk20rszZExNqF6WJZ2EEpgTe7F5CFQZOWY+8T9KkU7NtQvYri6nkeG8Z4poc7Qd8SygLhWxGvjCqdxI27iMkiskfaFrVoO5u7SOSbuwYwBIXm5kEjugyErjLDw9fjQUXEfZ3dGB1s9QuSTgmK6fvlcqQQAzDenMeRx8q+S8QC9k0ibYY29rlR0PPZIkUyuuRyIDA4Ppip2TjjWb5THa24VWXHfwxSDDn7u6fYEx5uA2M8snFbdyns8mmW9lG92dPLtci3HhDsm0ksxCd4WZ22Ft3PnjNB1mipyw7QrGVgntCxydO7mBicN+jtkA5jpgZp97UnXeuP2h/zqI5b2skC+gmHN7S2NyAOoCXFtk/VN4/GurBs865TxbqUNze36xSo+zR5lcoQQrb923I5Zxj8apeF+LZ5LWD/o67/kk8WYApwo5jdMGweoyOlVVlUJ2zTSLpyiLBdrmALnpu35X+8BTyTW7xuUdg4PQGaaJQPidjOcfIZqd1ngvUbxo5bi6th3MgkjtlhdoCwzhpGLq7sM8uWBjkOZoNey4g4hX+V022f4rOifX+VYVmveMNaXpo64xnlco/8A5f3U6tuKJ7dgmpxJGGIVbmEkwMx6K27xxMTy8Q2k/e54qoVwRkEEHzHSg4Lwz2j3djeXAu9Pk33kwfYoZGD4A2ruBDDHxzXQoO0C8kB7vR7zPl3jJGM/EsRy/GrG/wBPjnjMcyLIjcirgEH6GoWx4tg02/OmzXA7kxh4XlfLREnHs7sfLHiQsQQDgk8qDxplhrS3cl7LFZnvIxF7OJXUrGjMyeMIyl8s3M+vlVHY8aRmVYLmOS0nfkiTY2v/ANnKpMbn4Zz8Kcx6lEwJWWMgcyQ6nH51N8acQaa1tJDdSxyB1IEUZDys2PDsVctvzjB8jjnQVtFJuDDP7Bbe1KVmEShwxy2RyBb9YgAn4k05qIKKKKAooooCiiigMV8CAHIAyevxr7RQFFFFBK3GoSXt09tCSltAdtzMpwzydfZ4m8sD+UYcxnaMHnVHY2EcMaxxIqIgwqqMAD/351G2Wj6lZNNHaraTwyTSTK0rukgMh3MrbVIbB+95j8K24+Lr1fBJpVwZRyzFJE0R+IkZ1IB9CMjpVVTXunRTLtljSRfR1DD8CCKRzcB6Yilms7VVUZJMagADqSTyAxWrLrWrMPs9OgTP/WXYJHzCR46ejH61rDg25viG1aZGjByLS33LET5GRzh5PXbnHL50Ce34bXUBez2qJFA1o9lZhVCK4JLSS4A5IZMKp9FJx61XA/EcM9vHEp2TwxqksDeGSNlAUgoee3I5HoQRVFFEqqFUBVAwABgADoAB0FLNc4Vt7sDvU8a80lQlJEPqsi4YfLOPUUQ2oqUXgDYAYb6/jkGcOZzJ9GSQFCPp9aJuD7mUbZ9TuWjxzWJIoSfm6Ju5+YBFQU88CurI4DKwKspGQQeRBHmK51wjwVbJPfW8TzxmCVdrQ3EqeCRQ6owD7dyHcvMdNvnmnttwCV8L6hfyReUZmxy/RMiqJCPL3hT/AEjRYbWPu7eNY16naObH9JiebMfNmJJqhVccFq4w91fEeguXXPwOzBNbmlcKWttE0UUK7XJL7/GXJ6l2bJbly502oqCL4k0TRrKLvrq1tY0LBciAHLEEgBUXmcAnp5Gk+ldo2gWx/i4jiY+cdq6k/UR5rP21zxpBYvOA0K6hC0gIyDGFlLgjzBXPKpfj7jS1NzayWpsmuWikR5t+9IomQAkttXxKS+1cFioI2jvApqrY9s2lgA99Jg5we4mwcYzz7vyyPxFbundp9hO6Ikr5dlVS8MqKWbcUXeyBQW2nGTzxyrl0XFtzHayk6lYmRQ43K7NNI0bTlSqrhQZBiMOcYQpjngUn07tJku7iC3NtCqSXls6hN32ZjMKLsB6eCPb8mag/SdFFFRBRRRQFFFFAUUUUBRRRQFFFFAUUUUBRRRQFFFFAUUUUBRRRQYL6yjlQpKiSIequoZT8wQQaUf6F2H+w2n/h4v8A00UUB/oZYf7Daf8Ah4v/AE1nsOGLSGQPFa20bjOHSGNWGRg4IUEcjj619ooG1FFFB//Z"/>
          <p:cNvSpPr>
            <a:spLocks noChangeAspect="1" noChangeArrowheads="1"/>
          </p:cNvSpPr>
          <p:nvPr/>
        </p:nvSpPr>
        <p:spPr bwMode="auto">
          <a:xfrm>
            <a:off x="155575" y="-1524000"/>
            <a:ext cx="2392363" cy="3187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68" name="Picture 44" descr="http://img.oncoloring.com/group-of-children-singing_4b17eea24ae44-p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7772400"/>
            <a:ext cx="1029383" cy="13716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228600" y="1295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Is- siġra tal-Milied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" y="3200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Santa Klaws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525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Il-Presepju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04800" y="7391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mtClean="0"/>
              <a:t>Il-Purċissjoni </a:t>
            </a:r>
            <a:r>
              <a:rPr lang="mt-MT" smtClean="0"/>
              <a:t>bil-Bambin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24000" y="236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___________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524000" y="4419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___________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76400" y="6705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___________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0" y="8622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___________</a:t>
            </a:r>
            <a:endParaRPr lang="en-US" dirty="0"/>
          </a:p>
        </p:txBody>
      </p:sp>
      <p:pic>
        <p:nvPicPr>
          <p:cNvPr id="1070" name="Picture 46" descr="http://www.sjtb.org/images/Pope%20Francis%20with%20Basilic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4038600"/>
            <a:ext cx="1836738" cy="1416750"/>
          </a:xfrm>
          <a:prstGeom prst="rect">
            <a:avLst/>
          </a:prstGeom>
          <a:noFill/>
        </p:spPr>
      </p:pic>
      <p:sp>
        <p:nvSpPr>
          <p:cNvPr id="42" name="Oval Callout 41"/>
          <p:cNvSpPr/>
          <p:nvPr/>
        </p:nvSpPr>
        <p:spPr>
          <a:xfrm>
            <a:off x="4267200" y="1981200"/>
            <a:ext cx="2590800" cy="1524000"/>
          </a:xfrm>
          <a:prstGeom prst="wedgeEllipseCallout">
            <a:avLst>
              <a:gd name="adj1" fmla="val -58222"/>
              <a:gd name="adj2" fmla="val -439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Callout 42"/>
          <p:cNvSpPr/>
          <p:nvPr/>
        </p:nvSpPr>
        <p:spPr>
          <a:xfrm>
            <a:off x="4038600" y="152399"/>
            <a:ext cx="2819400" cy="1636713"/>
          </a:xfrm>
          <a:prstGeom prst="wedgeEllipseCallout">
            <a:avLst>
              <a:gd name="adj1" fmla="val -49109"/>
              <a:gd name="adj2" fmla="val 704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267200" y="278249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400" dirty="0" smtClean="0"/>
              <a:t>Kont taf </a:t>
            </a:r>
            <a:r>
              <a:rPr lang="mt-MT" sz="1400" dirty="0" smtClean="0"/>
              <a:t>li hemm  </a:t>
            </a:r>
            <a:r>
              <a:rPr lang="mt-MT" sz="1400" dirty="0" smtClean="0"/>
              <a:t>ħafna </a:t>
            </a:r>
            <a:r>
              <a:rPr lang="mt-MT" sz="1400" dirty="0" smtClean="0"/>
              <a:t>pajjiżi </a:t>
            </a:r>
            <a:r>
              <a:rPr lang="mt-MT" sz="1400" dirty="0" smtClean="0"/>
              <a:t>fl-Ewropa </a:t>
            </a:r>
            <a:r>
              <a:rPr lang="mt-MT" sz="1400" dirty="0" smtClean="0"/>
              <a:t>li fihom in-nies imorru </a:t>
            </a:r>
            <a:r>
              <a:rPr lang="mt-MT" sz="1400" dirty="0" smtClean="0"/>
              <a:t>l-Quddiesa ta’ nofs il-lejl </a:t>
            </a:r>
            <a:r>
              <a:rPr lang="mt-MT" sz="1400" dirty="0" smtClean="0"/>
              <a:t>fil-Milied biex </a:t>
            </a:r>
            <a:r>
              <a:rPr lang="mt-MT" sz="1400" dirty="0" smtClean="0"/>
              <a:t>ifakkru </a:t>
            </a:r>
            <a:r>
              <a:rPr lang="mt-MT" sz="1400" dirty="0" smtClean="0"/>
              <a:t>t-twelid </a:t>
            </a:r>
            <a:r>
              <a:rPr lang="mt-MT" sz="1400" dirty="0" smtClean="0"/>
              <a:t>ta’ </a:t>
            </a:r>
            <a:r>
              <a:rPr lang="mt-MT" sz="1400" dirty="0" smtClean="0"/>
              <a:t>Ġesù </a:t>
            </a:r>
            <a:r>
              <a:rPr lang="mt-MT" sz="1400" dirty="0" smtClean="0"/>
              <a:t>Bambin ?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419600" y="22098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400" dirty="0" smtClean="0"/>
              <a:t>Mill-Vatikan </a:t>
            </a:r>
            <a:r>
              <a:rPr lang="mt-MT" sz="1400" dirty="0" smtClean="0"/>
              <a:t>ir-Ragħaj </a:t>
            </a:r>
            <a:r>
              <a:rPr lang="mt-MT" sz="1400" dirty="0"/>
              <a:t>t</a:t>
            </a:r>
            <a:r>
              <a:rPr lang="mt-MT" sz="1400" dirty="0" smtClean="0"/>
              <a:t>al-Knisja </a:t>
            </a:r>
            <a:r>
              <a:rPr lang="mt-MT" sz="1400" dirty="0" smtClean="0"/>
              <a:t>Kattolika jixtieq </a:t>
            </a:r>
            <a:r>
              <a:rPr lang="mt-MT" sz="1400" dirty="0" smtClean="0"/>
              <a:t> </a:t>
            </a:r>
            <a:r>
              <a:rPr lang="mt-MT" sz="1400" dirty="0" smtClean="0"/>
              <a:t>il-Milied it-Tajjeb lid-dinja kollha. 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581400" y="3505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1600" dirty="0" smtClean="0"/>
              <a:t>Ara </a:t>
            </a:r>
            <a:r>
              <a:rPr lang="mt-MT" sz="1600" dirty="0" smtClean="0"/>
              <a:t>tagħrafx </a:t>
            </a:r>
            <a:r>
              <a:rPr lang="mt-MT" sz="1600" dirty="0" smtClean="0"/>
              <a:t>b’liema lingwa huma dawn ix-xewqat.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5486400"/>
            <a:ext cx="3505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Buon Natale - </a:t>
            </a:r>
            <a:r>
              <a:rPr lang="mt-MT" dirty="0" smtClean="0"/>
              <a:t>_________________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Feliz Navidad - </a:t>
            </a:r>
            <a:r>
              <a:rPr lang="mt-MT" dirty="0" smtClean="0"/>
              <a:t>________________</a:t>
            </a:r>
            <a:endParaRPr lang="mt-MT" dirty="0" smtClean="0"/>
          </a:p>
          <a:p>
            <a:endParaRPr lang="mt-MT" dirty="0" smtClean="0"/>
          </a:p>
          <a:p>
            <a:r>
              <a:rPr lang="de-DE" dirty="0" smtClean="0"/>
              <a:t>frohe Weihnachten</a:t>
            </a:r>
            <a:r>
              <a:rPr lang="mt-MT" dirty="0" smtClean="0"/>
              <a:t>- ___________</a:t>
            </a:r>
          </a:p>
          <a:p>
            <a:endParaRPr lang="mt-MT" dirty="0"/>
          </a:p>
          <a:p>
            <a:r>
              <a:rPr lang="ja-JP" altLang="en-US" dirty="0" smtClean="0"/>
              <a:t>圣诞快乐 </a:t>
            </a:r>
            <a:r>
              <a:rPr lang="mt-MT" dirty="0" smtClean="0"/>
              <a:t>- </a:t>
            </a:r>
            <a:r>
              <a:rPr lang="mt-MT" dirty="0" smtClean="0"/>
              <a:t>___________________</a:t>
            </a:r>
            <a:endParaRPr lang="mt-MT" dirty="0" smtClean="0"/>
          </a:p>
          <a:p>
            <a:endParaRPr lang="mt-MT" dirty="0"/>
          </a:p>
          <a:p>
            <a:r>
              <a:rPr lang="el-GR" dirty="0" smtClean="0"/>
              <a:t>Καλά Χριστούγεννα</a:t>
            </a:r>
            <a:r>
              <a:rPr lang="mt-MT" dirty="0" smtClean="0"/>
              <a:t> - </a:t>
            </a:r>
            <a:r>
              <a:rPr lang="mt-MT" dirty="0" smtClean="0"/>
              <a:t>___________</a:t>
            </a:r>
            <a:endParaRPr lang="mt-MT" dirty="0" smtClean="0"/>
          </a:p>
          <a:p>
            <a:endParaRPr lang="mt-MT" dirty="0"/>
          </a:p>
          <a:p>
            <a:r>
              <a:rPr lang="mt-MT" dirty="0" smtClean="0"/>
              <a:t>J</a:t>
            </a:r>
            <a:r>
              <a:rPr lang="en-US" dirty="0" err="1" smtClean="0"/>
              <a:t>oyeux</a:t>
            </a:r>
            <a:r>
              <a:rPr lang="en-US" dirty="0" smtClean="0"/>
              <a:t> Noël</a:t>
            </a:r>
            <a:r>
              <a:rPr lang="mt-MT" dirty="0" smtClean="0"/>
              <a:t> - </a:t>
            </a:r>
            <a:r>
              <a:rPr lang="mt-MT" dirty="0" smtClean="0"/>
              <a:t>_________________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Merry Christmas - </a:t>
            </a:r>
            <a:r>
              <a:rPr lang="mt-MT" dirty="0" smtClean="0"/>
              <a:t>______________</a:t>
            </a:r>
            <a:endParaRPr lang="mt-MT" dirty="0" smtClean="0"/>
          </a:p>
          <a:p>
            <a:endParaRPr lang="mt-MT" dirty="0"/>
          </a:p>
          <a:p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GQWXR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243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 Fenech</dc:creator>
  <cp:lastModifiedBy>Cathleen</cp:lastModifiedBy>
  <cp:revision>9</cp:revision>
  <dcterms:created xsi:type="dcterms:W3CDTF">2013-12-22T09:56:38Z</dcterms:created>
  <dcterms:modified xsi:type="dcterms:W3CDTF">2015-10-25T16:48:58Z</dcterms:modified>
</cp:coreProperties>
</file>