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857-387E-4D7C-80AC-FDFD2CBF8A09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7CC-70E8-4D12-9618-139EF02D4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857-387E-4D7C-80AC-FDFD2CBF8A09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7CC-70E8-4D12-9618-139EF02D4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857-387E-4D7C-80AC-FDFD2CBF8A09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7CC-70E8-4D12-9618-139EF02D4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857-387E-4D7C-80AC-FDFD2CBF8A09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7CC-70E8-4D12-9618-139EF02D4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857-387E-4D7C-80AC-FDFD2CBF8A09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7CC-70E8-4D12-9618-139EF02D4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857-387E-4D7C-80AC-FDFD2CBF8A09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7CC-70E8-4D12-9618-139EF02D4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857-387E-4D7C-80AC-FDFD2CBF8A09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7CC-70E8-4D12-9618-139EF02D4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857-387E-4D7C-80AC-FDFD2CBF8A09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7CC-70E8-4D12-9618-139EF02D4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857-387E-4D7C-80AC-FDFD2CBF8A09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7CC-70E8-4D12-9618-139EF02D4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857-387E-4D7C-80AC-FDFD2CBF8A09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7CC-70E8-4D12-9618-139EF02D4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B857-387E-4D7C-80AC-FDFD2CBF8A09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47CC-70E8-4D12-9618-139EF02D43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7B857-387E-4D7C-80AC-FDFD2CBF8A09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047CC-70E8-4D12-9618-139EF02D43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gntaswpp.com/wp-content/uploads/2013/11/Christmas-Backgrounds-Free.jpg"/>
          <p:cNvPicPr>
            <a:picLocks noChangeAspect="1" noChangeArrowheads="1"/>
          </p:cNvPicPr>
          <p:nvPr/>
        </p:nvPicPr>
        <p:blipFill>
          <a:blip r:embed="rId2" cstate="print"/>
          <a:srcRect r="15259"/>
          <a:stretch>
            <a:fillRect/>
          </a:stretch>
        </p:blipFill>
        <p:spPr bwMode="auto">
          <a:xfrm>
            <a:off x="-1" y="0"/>
            <a:ext cx="929439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2286000"/>
            <a:ext cx="4876800" cy="2277547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</a:rPr>
              <a:t>IL-MILIED</a:t>
            </a:r>
          </a:p>
          <a:p>
            <a:r>
              <a:rPr lang="en-US" sz="5400" b="1" dirty="0" smtClean="0">
                <a:solidFill>
                  <a:srgbClr val="FFFF00"/>
                </a:solidFill>
              </a:rPr>
              <a:t>FESTA TA’ DAWL</a:t>
            </a:r>
            <a:endParaRPr lang="en-US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gntaswpp.com/wp-content/uploads/2013/11/Christmas-Backgrounds-Free.jpg"/>
          <p:cNvPicPr>
            <a:picLocks noChangeAspect="1" noChangeArrowheads="1"/>
          </p:cNvPicPr>
          <p:nvPr/>
        </p:nvPicPr>
        <p:blipFill>
          <a:blip r:embed="rId2" cstate="print"/>
          <a:srcRect r="15259"/>
          <a:stretch>
            <a:fillRect/>
          </a:stretch>
        </p:blipFill>
        <p:spPr bwMode="auto">
          <a:xfrm>
            <a:off x="-1" y="0"/>
            <a:ext cx="929439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67000" y="76200"/>
            <a:ext cx="6705600" cy="550920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mt-MT" sz="4400" b="1" dirty="0" smtClean="0"/>
              <a:t>B’hekk il-veru sens tal-Milied hu </a:t>
            </a:r>
            <a:r>
              <a:rPr lang="mt-MT" sz="4400" b="1" dirty="0" smtClean="0"/>
              <a:t>dan:</a:t>
            </a:r>
            <a:endParaRPr lang="mt-MT" sz="4400" b="1" dirty="0" smtClean="0"/>
          </a:p>
          <a:p>
            <a:pPr algn="ctr"/>
            <a:r>
              <a:rPr lang="mt-MT" sz="4400" b="1" dirty="0" smtClean="0">
                <a:solidFill>
                  <a:srgbClr val="FFFF00"/>
                </a:solidFill>
              </a:rPr>
              <a:t>IT-TWELID TAD-DAWL</a:t>
            </a:r>
          </a:p>
          <a:p>
            <a:pPr algn="ctr"/>
            <a:endParaRPr lang="mt-MT" sz="4400" b="1" dirty="0">
              <a:solidFill>
                <a:srgbClr val="FFFF00"/>
              </a:solidFill>
            </a:endParaRPr>
          </a:p>
          <a:p>
            <a:pPr algn="ctr"/>
            <a:r>
              <a:rPr lang="mt-MT" sz="4400" b="1" dirty="0" smtClean="0">
                <a:solidFill>
                  <a:srgbClr val="FFFF00"/>
                </a:solidFill>
              </a:rPr>
              <a:t>IR-REBĦA TAD-DAWL FUQ ID-DLAM TAD-DNUB</a:t>
            </a:r>
          </a:p>
          <a:p>
            <a:pPr algn="ctr"/>
            <a:endParaRPr lang="mt-MT" sz="4400" b="1" dirty="0">
              <a:solidFill>
                <a:srgbClr val="FFFF00"/>
              </a:solidFill>
            </a:endParaRPr>
          </a:p>
          <a:p>
            <a:pPr algn="ctr"/>
            <a:r>
              <a:rPr lang="mt-MT" sz="4400" b="1" dirty="0" smtClean="0">
                <a:solidFill>
                  <a:srgbClr val="FFFF00"/>
                </a:solidFill>
              </a:rPr>
              <a:t>PERMEZZ ...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gntaswpp.com/wp-content/uploads/2013/11/Christmas-Backgrounds-Free.jpg"/>
          <p:cNvPicPr>
            <a:picLocks noChangeAspect="1" noChangeArrowheads="1"/>
          </p:cNvPicPr>
          <p:nvPr/>
        </p:nvPicPr>
        <p:blipFill>
          <a:blip r:embed="rId2" cstate="print"/>
          <a:srcRect r="15259"/>
          <a:stretch>
            <a:fillRect/>
          </a:stretch>
        </p:blipFill>
        <p:spPr bwMode="auto">
          <a:xfrm>
            <a:off x="-1" y="0"/>
            <a:ext cx="929439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67000" y="76200"/>
            <a:ext cx="6705600" cy="3908762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mt-MT" sz="7200" b="1" dirty="0" smtClean="0"/>
              <a:t>TA’  SALVATUR</a:t>
            </a:r>
          </a:p>
          <a:p>
            <a:pPr algn="ctr"/>
            <a:endParaRPr lang="mt-MT" sz="4400" b="1" dirty="0">
              <a:solidFill>
                <a:srgbClr val="FFFF00"/>
              </a:solidFill>
            </a:endParaRPr>
          </a:p>
          <a:p>
            <a:pPr algn="ctr"/>
            <a:r>
              <a:rPr lang="mt-MT" sz="6600" b="1" dirty="0" smtClean="0">
                <a:solidFill>
                  <a:srgbClr val="FFFF00"/>
                </a:solidFill>
              </a:rPr>
              <a:t>EMMANUEL</a:t>
            </a:r>
          </a:p>
          <a:p>
            <a:pPr algn="ctr"/>
            <a:r>
              <a:rPr lang="mt-MT" sz="6600" b="1" dirty="0" smtClean="0">
                <a:solidFill>
                  <a:srgbClr val="FFFF00"/>
                </a:solidFill>
              </a:rPr>
              <a:t>ALLA MAGĦNA</a:t>
            </a:r>
          </a:p>
        </p:txBody>
      </p:sp>
      <p:pic>
        <p:nvPicPr>
          <p:cNvPr id="4098" name="Picture 2" descr="http://images5.fanpop.com/image/photos/27800000/Baby-Jesus-christmas-27879956-691-4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267200"/>
            <a:ext cx="3333750" cy="21446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gntaswpp.com/wp-content/uploads/2013/11/Christmas-Backgrounds-Free.jpg"/>
          <p:cNvPicPr>
            <a:picLocks noChangeAspect="1" noChangeArrowheads="1"/>
          </p:cNvPicPr>
          <p:nvPr/>
        </p:nvPicPr>
        <p:blipFill>
          <a:blip r:embed="rId2" cstate="print"/>
          <a:srcRect r="15259"/>
          <a:stretch>
            <a:fillRect/>
          </a:stretch>
        </p:blipFill>
        <p:spPr bwMode="auto">
          <a:xfrm>
            <a:off x="-1" y="0"/>
            <a:ext cx="929439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81400" y="0"/>
            <a:ext cx="5867400" cy="6863417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FFFF00"/>
                </a:solidFill>
              </a:rPr>
              <a:t>Kont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taf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li</a:t>
            </a:r>
            <a:r>
              <a:rPr lang="en-US" sz="4400" b="1" dirty="0" smtClean="0">
                <a:solidFill>
                  <a:srgbClr val="FFFF00"/>
                </a:solidFill>
              </a:rPr>
              <a:t> l-</a:t>
            </a:r>
            <a:r>
              <a:rPr lang="en-US" sz="4400" b="1" dirty="0" err="1" smtClean="0">
                <a:solidFill>
                  <a:srgbClr val="FFFF00"/>
                </a:solidFill>
              </a:rPr>
              <a:t>Milied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mhux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minn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dejjem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kien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</a:rPr>
              <a:t>ji</a:t>
            </a:r>
            <a:r>
              <a:rPr lang="mt-MT" sz="4400" b="1" dirty="0">
                <a:solidFill>
                  <a:srgbClr val="FFFF00"/>
                </a:solidFill>
              </a:rPr>
              <a:t>ġ</a:t>
            </a:r>
            <a:r>
              <a:rPr lang="en-US" sz="4400" b="1" dirty="0" err="1" smtClean="0">
                <a:solidFill>
                  <a:srgbClr val="FFFF00"/>
                </a:solidFill>
              </a:rPr>
              <a:t>i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mt-MT" sz="4400" b="1" dirty="0" smtClean="0">
                <a:solidFill>
                  <a:srgbClr val="FFFF00"/>
                </a:solidFill>
              </a:rPr>
              <a:t>ċċelebrat f’Diċembru? </a:t>
            </a:r>
          </a:p>
          <a:p>
            <a:endParaRPr lang="mt-MT" sz="4400" b="1" dirty="0">
              <a:solidFill>
                <a:srgbClr val="FFFF00"/>
              </a:solidFill>
            </a:endParaRPr>
          </a:p>
          <a:p>
            <a:r>
              <a:rPr lang="mt-MT" sz="4400" b="1" dirty="0" smtClean="0">
                <a:solidFill>
                  <a:srgbClr val="FFFF00"/>
                </a:solidFill>
              </a:rPr>
              <a:t>L-Ewwel Insara kienu jiċċelebraw il-Milied </a:t>
            </a:r>
          </a:p>
          <a:p>
            <a:r>
              <a:rPr lang="mt-MT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fl-ewwel ġimgħa ta’ Jannar – </a:t>
            </a:r>
            <a:r>
              <a:rPr lang="mt-MT" sz="4400" b="1" dirty="0" smtClean="0">
                <a:solidFill>
                  <a:srgbClr val="FFFF00"/>
                </a:solidFill>
              </a:rPr>
              <a:t>meta s-Slaten Maġi marru jaduraw lil </a:t>
            </a:r>
            <a:r>
              <a:rPr lang="mt-MT" sz="4400" b="1" dirty="0" smtClean="0">
                <a:solidFill>
                  <a:srgbClr val="FFFF00"/>
                </a:solidFill>
              </a:rPr>
              <a:t>Ġesù. 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gntaswpp.com/wp-content/uploads/2013/11/Christmas-Backgrounds-Free.jpg"/>
          <p:cNvPicPr>
            <a:picLocks noChangeAspect="1" noChangeArrowheads="1"/>
          </p:cNvPicPr>
          <p:nvPr/>
        </p:nvPicPr>
        <p:blipFill>
          <a:blip r:embed="rId2" cstate="print"/>
          <a:srcRect r="15259"/>
          <a:stretch>
            <a:fillRect/>
          </a:stretch>
        </p:blipFill>
        <p:spPr bwMode="auto">
          <a:xfrm>
            <a:off x="0" y="0"/>
            <a:ext cx="929439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76600" y="381000"/>
            <a:ext cx="5867400" cy="6124754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G</a:t>
            </a:r>
            <a:r>
              <a:rPr lang="mt-MT" sz="5400" b="1" dirty="0" smtClean="0"/>
              <a:t>ħaliex niċċelebraw </a:t>
            </a:r>
          </a:p>
          <a:p>
            <a:pPr algn="ctr"/>
            <a:r>
              <a:rPr lang="mt-MT" sz="5400" b="1" dirty="0" smtClean="0"/>
              <a:t>il-Milied </a:t>
            </a:r>
          </a:p>
          <a:p>
            <a:pPr algn="ctr"/>
            <a:r>
              <a:rPr lang="mt-MT" sz="5400" b="1" dirty="0" smtClean="0"/>
              <a:t>fil-</a:t>
            </a:r>
          </a:p>
          <a:p>
            <a:endParaRPr lang="mt-MT" sz="4400" b="1" dirty="0">
              <a:solidFill>
                <a:srgbClr val="FFFF00"/>
              </a:solidFill>
            </a:endParaRPr>
          </a:p>
          <a:p>
            <a:r>
              <a:rPr lang="mt-MT" sz="6600" b="1" dirty="0" smtClean="0">
                <a:solidFill>
                  <a:srgbClr val="FFFF00"/>
                </a:solidFill>
              </a:rPr>
              <a:t>25 ta’ Diċembru</a:t>
            </a:r>
            <a:endParaRPr lang="mt-MT" sz="6600" b="1" dirty="0">
              <a:solidFill>
                <a:srgbClr val="FFFF00"/>
              </a:solidFill>
            </a:endParaRPr>
          </a:p>
          <a:p>
            <a:pPr algn="ctr"/>
            <a:r>
              <a:rPr lang="mt-MT" sz="6600" b="1" dirty="0" smtClean="0"/>
              <a:t>?</a:t>
            </a:r>
            <a:endParaRPr lang="en-US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gntaswpp.com/wp-content/uploads/2013/11/Christmas-Backgrounds-Free.jpg"/>
          <p:cNvPicPr>
            <a:picLocks noChangeAspect="1" noChangeArrowheads="1"/>
          </p:cNvPicPr>
          <p:nvPr/>
        </p:nvPicPr>
        <p:blipFill>
          <a:blip r:embed="rId2" cstate="print"/>
          <a:srcRect r="15259"/>
          <a:stretch>
            <a:fillRect/>
          </a:stretch>
        </p:blipFill>
        <p:spPr bwMode="auto">
          <a:xfrm>
            <a:off x="-1" y="0"/>
            <a:ext cx="929439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0400" y="0"/>
            <a:ext cx="6096000" cy="6186309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mt-MT" sz="4400" b="1" dirty="0" smtClean="0">
                <a:solidFill>
                  <a:srgbClr val="FFFF00"/>
                </a:solidFill>
              </a:rPr>
              <a:t>Hemm diversi </a:t>
            </a:r>
            <a:r>
              <a:rPr lang="mt-MT" sz="4400" b="1" dirty="0" smtClean="0">
                <a:solidFill>
                  <a:srgbClr val="FFFF00"/>
                </a:solidFill>
              </a:rPr>
              <a:t>raġunijiet.</a:t>
            </a:r>
            <a:endParaRPr lang="mt-MT" sz="4400" b="1" dirty="0" smtClean="0">
              <a:solidFill>
                <a:srgbClr val="FFFF00"/>
              </a:solidFill>
            </a:endParaRPr>
          </a:p>
          <a:p>
            <a:endParaRPr lang="mt-MT" sz="4400" b="1" dirty="0">
              <a:solidFill>
                <a:srgbClr val="FFFF00"/>
              </a:solidFill>
            </a:endParaRPr>
          </a:p>
          <a:p>
            <a:pPr algn="ctr"/>
            <a:r>
              <a:rPr lang="mt-MT" sz="4400" b="1" dirty="0" smtClean="0"/>
              <a:t>L-Ewwel Insara kienu jemmnu li l-Anġlu deher lil Marija </a:t>
            </a:r>
          </a:p>
          <a:p>
            <a:pPr algn="ctr"/>
            <a:r>
              <a:rPr lang="mt-MT" sz="4400" b="1" dirty="0" smtClean="0">
                <a:solidFill>
                  <a:srgbClr val="FFFF00"/>
                </a:solidFill>
              </a:rPr>
              <a:t>fil-25 ta’ Marzu. </a:t>
            </a:r>
          </a:p>
          <a:p>
            <a:pPr algn="ctr"/>
            <a:r>
              <a:rPr lang="mt-MT" sz="4400" b="1" dirty="0" smtClean="0"/>
              <a:t>F’dak il-jum Marija saret omm u </a:t>
            </a:r>
            <a:r>
              <a:rPr lang="mt-MT" sz="4400" b="1" dirty="0" smtClean="0">
                <a:solidFill>
                  <a:srgbClr val="FFFF00"/>
                </a:solidFill>
              </a:rPr>
              <a:t>disa’ xhur wara </a:t>
            </a:r>
            <a:r>
              <a:rPr lang="mt-MT" sz="4400" b="1" dirty="0" smtClean="0"/>
              <a:t>welldet lil </a:t>
            </a:r>
            <a:r>
              <a:rPr lang="mt-MT" sz="4400" b="1" dirty="0" smtClean="0"/>
              <a:t>Ġesù </a:t>
            </a:r>
            <a:r>
              <a:rPr lang="mt-MT" sz="4400" b="1" dirty="0" smtClean="0"/>
              <a:t>f’Betlem.</a:t>
            </a:r>
            <a:endParaRPr 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gntaswpp.com/wp-content/uploads/2013/11/Christmas-Backgrounds-Free.jpg"/>
          <p:cNvPicPr>
            <a:picLocks noChangeAspect="1" noChangeArrowheads="1"/>
          </p:cNvPicPr>
          <p:nvPr/>
        </p:nvPicPr>
        <p:blipFill>
          <a:blip r:embed="rId2" cstate="print"/>
          <a:srcRect r="15259"/>
          <a:stretch>
            <a:fillRect/>
          </a:stretch>
        </p:blipFill>
        <p:spPr bwMode="auto">
          <a:xfrm>
            <a:off x="-1" y="0"/>
            <a:ext cx="929439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81400" y="0"/>
            <a:ext cx="5867400" cy="6186309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mt-MT" sz="4400" b="1" dirty="0" smtClean="0"/>
              <a:t>Iżda l-iktar raġuni popolari hija din...</a:t>
            </a:r>
          </a:p>
          <a:p>
            <a:endParaRPr lang="mt-MT" sz="4400" b="1" dirty="0">
              <a:solidFill>
                <a:srgbClr val="FFFF00"/>
              </a:solidFill>
            </a:endParaRPr>
          </a:p>
          <a:p>
            <a:pPr algn="ctr"/>
            <a:r>
              <a:rPr lang="mt-MT" sz="4400" b="1" dirty="0" smtClean="0"/>
              <a:t>Bejn l-20 u </a:t>
            </a:r>
            <a:r>
              <a:rPr lang="mt-MT" sz="4400" b="1" dirty="0" smtClean="0"/>
              <a:t>t-30 </a:t>
            </a:r>
            <a:r>
              <a:rPr lang="mt-MT" sz="4400" b="1" dirty="0" smtClean="0"/>
              <a:t>ta’ Diċembru </a:t>
            </a:r>
          </a:p>
          <a:p>
            <a:pPr algn="ctr"/>
            <a:r>
              <a:rPr lang="mt-MT" sz="4400" b="1" dirty="0" smtClean="0"/>
              <a:t>l-pagani </a:t>
            </a:r>
            <a:r>
              <a:rPr lang="mt-MT" sz="4400" b="1" dirty="0" smtClean="0"/>
              <a:t>u </a:t>
            </a:r>
            <a:r>
              <a:rPr lang="mt-MT" sz="4400" b="1" dirty="0" smtClean="0"/>
              <a:t>l-Lhud  </a:t>
            </a:r>
            <a:endParaRPr lang="mt-MT" sz="4400" b="1" dirty="0" smtClean="0"/>
          </a:p>
          <a:p>
            <a:pPr algn="ctr"/>
            <a:r>
              <a:rPr lang="mt-MT" sz="4400" b="1" dirty="0" smtClean="0"/>
              <a:t>kienu jiċċelebraw</a:t>
            </a:r>
          </a:p>
          <a:p>
            <a:pPr algn="ctr"/>
            <a:endParaRPr lang="mt-MT" sz="4400" b="1" dirty="0" smtClean="0"/>
          </a:p>
          <a:p>
            <a:pPr algn="ctr"/>
            <a:r>
              <a:rPr lang="mt-MT" sz="4400" b="1" dirty="0" smtClean="0">
                <a:solidFill>
                  <a:srgbClr val="FFFF00"/>
                </a:solidFill>
              </a:rPr>
              <a:t>IL-FESTA TAD-DAWL 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gntaswpp.com/wp-content/uploads/2013/11/Christmas-Backgrounds-Free.jpg"/>
          <p:cNvPicPr>
            <a:picLocks noChangeAspect="1" noChangeArrowheads="1"/>
          </p:cNvPicPr>
          <p:nvPr/>
        </p:nvPicPr>
        <p:blipFill>
          <a:blip r:embed="rId2" cstate="print"/>
          <a:srcRect r="15259"/>
          <a:stretch>
            <a:fillRect/>
          </a:stretch>
        </p:blipFill>
        <p:spPr bwMode="auto">
          <a:xfrm>
            <a:off x="-1" y="0"/>
            <a:ext cx="929439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0" y="381000"/>
            <a:ext cx="7086600" cy="5632311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mt-MT" sz="4000" b="1" dirty="0" smtClean="0"/>
              <a:t>...kienu jiċċelebraw bil-kbir! </a:t>
            </a:r>
          </a:p>
          <a:p>
            <a:pPr algn="ctr"/>
            <a:endParaRPr lang="mt-MT" sz="4000" b="1" dirty="0" smtClean="0">
              <a:solidFill>
                <a:srgbClr val="FFFF00"/>
              </a:solidFill>
            </a:endParaRPr>
          </a:p>
          <a:p>
            <a:pPr algn="ctr"/>
            <a:r>
              <a:rPr lang="mt-MT" sz="4000" b="1" dirty="0" smtClean="0">
                <a:solidFill>
                  <a:srgbClr val="FFFF00"/>
                </a:solidFill>
              </a:rPr>
              <a:t>Il-pagani kienu jifirħu </a:t>
            </a:r>
          </a:p>
          <a:p>
            <a:pPr algn="ctr"/>
            <a:r>
              <a:rPr lang="mt-MT" sz="4000" b="1" dirty="0" smtClean="0">
                <a:solidFill>
                  <a:srgbClr val="FFFF00"/>
                </a:solidFill>
              </a:rPr>
              <a:t>b’alla xemx </a:t>
            </a:r>
            <a:r>
              <a:rPr lang="mt-MT" sz="4000" b="1" dirty="0" smtClean="0">
                <a:solidFill>
                  <a:srgbClr val="FFFF00"/>
                </a:solidFill>
              </a:rPr>
              <a:t> -</a:t>
            </a:r>
            <a:endParaRPr lang="mt-MT" sz="4000" b="1" dirty="0" smtClean="0">
              <a:solidFill>
                <a:srgbClr val="FFFF00"/>
              </a:solidFill>
            </a:endParaRPr>
          </a:p>
          <a:p>
            <a:pPr algn="ctr"/>
            <a:r>
              <a:rPr lang="mt-MT" sz="4000" b="1" dirty="0" smtClean="0">
                <a:solidFill>
                  <a:srgbClr val="FFFF00"/>
                </a:solidFill>
              </a:rPr>
              <a:t>alla tad-dawl</a:t>
            </a:r>
          </a:p>
          <a:p>
            <a:endParaRPr lang="mt-MT" sz="4000" b="1" dirty="0">
              <a:solidFill>
                <a:srgbClr val="FFFF00"/>
              </a:solidFill>
            </a:endParaRPr>
          </a:p>
          <a:p>
            <a:pPr algn="ctr"/>
            <a:r>
              <a:rPr lang="mt-MT" sz="4000" b="1" dirty="0" smtClean="0">
                <a:solidFill>
                  <a:srgbClr val="FFFF00"/>
                </a:solidFill>
              </a:rPr>
              <a:t>Il-Lhud għadhom jiċċelebraw il-Festa tad-Dawl fit-tempju </a:t>
            </a:r>
          </a:p>
          <a:p>
            <a:pPr algn="ctr"/>
            <a:r>
              <a:rPr lang="mt-MT" sz="4000" b="1" dirty="0" smtClean="0">
                <a:solidFill>
                  <a:srgbClr val="FFFF00"/>
                </a:solidFill>
              </a:rPr>
              <a:t>tagħhom ġewwa Ġerusalemm.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gntaswpp.com/wp-content/uploads/2013/11/Christmas-Backgrounds-Free.jpg"/>
          <p:cNvPicPr>
            <a:picLocks noChangeAspect="1" noChangeArrowheads="1"/>
          </p:cNvPicPr>
          <p:nvPr/>
        </p:nvPicPr>
        <p:blipFill>
          <a:blip r:embed="rId2" cstate="print"/>
          <a:srcRect r="15259"/>
          <a:stretch>
            <a:fillRect/>
          </a:stretch>
        </p:blipFill>
        <p:spPr bwMode="auto">
          <a:xfrm>
            <a:off x="-1" y="0"/>
            <a:ext cx="929439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67000" y="914400"/>
            <a:ext cx="6705600" cy="5170646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mt-MT" sz="4400" b="1" dirty="0" smtClean="0">
                <a:solidFill>
                  <a:srgbClr val="FFFF00"/>
                </a:solidFill>
              </a:rPr>
              <a:t>Biex il-Knisja tfakkar li </a:t>
            </a:r>
            <a:r>
              <a:rPr lang="mt-MT" sz="4400" b="1" dirty="0" smtClean="0">
                <a:solidFill>
                  <a:srgbClr val="FFFF00"/>
                </a:solidFill>
              </a:rPr>
              <a:t>Ġesù </a:t>
            </a:r>
            <a:r>
              <a:rPr lang="mt-MT" sz="4400" b="1" dirty="0" smtClean="0">
                <a:solidFill>
                  <a:srgbClr val="FFFF00"/>
                </a:solidFill>
              </a:rPr>
              <a:t>huwa l-veru </a:t>
            </a:r>
          </a:p>
          <a:p>
            <a:pPr algn="ctr"/>
            <a:r>
              <a:rPr lang="mt-MT" sz="4400" b="1" dirty="0" smtClean="0">
                <a:solidFill>
                  <a:srgbClr val="FFFF00"/>
                </a:solidFill>
              </a:rPr>
              <a:t>DAWL TAD-DINJA</a:t>
            </a:r>
          </a:p>
          <a:p>
            <a:pPr algn="ctr"/>
            <a:endParaRPr lang="mt-MT" sz="4400" b="1" dirty="0" smtClean="0">
              <a:solidFill>
                <a:srgbClr val="FFFF00"/>
              </a:solidFill>
            </a:endParaRPr>
          </a:p>
          <a:p>
            <a:pPr algn="ctr"/>
            <a:r>
              <a:rPr lang="mt-MT" sz="4400" b="1" dirty="0" smtClean="0"/>
              <a:t>ressqet </a:t>
            </a:r>
            <a:r>
              <a:rPr lang="mt-MT" sz="4400" b="1" dirty="0" smtClean="0"/>
              <a:t>din il-festa minn Jannar </a:t>
            </a:r>
            <a:r>
              <a:rPr lang="mt-MT" sz="4400" b="1" dirty="0" smtClean="0"/>
              <a:t>għall- </a:t>
            </a:r>
            <a:endParaRPr lang="mt-MT" sz="4400" b="1" dirty="0" smtClean="0"/>
          </a:p>
          <a:p>
            <a:pPr algn="ctr"/>
            <a:r>
              <a:rPr lang="mt-MT" sz="6600" b="1" dirty="0" smtClean="0"/>
              <a:t>25 ta’ Diċembru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gntaswpp.com/wp-content/uploads/2013/11/Christmas-Backgrounds-Free.jpg"/>
          <p:cNvPicPr>
            <a:picLocks noChangeAspect="1" noChangeArrowheads="1"/>
          </p:cNvPicPr>
          <p:nvPr/>
        </p:nvPicPr>
        <p:blipFill>
          <a:blip r:embed="rId2" cstate="print"/>
          <a:srcRect r="15259"/>
          <a:stretch>
            <a:fillRect/>
          </a:stretch>
        </p:blipFill>
        <p:spPr bwMode="auto">
          <a:xfrm>
            <a:off x="-1" y="0"/>
            <a:ext cx="929439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67000" y="76200"/>
            <a:ext cx="6705600" cy="498598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mt-MT" sz="4400" b="1" dirty="0" smtClean="0"/>
              <a:t>Għalkemm studji juru li </a:t>
            </a:r>
            <a:r>
              <a:rPr lang="mt-MT" sz="4400" b="1" dirty="0" smtClean="0"/>
              <a:t>Ġesù </a:t>
            </a:r>
            <a:r>
              <a:rPr lang="mt-MT" sz="4400" b="1" dirty="0" smtClean="0"/>
              <a:t>ma twelidx f’din </a:t>
            </a:r>
            <a:r>
              <a:rPr lang="mt-MT" sz="4400" b="1" dirty="0" smtClean="0"/>
              <a:t>il-ġurnata, </a:t>
            </a:r>
            <a:r>
              <a:rPr lang="mt-MT" sz="4400" b="1" dirty="0" smtClean="0"/>
              <a:t>aħna l-Insara ningħaqdu ma’ kulturi oħra biex ukoll niċċelebraw</a:t>
            </a:r>
          </a:p>
          <a:p>
            <a:pPr algn="ctr"/>
            <a:r>
              <a:rPr lang="mt-MT" sz="5400" b="1" dirty="0" smtClean="0">
                <a:solidFill>
                  <a:srgbClr val="FFFF00"/>
                </a:solidFill>
              </a:rPr>
              <a:t>IL-FESTA TAD-DAWL </a:t>
            </a:r>
          </a:p>
          <a:p>
            <a:pPr algn="ctr"/>
            <a:r>
              <a:rPr lang="mt-MT" sz="4400" b="1" dirty="0" smtClean="0">
                <a:solidFill>
                  <a:srgbClr val="FFFF00"/>
                </a:solidFill>
              </a:rPr>
              <a:t>fl-istess </a:t>
            </a:r>
            <a:r>
              <a:rPr lang="mt-MT" sz="4400" b="1" dirty="0" smtClean="0">
                <a:solidFill>
                  <a:srgbClr val="FFFF00"/>
                </a:solidFill>
              </a:rPr>
              <a:t>żmenijiet.</a:t>
            </a:r>
            <a:endParaRPr lang="mt-MT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gntaswpp.com/wp-content/uploads/2013/11/Christmas-Backgrounds-Free.jpg"/>
          <p:cNvPicPr>
            <a:picLocks noChangeAspect="1" noChangeArrowheads="1"/>
          </p:cNvPicPr>
          <p:nvPr/>
        </p:nvPicPr>
        <p:blipFill>
          <a:blip r:embed="rId2" cstate="print"/>
          <a:srcRect r="15259"/>
          <a:stretch>
            <a:fillRect/>
          </a:stretch>
        </p:blipFill>
        <p:spPr bwMode="auto">
          <a:xfrm>
            <a:off x="-1" y="0"/>
            <a:ext cx="929439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67000" y="76200"/>
            <a:ext cx="6705600" cy="6186309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mt-MT" sz="4400" b="1" dirty="0"/>
              <a:t>N</a:t>
            </a:r>
            <a:r>
              <a:rPr lang="mt-MT" sz="4400" b="1" dirty="0" smtClean="0"/>
              <a:t>emmnu </a:t>
            </a:r>
            <a:r>
              <a:rPr lang="mt-MT" sz="4400" b="1" dirty="0" smtClean="0"/>
              <a:t>li </a:t>
            </a:r>
          </a:p>
          <a:p>
            <a:pPr algn="ctr"/>
            <a:r>
              <a:rPr lang="mt-MT" sz="4400" b="1" dirty="0" smtClean="0">
                <a:solidFill>
                  <a:srgbClr val="FFFF00"/>
                </a:solidFill>
              </a:rPr>
              <a:t>Ġesù </a:t>
            </a:r>
            <a:r>
              <a:rPr lang="mt-MT" sz="4400" b="1" dirty="0" smtClean="0">
                <a:solidFill>
                  <a:srgbClr val="FFFF00"/>
                </a:solidFill>
              </a:rPr>
              <a:t>twieled minn Marija bil-qawwa tal-Ispirtu </a:t>
            </a:r>
          </a:p>
          <a:p>
            <a:pPr algn="ctr"/>
            <a:r>
              <a:rPr lang="mt-MT" sz="4400" b="1" dirty="0" smtClean="0">
                <a:solidFill>
                  <a:srgbClr val="FFFF00"/>
                </a:solidFill>
              </a:rPr>
              <a:t>s-Santu</a:t>
            </a:r>
          </a:p>
          <a:p>
            <a:pPr algn="ctr"/>
            <a:endParaRPr lang="mt-MT" sz="4400" b="1" dirty="0" smtClean="0">
              <a:solidFill>
                <a:srgbClr val="FFFF00"/>
              </a:solidFill>
            </a:endParaRPr>
          </a:p>
          <a:p>
            <a:pPr algn="ctr"/>
            <a:r>
              <a:rPr lang="mt-MT" sz="4400" b="1" dirty="0" smtClean="0">
                <a:solidFill>
                  <a:srgbClr val="FFFF00"/>
                </a:solidFill>
              </a:rPr>
              <a:t>U </a:t>
            </a:r>
          </a:p>
          <a:p>
            <a:pPr algn="ctr"/>
            <a:r>
              <a:rPr lang="mt-MT" sz="4400" b="1" dirty="0" smtClean="0">
                <a:solidFill>
                  <a:srgbClr val="FFFF00"/>
                </a:solidFill>
              </a:rPr>
              <a:t>ġie fid-dinja bħala </a:t>
            </a:r>
          </a:p>
          <a:p>
            <a:pPr algn="ctr"/>
            <a:r>
              <a:rPr lang="mt-MT" sz="4400" b="1" dirty="0" smtClean="0">
                <a:solidFill>
                  <a:srgbClr val="FFFF00"/>
                </a:solidFill>
              </a:rPr>
              <a:t>d-Dawl  li jitfi d-dlam tad-dnub. 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JTQOZ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210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Diane Fenech</dc:creator>
  <cp:lastModifiedBy>Cathleen</cp:lastModifiedBy>
  <cp:revision>5</cp:revision>
  <dcterms:created xsi:type="dcterms:W3CDTF">2013-12-22T12:50:08Z</dcterms:created>
  <dcterms:modified xsi:type="dcterms:W3CDTF">2015-10-25T16:42:41Z</dcterms:modified>
</cp:coreProperties>
</file>