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70" r:id="rId5"/>
    <p:sldId id="258" r:id="rId6"/>
    <p:sldId id="271" r:id="rId7"/>
    <p:sldId id="260" r:id="rId8"/>
    <p:sldId id="272" r:id="rId9"/>
    <p:sldId id="261" r:id="rId10"/>
    <p:sldId id="273" r:id="rId11"/>
    <p:sldId id="262" r:id="rId12"/>
    <p:sldId id="274" r:id="rId13"/>
    <p:sldId id="263" r:id="rId14"/>
    <p:sldId id="275" r:id="rId15"/>
    <p:sldId id="264" r:id="rId16"/>
    <p:sldId id="276" r:id="rId17"/>
    <p:sldId id="265" r:id="rId18"/>
    <p:sldId id="277" r:id="rId19"/>
    <p:sldId id="266" r:id="rId20"/>
    <p:sldId id="278" r:id="rId21"/>
    <p:sldId id="267" r:id="rId22"/>
    <p:sldId id="279" r:id="rId23"/>
    <p:sldId id="280" r:id="rId24"/>
    <p:sldId id="281" r:id="rId2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60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719D-D208-4529-9BD0-0B17C5C8251A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B98-A127-4DCC-B57C-7FD622FE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05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719D-D208-4529-9BD0-0B17C5C8251A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B98-A127-4DCC-B57C-7FD622FE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9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719D-D208-4529-9BD0-0B17C5C8251A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B98-A127-4DCC-B57C-7FD622FE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12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719D-D208-4529-9BD0-0B17C5C8251A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B98-A127-4DCC-B57C-7FD622FE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85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719D-D208-4529-9BD0-0B17C5C8251A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B98-A127-4DCC-B57C-7FD622FE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6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719D-D208-4529-9BD0-0B17C5C8251A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B98-A127-4DCC-B57C-7FD622FE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719D-D208-4529-9BD0-0B17C5C8251A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B98-A127-4DCC-B57C-7FD622FE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51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719D-D208-4529-9BD0-0B17C5C8251A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B98-A127-4DCC-B57C-7FD622FE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73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719D-D208-4529-9BD0-0B17C5C8251A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B98-A127-4DCC-B57C-7FD622FE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77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719D-D208-4529-9BD0-0B17C5C8251A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B98-A127-4DCC-B57C-7FD622FE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64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719D-D208-4529-9BD0-0B17C5C8251A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B98-A127-4DCC-B57C-7FD622FE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51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9719D-D208-4529-9BD0-0B17C5C8251A}" type="datetimeFigureOut">
              <a:rPr lang="en-GB" smtClean="0"/>
              <a:t>29/08/2015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D9B98-A127-4DCC-B57C-7FD622FE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84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59061" y="1159061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2696" y="179512"/>
            <a:ext cx="56886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8800" b="1" dirty="0" smtClean="0"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Għal Dinja Aktar B’Saħħitha</a:t>
            </a:r>
            <a:endParaRPr lang="en-GB" sz="8800" b="1" dirty="0"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46" y="4763874"/>
            <a:ext cx="2719714" cy="27197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40768" y="7812360"/>
            <a:ext cx="46805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6600" b="1" i="1" dirty="0" smtClean="0"/>
              <a:t>KWIŻŻ</a:t>
            </a:r>
            <a:endParaRPr lang="en-GB" sz="6600" b="1" i="1" dirty="0"/>
          </a:p>
        </p:txBody>
      </p:sp>
    </p:spTree>
    <p:extLst>
      <p:ext uri="{BB962C8B-B14F-4D97-AF65-F5344CB8AC3E}">
        <p14:creationId xmlns:p14="http://schemas.microsoft.com/office/powerpoint/2010/main" val="105920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59062" y="1119082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80" y="467544"/>
            <a:ext cx="5688632" cy="186204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t-MT" sz="115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FALZ</a:t>
            </a:r>
            <a:endParaRPr lang="en-GB" sz="115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888" y="2653907"/>
            <a:ext cx="5688632" cy="5078313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mt-MT" sz="5400" b="1" i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Is-siġar jixorbu l-arja maħmuġa u jagħtuna arja nadifa.</a:t>
            </a:r>
            <a:endParaRPr lang="en-GB" sz="11500" b="1" i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33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95067" y="1126938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4210" y="1739782"/>
            <a:ext cx="56886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Meta wieħed jaħli l-karti ikun qed jeqred </a:t>
            </a:r>
          </a:p>
          <a:p>
            <a:pPr algn="ctr"/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l-ambjent.  </a:t>
            </a:r>
            <a:endParaRPr lang="en-GB" sz="72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491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59062" y="1119082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80" y="467544"/>
            <a:ext cx="5688632" cy="186204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t-MT" sz="115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VERU</a:t>
            </a:r>
            <a:endParaRPr lang="en-GB" sz="115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888" y="2653907"/>
            <a:ext cx="5688632" cy="6324808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mt-MT" sz="5400" b="1" i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Biex nagħmlu l-karti rridu nqaċċtu s-siġar. Aktar ma naħlu karti aktar inqaċċtu siġar.</a:t>
            </a:r>
            <a:endParaRPr lang="en-GB" sz="11500" b="1" i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33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95067" y="1190354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4210" y="2051720"/>
            <a:ext cx="56886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L-elettriku jgħin biex id-dinja timrad aktar malajr. </a:t>
            </a:r>
            <a:endParaRPr lang="en-GB" sz="72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890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59062" y="1119082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80" y="467544"/>
            <a:ext cx="5688632" cy="186204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t-MT" sz="115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VERU</a:t>
            </a:r>
            <a:endParaRPr lang="en-GB" sz="115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888" y="2653907"/>
            <a:ext cx="5688632" cy="6324808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mt-MT" sz="5400" b="1" i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L-enerġija li nużaw mid-dawl elettriku </a:t>
            </a:r>
            <a:r>
              <a:rPr lang="mt-MT" sz="5400" b="1" i="1" dirty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t</a:t>
            </a:r>
            <a:r>
              <a:rPr lang="mt-MT" sz="5400" b="1" i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għin </a:t>
            </a:r>
            <a:r>
              <a:rPr lang="mt-MT" sz="5400" b="1" i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biex id-dinja tisħon aktar malajr. </a:t>
            </a:r>
            <a:endParaRPr lang="en-GB" sz="11500" b="1" i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33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69537" y="1103459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0687" y="971600"/>
            <a:ext cx="568863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Meta nirreċiklaw </a:t>
            </a:r>
          </a:p>
          <a:p>
            <a:pPr algn="ctr"/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il-karti nkunu qed innaqqsu mit-tniġġis tal-arja.</a:t>
            </a:r>
            <a:endParaRPr lang="en-GB" sz="72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631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59062" y="1119082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80" y="467544"/>
            <a:ext cx="5688632" cy="186204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t-MT" sz="115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VERU</a:t>
            </a:r>
            <a:endParaRPr lang="en-GB" sz="115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888" y="2653907"/>
            <a:ext cx="5688632" cy="5078313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mt-MT" sz="5400" b="1" i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Dan għaliex anqas meta nużaw karti ġodda anqas </a:t>
            </a:r>
            <a:r>
              <a:rPr lang="mt-MT" sz="5400" b="1" i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inqaċċtu </a:t>
            </a:r>
            <a:r>
              <a:rPr lang="mt-MT" sz="5400" b="1" i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siġar.</a:t>
            </a:r>
            <a:endParaRPr lang="en-GB" sz="11500" b="1" i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33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69537" y="1120799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4210" y="231721"/>
            <a:ext cx="5688632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Minflok nużaw </a:t>
            </a:r>
          </a:p>
          <a:p>
            <a:pPr algn="ctr"/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l-elettriku biex </a:t>
            </a:r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nixegħlu </a:t>
            </a:r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xi mkien nistgħu nużaw l-enerġija mix-xemx.</a:t>
            </a:r>
            <a:endParaRPr lang="en-GB" sz="72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250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59062" y="1119082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80" y="467544"/>
            <a:ext cx="5688632" cy="186204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t-MT" sz="115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VERU</a:t>
            </a:r>
            <a:endParaRPr lang="en-GB" sz="115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888" y="2653907"/>
            <a:ext cx="5688632" cy="5078313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mt-MT" sz="5400" b="1" i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L-enerġija li tagħtina x-xemx nistgħu nużawha </a:t>
            </a:r>
            <a:r>
              <a:rPr lang="mt-MT" sz="5400" b="1" i="1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minflok </a:t>
            </a:r>
            <a:r>
              <a:rPr lang="mt-MT" sz="5400" b="1" i="1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l-elettriku.</a:t>
            </a:r>
            <a:endParaRPr lang="en-GB" sz="11500" b="1" i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33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51728" y="1091322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4210" y="899592"/>
            <a:ext cx="568863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Meta tuża </a:t>
            </a:r>
          </a:p>
          <a:p>
            <a:pPr algn="ctr"/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l-pajp biex taħsel </a:t>
            </a:r>
          </a:p>
          <a:p>
            <a:pPr algn="ctr"/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il-karozza aħjar milli tuża l-barmil.</a:t>
            </a:r>
            <a:endParaRPr lang="en-GB" sz="72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075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59061" y="1106927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5588" y="1042663"/>
            <a:ext cx="568863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7200" b="1" dirty="0" smtClean="0"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Ara kemm taf dwar </a:t>
            </a:r>
          </a:p>
          <a:p>
            <a:pPr algn="ctr"/>
            <a:r>
              <a:rPr lang="mt-MT" sz="7200" b="1" dirty="0"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</a:t>
            </a:r>
            <a:r>
              <a:rPr lang="mt-MT" sz="7200" b="1" dirty="0" smtClean="0"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d-dinja </a:t>
            </a:r>
            <a:r>
              <a:rPr lang="mt-MT" sz="7200" b="1" dirty="0" smtClean="0"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ta’ madwarek  billi twieġeb </a:t>
            </a:r>
          </a:p>
          <a:p>
            <a:pPr algn="ctr"/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veru</a:t>
            </a:r>
            <a:r>
              <a:rPr lang="mt-MT" sz="7200" b="1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mt-MT" sz="7200" b="1" dirty="0" smtClean="0"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jew</a:t>
            </a:r>
            <a:r>
              <a:rPr lang="mt-MT" sz="7200" b="1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falz</a:t>
            </a:r>
            <a:r>
              <a:rPr lang="mt-MT" sz="8800" b="1" dirty="0" smtClean="0"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GB" sz="8800" b="1" dirty="0"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72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59062" y="1119082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80" y="467544"/>
            <a:ext cx="5688632" cy="186204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t-MT" sz="115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FALZ</a:t>
            </a:r>
            <a:endParaRPr lang="en-GB" sz="115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888" y="2653907"/>
            <a:ext cx="5688632" cy="3831818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mt-MT" sz="5400" b="1" i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Meta tuża l-pajp taħli aktar ilma bla bżonn.</a:t>
            </a:r>
            <a:endParaRPr lang="en-GB" sz="11500" b="1" i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33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51728" y="1091322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4210" y="1150168"/>
            <a:ext cx="568863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Meta nifirdu l-iskart f’bins apposta tinħela aktar enerġija meta dan jinħaraq. </a:t>
            </a:r>
            <a:endParaRPr lang="en-GB" sz="72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101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59062" y="1119082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80" y="467544"/>
            <a:ext cx="5688632" cy="186204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t-MT" sz="115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FALZ</a:t>
            </a:r>
            <a:endParaRPr lang="en-GB" sz="115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736" y="2623608"/>
            <a:ext cx="6206520" cy="6324808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mt-MT" sz="5400" b="1" i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Meta l-iskart nifirduh - metall, plastik, karta u ħġieġ – dan jiddewweb u </a:t>
            </a:r>
            <a:r>
              <a:rPr lang="mt-MT" sz="5400" b="1" i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jerġa’ </a:t>
            </a:r>
            <a:r>
              <a:rPr lang="mt-MT" sz="5400" b="1" i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jintuża. </a:t>
            </a:r>
            <a:endParaRPr lang="en-GB" sz="11500" b="1" i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33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59062" y="1119082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80" y="467544"/>
            <a:ext cx="5472608" cy="7848302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Mela Ftakar !</a:t>
            </a:r>
          </a:p>
          <a:p>
            <a:pPr algn="ctr"/>
            <a:endParaRPr lang="mt-MT" sz="72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Jekk trid </a:t>
            </a:r>
          </a:p>
          <a:p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tgħix </a:t>
            </a:r>
          </a:p>
          <a:p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f’dinja </a:t>
            </a:r>
          </a:p>
          <a:p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aktar b’saħħitha... </a:t>
            </a:r>
            <a:endParaRPr lang="en-GB" sz="72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192" y="4067944"/>
            <a:ext cx="2415096" cy="24150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3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86446" y="1126937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04864" y="623754"/>
            <a:ext cx="6192688" cy="70788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mt-MT" sz="4000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TAĦLIX ILMA</a:t>
            </a:r>
            <a:endParaRPr lang="en-GB" sz="4000" b="1" dirty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473641"/>
            <a:ext cx="1008112" cy="10081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24744" y="1991906"/>
            <a:ext cx="6192688" cy="70788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mt-MT" sz="40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TAĦLIX DAWL </a:t>
            </a:r>
            <a:endParaRPr lang="en-GB" sz="40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8840" y="3288050"/>
            <a:ext cx="6192688" cy="70788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mt-MT" sz="4000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TAĦLIX KARTI</a:t>
            </a:r>
            <a:endParaRPr lang="en-GB" sz="4000" b="1" dirty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4664" y="4656202"/>
            <a:ext cx="6192688" cy="70788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mt-MT" sz="40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IBŻA’ </a:t>
            </a:r>
            <a:r>
              <a:rPr lang="mt-MT" sz="40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GĦAS-SIĠAR </a:t>
            </a:r>
            <a:endParaRPr lang="en-GB" sz="40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0848" y="6012160"/>
            <a:ext cx="6192688" cy="70788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mt-MT" sz="4000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IFRED L-ISKART </a:t>
            </a:r>
            <a:endParaRPr lang="en-GB" sz="4000" b="1" dirty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28800" y="7752546"/>
            <a:ext cx="6192688" cy="70788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mt-MT" sz="40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ERĠA’ </a:t>
            </a:r>
            <a:r>
              <a:rPr lang="mt-MT" sz="40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UŻA </a:t>
            </a:r>
            <a:endParaRPr lang="en-GB" sz="40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128" y="1841793"/>
            <a:ext cx="1008112" cy="10081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66" y="3107556"/>
            <a:ext cx="1652587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922" y="4434081"/>
            <a:ext cx="1008112" cy="10081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5862047"/>
            <a:ext cx="1008112" cy="10081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465" y="7556394"/>
            <a:ext cx="1008112" cy="10081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70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95067" y="1126938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4619" y="1185784"/>
            <a:ext cx="568863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Nies li jgħixu f’pajjiżi foqra jgħixu anqas minn  dawk li għandhom x’jieklu .</a:t>
            </a:r>
            <a:endParaRPr lang="en-GB" sz="72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952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59062" y="1119082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80" y="467544"/>
            <a:ext cx="5688632" cy="186204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t-MT" sz="115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VERU</a:t>
            </a:r>
            <a:endParaRPr lang="en-GB" sz="115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888" y="2653907"/>
            <a:ext cx="5688632" cy="6195992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mt-MT" sz="5400" b="1" i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Dan għaliex pajjiżi fqar m’għandhomx ilma nadif u mediċini biżżejjed biex ifejqu l-marid.</a:t>
            </a:r>
            <a:endParaRPr lang="en-GB" sz="11500" b="1" i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338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95067" y="1126938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4619" y="1185784"/>
            <a:ext cx="568863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Ħafna tfal imutu għax il-ġenituri tagħhom ma jeħdux ħsiebhom. </a:t>
            </a:r>
            <a:endParaRPr lang="en-GB" sz="72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02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59062" y="1165202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80" y="467544"/>
            <a:ext cx="5688632" cy="186204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t-MT" sz="115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FALZ</a:t>
            </a:r>
            <a:endParaRPr lang="en-GB" sz="115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888" y="2653907"/>
            <a:ext cx="5688632" cy="5078313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mt-MT" sz="5400" b="1" i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Ħafna tfal imutu minħabba li ma jkollhomx x’jieklu u x’jixorbu. </a:t>
            </a:r>
            <a:endParaRPr lang="en-GB" sz="11500" b="1" i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33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95067" y="1126938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4210" y="1835696"/>
            <a:ext cx="56886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Meta n-nies jixorbu ħafna ilma li mhux nadif dawn jistgħu jmutu. </a:t>
            </a:r>
            <a:endParaRPr lang="en-GB" sz="72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844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59062" y="1119082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80" y="467544"/>
            <a:ext cx="5688632" cy="186204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t-MT" sz="115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VERU</a:t>
            </a:r>
            <a:endParaRPr lang="en-GB" sz="115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888" y="2653907"/>
            <a:ext cx="5688632" cy="6324808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mt-MT" sz="5400" b="1" i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Ilma maħmuġ iġib ħafna infezzjonijiet. Dawn iwasslu </a:t>
            </a:r>
          </a:p>
          <a:p>
            <a:pPr algn="ctr">
              <a:lnSpc>
                <a:spcPct val="150000"/>
              </a:lnSpc>
            </a:pPr>
            <a:r>
              <a:rPr lang="mt-MT" sz="5400" b="1" i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għall-mewt.</a:t>
            </a:r>
            <a:endParaRPr lang="en-GB" sz="11500" b="1" i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33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1.wallconvert.com/_media/wallpapers_2880x1800/1/2/green-floral-texture-168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95067" y="1126938"/>
            <a:ext cx="917612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4210" y="1185784"/>
            <a:ext cx="568863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7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Raħal li jkollu ħafna siġar huwa nadif daqs raħal li ma tantx ikollu ħdura. </a:t>
            </a:r>
            <a:endParaRPr lang="en-GB" sz="72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370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283</Words>
  <Application>Microsoft Office PowerPoint</Application>
  <PresentationFormat>On-screen Show (4:3)</PresentationFormat>
  <Paragraphs>53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Marija  Fenech</dc:creator>
  <cp:lastModifiedBy>Cathleen</cp:lastModifiedBy>
  <cp:revision>11</cp:revision>
  <dcterms:created xsi:type="dcterms:W3CDTF">2015-02-16T17:59:48Z</dcterms:created>
  <dcterms:modified xsi:type="dcterms:W3CDTF">2015-08-29T21:27:43Z</dcterms:modified>
</cp:coreProperties>
</file>