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70" r:id="rId5"/>
    <p:sldId id="258" r:id="rId6"/>
    <p:sldId id="271" r:id="rId7"/>
    <p:sldId id="260" r:id="rId8"/>
    <p:sldId id="272" r:id="rId9"/>
    <p:sldId id="261" r:id="rId10"/>
    <p:sldId id="273" r:id="rId11"/>
    <p:sldId id="262" r:id="rId12"/>
    <p:sldId id="274" r:id="rId13"/>
    <p:sldId id="263" r:id="rId14"/>
    <p:sldId id="275" r:id="rId15"/>
    <p:sldId id="264" r:id="rId16"/>
    <p:sldId id="276" r:id="rId17"/>
    <p:sldId id="265" r:id="rId18"/>
    <p:sldId id="277" r:id="rId19"/>
    <p:sldId id="266" r:id="rId20"/>
    <p:sldId id="278" r:id="rId21"/>
    <p:sldId id="267" r:id="rId22"/>
    <p:sldId id="279" r:id="rId23"/>
    <p:sldId id="280" r:id="rId24"/>
    <p:sldId id="281" r:id="rId2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2160" y="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9719D-D208-4529-9BD0-0B17C5C8251A}" type="datetimeFigureOut">
              <a:rPr lang="en-GB" smtClean="0"/>
              <a:t>29/08/2015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9B98-A127-4DCC-B57C-7FD622FE3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052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9719D-D208-4529-9BD0-0B17C5C8251A}" type="datetimeFigureOut">
              <a:rPr lang="en-GB" smtClean="0"/>
              <a:t>29/08/2015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9B98-A127-4DCC-B57C-7FD622FE3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798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9719D-D208-4529-9BD0-0B17C5C8251A}" type="datetimeFigureOut">
              <a:rPr lang="en-GB" smtClean="0"/>
              <a:t>29/08/2015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9B98-A127-4DCC-B57C-7FD622FE3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127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9719D-D208-4529-9BD0-0B17C5C8251A}" type="datetimeFigureOut">
              <a:rPr lang="en-GB" smtClean="0"/>
              <a:t>29/08/2015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9B98-A127-4DCC-B57C-7FD622FE3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853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9719D-D208-4529-9BD0-0B17C5C8251A}" type="datetimeFigureOut">
              <a:rPr lang="en-GB" smtClean="0"/>
              <a:t>29/08/2015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9B98-A127-4DCC-B57C-7FD622FE3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62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9719D-D208-4529-9BD0-0B17C5C8251A}" type="datetimeFigureOut">
              <a:rPr lang="en-GB" smtClean="0"/>
              <a:t>29/08/2015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9B98-A127-4DCC-B57C-7FD622FE3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9719D-D208-4529-9BD0-0B17C5C8251A}" type="datetimeFigureOut">
              <a:rPr lang="en-GB" smtClean="0"/>
              <a:t>29/08/2015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9B98-A127-4DCC-B57C-7FD622FE3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0518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9719D-D208-4529-9BD0-0B17C5C8251A}" type="datetimeFigureOut">
              <a:rPr lang="en-GB" smtClean="0"/>
              <a:t>29/08/2015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9B98-A127-4DCC-B57C-7FD622FE3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732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9719D-D208-4529-9BD0-0B17C5C8251A}" type="datetimeFigureOut">
              <a:rPr lang="en-GB" smtClean="0"/>
              <a:t>29/08/2015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9B98-A127-4DCC-B57C-7FD622FE3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773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9719D-D208-4529-9BD0-0B17C5C8251A}" type="datetimeFigureOut">
              <a:rPr lang="en-GB" smtClean="0"/>
              <a:t>29/08/2015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9B98-A127-4DCC-B57C-7FD622FE3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4647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9719D-D208-4529-9BD0-0B17C5C8251A}" type="datetimeFigureOut">
              <a:rPr lang="en-GB" smtClean="0"/>
              <a:t>29/08/2015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9B98-A127-4DCC-B57C-7FD622FE3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512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9719D-D208-4529-9BD0-0B17C5C8251A}" type="datetimeFigureOut">
              <a:rPr lang="en-GB" smtClean="0"/>
              <a:t>29/08/2015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D9B98-A127-4DCC-B57C-7FD622FE3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846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01.wallconvert.com/_media/wallpapers_2880x1800/1/2/green-floral-texture-1685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159061" y="1159061"/>
            <a:ext cx="9176126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92696" y="179512"/>
            <a:ext cx="568863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t-MT" sz="8800" b="1" dirty="0" smtClean="0">
                <a:solidFill>
                  <a:schemeClr val="tx2">
                    <a:lumMod val="50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Għal Dinja Aktar B’Saħħitha</a:t>
            </a:r>
            <a:endParaRPr lang="en-GB" sz="8800" b="1" dirty="0">
              <a:solidFill>
                <a:schemeClr val="tx2">
                  <a:lumMod val="50000"/>
                </a:schemeClr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9446" y="4763874"/>
            <a:ext cx="2719714" cy="271971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40768" y="7812360"/>
            <a:ext cx="46805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t-MT" sz="6600" b="1" i="1" dirty="0" smtClean="0"/>
              <a:t>KWIŻŻ</a:t>
            </a:r>
            <a:endParaRPr lang="en-GB" sz="6600" b="1" i="1" dirty="0"/>
          </a:p>
        </p:txBody>
      </p:sp>
    </p:spTree>
    <p:extLst>
      <p:ext uri="{BB962C8B-B14F-4D97-AF65-F5344CB8AC3E}">
        <p14:creationId xmlns:p14="http://schemas.microsoft.com/office/powerpoint/2010/main" val="105920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01.wallconvert.com/_media/wallpapers_2880x1800/1/2/green-floral-texture-1685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159062" y="1119082"/>
            <a:ext cx="9176126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48680" y="467544"/>
            <a:ext cx="5688632" cy="186204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mt-MT" sz="11500" b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FALZ</a:t>
            </a:r>
            <a:endParaRPr lang="en-GB" sz="11500" b="1" dirty="0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7888" y="2653907"/>
            <a:ext cx="5688632" cy="5078313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mt-MT" sz="5400" b="1" i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Is-siġar jixorbu l-arja maħmuġa u jagħtuna arja nadifa.</a:t>
            </a:r>
            <a:endParaRPr lang="en-GB" sz="11500" b="1" i="1" dirty="0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331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01.wallconvert.com/_media/wallpapers_2880x1800/1/2/green-floral-texture-1685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195067" y="1126938"/>
            <a:ext cx="9176126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74210" y="1739782"/>
            <a:ext cx="568863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t-MT" sz="7200" b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Meta wieħed jaħli l-karti ikun qed jeqred </a:t>
            </a:r>
          </a:p>
          <a:p>
            <a:pPr algn="ctr"/>
            <a:r>
              <a:rPr lang="mt-MT" sz="7200" b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l-ambjent.  </a:t>
            </a:r>
            <a:endParaRPr lang="en-GB" sz="7200" b="1" dirty="0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6491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01.wallconvert.com/_media/wallpapers_2880x1800/1/2/green-floral-texture-1685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159062" y="1119082"/>
            <a:ext cx="9176126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48680" y="467544"/>
            <a:ext cx="5688632" cy="186204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mt-MT" sz="11500" b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VERU</a:t>
            </a:r>
            <a:endParaRPr lang="en-GB" sz="11500" b="1" dirty="0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7888" y="2653907"/>
            <a:ext cx="5688632" cy="6324808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mt-MT" sz="5400" b="1" i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Biex nagħmlu l-karti rridu nqaċċtu s-siġar. Aktar ma naħlu karti aktar inqaċċtu siġar.</a:t>
            </a:r>
            <a:endParaRPr lang="en-GB" sz="11500" b="1" i="1" dirty="0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331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01.wallconvert.com/_media/wallpapers_2880x1800/1/2/green-floral-texture-1685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195067" y="1190354"/>
            <a:ext cx="9176126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74210" y="2051720"/>
            <a:ext cx="56886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t-MT" sz="7200" b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L-elettriku jgħin biex id-dinja timrad aktar malajr. </a:t>
            </a:r>
            <a:endParaRPr lang="en-GB" sz="7200" b="1" dirty="0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890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01.wallconvert.com/_media/wallpapers_2880x1800/1/2/green-floral-texture-1685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159062" y="1119082"/>
            <a:ext cx="9176126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48680" y="467544"/>
            <a:ext cx="5688632" cy="186204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mt-MT" sz="11500" b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VERU</a:t>
            </a:r>
            <a:endParaRPr lang="en-GB" sz="11500" b="1" dirty="0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7888" y="2653907"/>
            <a:ext cx="5688632" cy="6324808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mt-MT" sz="5400" b="1" i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L-enerġija li nużaw mid-dawl elettriku </a:t>
            </a:r>
            <a:r>
              <a:rPr lang="mt-MT" sz="5400" b="1" i="1" dirty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t</a:t>
            </a:r>
            <a:r>
              <a:rPr lang="mt-MT" sz="5400" b="1" i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għin </a:t>
            </a:r>
            <a:r>
              <a:rPr lang="mt-MT" sz="5400" b="1" i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biex id-dinja tisħon aktar malajr. </a:t>
            </a:r>
            <a:endParaRPr lang="en-GB" sz="11500" b="1" i="1" dirty="0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331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01.wallconvert.com/_media/wallpapers_2880x1800/1/2/green-floral-texture-1685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169537" y="1103459"/>
            <a:ext cx="9176126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80687" y="971600"/>
            <a:ext cx="568863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t-MT" sz="7200" b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Meta nirreċiklaw </a:t>
            </a:r>
          </a:p>
          <a:p>
            <a:pPr algn="ctr"/>
            <a:r>
              <a:rPr lang="mt-MT" sz="7200" b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il-karti nkunu qed innaqqsu mit-tniġġis tal-arja.</a:t>
            </a:r>
            <a:endParaRPr lang="en-GB" sz="7200" b="1" dirty="0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631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01.wallconvert.com/_media/wallpapers_2880x1800/1/2/green-floral-texture-1685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159062" y="1119082"/>
            <a:ext cx="9176126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48680" y="467544"/>
            <a:ext cx="5688632" cy="186204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mt-MT" sz="11500" b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VERU</a:t>
            </a:r>
            <a:endParaRPr lang="en-GB" sz="11500" b="1" dirty="0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7888" y="2653907"/>
            <a:ext cx="5688632" cy="5078313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mt-MT" sz="5400" b="1" i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Dan għaliex anqas meta nużaw karti ġodda anqas </a:t>
            </a:r>
            <a:r>
              <a:rPr lang="mt-MT" sz="5400" b="1" i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inqaċċtu </a:t>
            </a:r>
            <a:r>
              <a:rPr lang="mt-MT" sz="5400" b="1" i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siġar.</a:t>
            </a:r>
            <a:endParaRPr lang="en-GB" sz="11500" b="1" i="1" dirty="0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331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01.wallconvert.com/_media/wallpapers_2880x1800/1/2/green-floral-texture-1685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169537" y="1120799"/>
            <a:ext cx="9176126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74210" y="231721"/>
            <a:ext cx="5688632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t-MT" sz="7200" b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Minflok nużaw </a:t>
            </a:r>
          </a:p>
          <a:p>
            <a:pPr algn="ctr"/>
            <a:r>
              <a:rPr lang="mt-MT" sz="7200" b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l-elettriku biex </a:t>
            </a:r>
            <a:r>
              <a:rPr lang="mt-MT" sz="7200" b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nixegħlu </a:t>
            </a:r>
            <a:r>
              <a:rPr lang="mt-MT" sz="7200" b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xi mkien nistgħu nużaw l-enerġija mix-xemx.</a:t>
            </a:r>
            <a:endParaRPr lang="en-GB" sz="7200" b="1" dirty="0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5250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01.wallconvert.com/_media/wallpapers_2880x1800/1/2/green-floral-texture-1685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159062" y="1119082"/>
            <a:ext cx="9176126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48680" y="467544"/>
            <a:ext cx="5688632" cy="186204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mt-MT" sz="11500" b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VERU</a:t>
            </a:r>
            <a:endParaRPr lang="en-GB" sz="11500" b="1" dirty="0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7888" y="2653907"/>
            <a:ext cx="5688632" cy="5078313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mt-MT" sz="5400" b="1" i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L-enerġija li tagħtina x-xemx nistgħu nużawha </a:t>
            </a:r>
            <a:r>
              <a:rPr lang="mt-MT" sz="5400" b="1" i="1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minflok </a:t>
            </a:r>
            <a:r>
              <a:rPr lang="mt-MT" sz="5400" b="1" i="1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l-elettriku.</a:t>
            </a:r>
            <a:endParaRPr lang="en-GB" sz="11500" b="1" i="1" dirty="0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331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01.wallconvert.com/_media/wallpapers_2880x1800/1/2/green-floral-texture-1685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151728" y="1091322"/>
            <a:ext cx="9176126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74210" y="899592"/>
            <a:ext cx="568863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t-MT" sz="7200" b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Meta tuża </a:t>
            </a:r>
          </a:p>
          <a:p>
            <a:pPr algn="ctr"/>
            <a:r>
              <a:rPr lang="mt-MT" sz="7200" b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l-pajp biex taħsel </a:t>
            </a:r>
          </a:p>
          <a:p>
            <a:pPr algn="ctr"/>
            <a:r>
              <a:rPr lang="mt-MT" sz="7200" b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il-karozza aħjar milli tuża l-barmil.</a:t>
            </a:r>
            <a:endParaRPr lang="en-GB" sz="7200" b="1" dirty="0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0075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01.wallconvert.com/_media/wallpapers_2880x1800/1/2/green-floral-texture-1685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159061" y="1106927"/>
            <a:ext cx="9176126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55588" y="1042663"/>
            <a:ext cx="5688632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t-MT" sz="7200" b="1" dirty="0" smtClean="0">
                <a:solidFill>
                  <a:schemeClr val="tx2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Ara kemm taf dwar </a:t>
            </a:r>
          </a:p>
          <a:p>
            <a:pPr algn="ctr"/>
            <a:r>
              <a:rPr lang="mt-MT" sz="7200" b="1" dirty="0">
                <a:solidFill>
                  <a:schemeClr val="tx2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i</a:t>
            </a:r>
            <a:r>
              <a:rPr lang="mt-MT" sz="7200" b="1" dirty="0" smtClean="0">
                <a:solidFill>
                  <a:schemeClr val="tx2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d-dinja </a:t>
            </a:r>
            <a:r>
              <a:rPr lang="mt-MT" sz="7200" b="1" dirty="0" smtClean="0">
                <a:solidFill>
                  <a:schemeClr val="tx2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ta’ madwarek  billi twieġeb </a:t>
            </a:r>
          </a:p>
          <a:p>
            <a:pPr algn="ctr"/>
            <a:r>
              <a:rPr lang="mt-MT" sz="7200" b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veru</a:t>
            </a:r>
            <a:r>
              <a:rPr lang="mt-MT" sz="7200" b="1" dirty="0" smtClean="0"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mt-MT" sz="7200" b="1" dirty="0" smtClean="0">
                <a:solidFill>
                  <a:schemeClr val="tx2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jew</a:t>
            </a:r>
            <a:r>
              <a:rPr lang="mt-MT" sz="7200" b="1" dirty="0" smtClean="0"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mt-MT" sz="7200" b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falz</a:t>
            </a:r>
            <a:r>
              <a:rPr lang="mt-MT" sz="8800" b="1" dirty="0" smtClean="0">
                <a:solidFill>
                  <a:schemeClr val="tx2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en-GB" sz="8800" b="1" dirty="0">
              <a:solidFill>
                <a:schemeClr val="tx2">
                  <a:lumMod val="50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872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01.wallconvert.com/_media/wallpapers_2880x1800/1/2/green-floral-texture-1685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159062" y="1119082"/>
            <a:ext cx="9176126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48680" y="467544"/>
            <a:ext cx="5688632" cy="186204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mt-MT" sz="11500" b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FALZ</a:t>
            </a:r>
            <a:endParaRPr lang="en-GB" sz="11500" b="1" dirty="0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7888" y="2653907"/>
            <a:ext cx="5688632" cy="3831818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mt-MT" sz="5400" b="1" i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Meta tuża l-pajp taħli aktar ilma bla bżonn.</a:t>
            </a:r>
            <a:endParaRPr lang="en-GB" sz="11500" b="1" i="1" dirty="0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331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01.wallconvert.com/_media/wallpapers_2880x1800/1/2/green-floral-texture-1685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151728" y="1091322"/>
            <a:ext cx="9176126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74210" y="1150168"/>
            <a:ext cx="568863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t-MT" sz="7200" b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Meta nifirdu l-iskart f’bins apposta tinħela aktar enerġija meta dan jinħaraq. </a:t>
            </a:r>
            <a:endParaRPr lang="en-GB" sz="7200" b="1" dirty="0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9101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01.wallconvert.com/_media/wallpapers_2880x1800/1/2/green-floral-texture-1685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159062" y="1119082"/>
            <a:ext cx="9176126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48680" y="467544"/>
            <a:ext cx="5688632" cy="186204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mt-MT" sz="11500" b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FALZ</a:t>
            </a:r>
            <a:endParaRPr lang="en-GB" sz="11500" b="1" dirty="0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9736" y="2623608"/>
            <a:ext cx="6206520" cy="6324808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mt-MT" sz="5400" b="1" i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Meta l-iskart nifirduh - metall, plastik, karta u ħġieġ – dan jiddewweb u </a:t>
            </a:r>
            <a:r>
              <a:rPr lang="mt-MT" sz="5400" b="1" i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jerġa’ </a:t>
            </a:r>
            <a:r>
              <a:rPr lang="mt-MT" sz="5400" b="1" i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jintuża. </a:t>
            </a:r>
            <a:endParaRPr lang="en-GB" sz="11500" b="1" i="1" dirty="0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331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01.wallconvert.com/_media/wallpapers_2880x1800/1/2/green-floral-texture-1685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159062" y="1119082"/>
            <a:ext cx="9176126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48680" y="467544"/>
            <a:ext cx="5472608" cy="7848302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mt-MT" sz="7200" b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Mela Ftakar !</a:t>
            </a:r>
          </a:p>
          <a:p>
            <a:pPr algn="ctr"/>
            <a:endParaRPr lang="mt-MT" sz="7200" b="1" dirty="0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mt-MT" sz="7200" b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Jekk trid </a:t>
            </a:r>
          </a:p>
          <a:p>
            <a:r>
              <a:rPr lang="mt-MT" sz="7200" b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tgħix </a:t>
            </a:r>
          </a:p>
          <a:p>
            <a:r>
              <a:rPr lang="mt-MT" sz="7200" b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f’dinja </a:t>
            </a:r>
          </a:p>
          <a:p>
            <a:r>
              <a:rPr lang="mt-MT" sz="7200" b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aktar b’saħħitha... </a:t>
            </a:r>
            <a:endParaRPr lang="en-GB" sz="7200" b="1" dirty="0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192" y="4067944"/>
            <a:ext cx="2415096" cy="241509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331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01.wallconvert.com/_media/wallpapers_2880x1800/1/2/green-floral-texture-1685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186446" y="1126937"/>
            <a:ext cx="9176126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04864" y="623754"/>
            <a:ext cx="6192688" cy="707886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r>
              <a:rPr lang="mt-MT" sz="4000" b="1" dirty="0" smtClean="0">
                <a:solidFill>
                  <a:schemeClr val="accent6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TAĦLIX ILMA</a:t>
            </a:r>
            <a:endParaRPr lang="en-GB" sz="4000" b="1" dirty="0">
              <a:solidFill>
                <a:schemeClr val="accent6">
                  <a:lumMod val="50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720" y="473641"/>
            <a:ext cx="1008112" cy="100811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24744" y="1991906"/>
            <a:ext cx="6192688" cy="707886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r>
              <a:rPr lang="mt-MT" sz="4000" b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TAĦLIX DAWL </a:t>
            </a:r>
            <a:endParaRPr lang="en-GB" sz="4000" b="1" dirty="0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3288050"/>
            <a:ext cx="6192688" cy="707886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r>
              <a:rPr lang="mt-MT" sz="4000" b="1" dirty="0" smtClean="0">
                <a:solidFill>
                  <a:schemeClr val="accent6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TAĦLIX KARTI</a:t>
            </a:r>
            <a:endParaRPr lang="en-GB" sz="4000" b="1" dirty="0">
              <a:solidFill>
                <a:schemeClr val="accent6">
                  <a:lumMod val="50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4664" y="4656202"/>
            <a:ext cx="6192688" cy="707886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r>
              <a:rPr lang="mt-MT" sz="4000" b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IBŻA’ </a:t>
            </a:r>
            <a:r>
              <a:rPr lang="mt-MT" sz="4000" b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GĦAS-SIĠAR </a:t>
            </a:r>
            <a:endParaRPr lang="en-GB" sz="4000" b="1" dirty="0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60848" y="6012160"/>
            <a:ext cx="6192688" cy="707886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r>
              <a:rPr lang="mt-MT" sz="4000" b="1" dirty="0" smtClean="0">
                <a:solidFill>
                  <a:schemeClr val="accent6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IFRED L-ISKART </a:t>
            </a:r>
            <a:endParaRPr lang="en-GB" sz="4000" b="1" dirty="0">
              <a:solidFill>
                <a:schemeClr val="accent6">
                  <a:lumMod val="50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28800" y="7752546"/>
            <a:ext cx="6192688" cy="707886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r>
              <a:rPr lang="mt-MT" sz="4000" b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ERĠA’ </a:t>
            </a:r>
            <a:r>
              <a:rPr lang="mt-MT" sz="4000" b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UŻA </a:t>
            </a:r>
            <a:endParaRPr lang="en-GB" sz="4000" b="1" dirty="0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128" y="1841793"/>
            <a:ext cx="1008112" cy="100811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466" y="3107556"/>
            <a:ext cx="1652587" cy="196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922" y="4434081"/>
            <a:ext cx="1008112" cy="100811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4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704" y="5862047"/>
            <a:ext cx="1008112" cy="100811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5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3465" y="7556394"/>
            <a:ext cx="1008112" cy="100811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770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01.wallconvert.com/_media/wallpapers_2880x1800/1/2/green-floral-texture-1685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195067" y="1126938"/>
            <a:ext cx="9176126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94619" y="1185784"/>
            <a:ext cx="568863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t-MT" sz="7200" b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Nies li jgħixu f’pajjiżi foqra jgħixu anqas minn  dawk li għandhom x’jieklu .</a:t>
            </a:r>
            <a:endParaRPr lang="en-GB" sz="7200" b="1" dirty="0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6952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01.wallconvert.com/_media/wallpapers_2880x1800/1/2/green-floral-texture-1685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159062" y="1119082"/>
            <a:ext cx="9176126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48680" y="467544"/>
            <a:ext cx="5688632" cy="186204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mt-MT" sz="11500" b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VERU</a:t>
            </a:r>
            <a:endParaRPr lang="en-GB" sz="11500" b="1" dirty="0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7888" y="2653907"/>
            <a:ext cx="5688632" cy="6195992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mt-MT" sz="5400" b="1" i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Dan għaliex pajjiżi fqar m’għandhomx ilma nadif u mediċini biżżejjed biex ifejqu l-marid.</a:t>
            </a:r>
            <a:endParaRPr lang="en-GB" sz="11500" b="1" i="1" dirty="0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338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01.wallconvert.com/_media/wallpapers_2880x1800/1/2/green-floral-texture-1685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195067" y="1126938"/>
            <a:ext cx="9176126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94619" y="1185784"/>
            <a:ext cx="568863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t-MT" sz="7200" b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Ħafna tfal imutu għax il-ġenituri tagħhom ma jeħdux ħsiebhom. </a:t>
            </a:r>
            <a:endParaRPr lang="en-GB" sz="7200" b="1" dirty="0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302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01.wallconvert.com/_media/wallpapers_2880x1800/1/2/green-floral-texture-1685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159062" y="1165202"/>
            <a:ext cx="9176126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48680" y="467544"/>
            <a:ext cx="5688632" cy="186204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mt-MT" sz="11500" b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FALZ</a:t>
            </a:r>
            <a:endParaRPr lang="en-GB" sz="11500" b="1" dirty="0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7888" y="2653907"/>
            <a:ext cx="5688632" cy="5078313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mt-MT" sz="5400" b="1" i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Ħafna tfal imutu minħabba li ma jkollhomx x’jieklu u x’jixorbu. </a:t>
            </a:r>
            <a:endParaRPr lang="en-GB" sz="11500" b="1" i="1" dirty="0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331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01.wallconvert.com/_media/wallpapers_2880x1800/1/2/green-floral-texture-1685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195067" y="1126938"/>
            <a:ext cx="9176126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74210" y="1835696"/>
            <a:ext cx="568863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t-MT" sz="7200" b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Meta n-nies jixorbu ħafna ilma li mhux nadif dawn jistgħu jmutu. </a:t>
            </a:r>
            <a:endParaRPr lang="en-GB" sz="7200" b="1" dirty="0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4844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01.wallconvert.com/_media/wallpapers_2880x1800/1/2/green-floral-texture-1685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159062" y="1119082"/>
            <a:ext cx="9176126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48680" y="467544"/>
            <a:ext cx="5688632" cy="186204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mt-MT" sz="11500" b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VERU</a:t>
            </a:r>
            <a:endParaRPr lang="en-GB" sz="11500" b="1" dirty="0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7888" y="2653907"/>
            <a:ext cx="5688632" cy="6324808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mt-MT" sz="5400" b="1" i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Ilma maħmuġ iġib ħafna infezzjonijiet. Dawn iwasslu </a:t>
            </a:r>
          </a:p>
          <a:p>
            <a:pPr algn="ctr">
              <a:lnSpc>
                <a:spcPct val="150000"/>
              </a:lnSpc>
            </a:pPr>
            <a:r>
              <a:rPr lang="mt-MT" sz="5400" b="1" i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għall-mewt.</a:t>
            </a:r>
            <a:endParaRPr lang="en-GB" sz="11500" b="1" i="1" dirty="0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331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01.wallconvert.com/_media/wallpapers_2880x1800/1/2/green-floral-texture-1685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195067" y="1126938"/>
            <a:ext cx="9176126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74210" y="1185784"/>
            <a:ext cx="568863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t-MT" sz="7200" b="1" dirty="0" smtClean="0">
                <a:solidFill>
                  <a:srgbClr val="00206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Raħal li jkollu ħafna siġar huwa nadif daqs raħal li ma tantx ikollu ħdura. </a:t>
            </a:r>
            <a:endParaRPr lang="en-GB" sz="7200" b="1" dirty="0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7370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283</Words>
  <Application>Microsoft Office PowerPoint</Application>
  <PresentationFormat>On-screen Show (4:3)</PresentationFormat>
  <Paragraphs>53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Marija  Fenech</dc:creator>
  <cp:lastModifiedBy>Cathleen</cp:lastModifiedBy>
  <cp:revision>11</cp:revision>
  <dcterms:created xsi:type="dcterms:W3CDTF">2015-02-16T17:59:48Z</dcterms:created>
  <dcterms:modified xsi:type="dcterms:W3CDTF">2015-08-29T21:27:43Z</dcterms:modified>
</cp:coreProperties>
</file>