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57" r:id="rId5"/>
    <p:sldId id="262" r:id="rId6"/>
    <p:sldId id="258" r:id="rId7"/>
    <p:sldId id="263" r:id="rId8"/>
    <p:sldId id="259" r:id="rId9"/>
    <p:sldId id="264" r:id="rId10"/>
    <p:sldId id="260" r:id="rId11"/>
    <p:sldId id="265" r:id="rId12"/>
    <p:sldId id="261" r:id="rId13"/>
    <p:sldId id="26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6" d="100"/>
          <a:sy n="46" d="100"/>
        </p:scale>
        <p:origin x="-2076" y="-5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564B7-12EC-4DAE-A251-2FC1C5F8141F}" type="datetimeFigureOut">
              <a:rPr lang="en-GB" smtClean="0"/>
              <a:t>29/08/2015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F0263-D4EE-46F5-84FD-B0FF51C5C5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0047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564B7-12EC-4DAE-A251-2FC1C5F8141F}" type="datetimeFigureOut">
              <a:rPr lang="en-GB" smtClean="0"/>
              <a:t>29/08/2015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F0263-D4EE-46F5-84FD-B0FF51C5C5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284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564B7-12EC-4DAE-A251-2FC1C5F8141F}" type="datetimeFigureOut">
              <a:rPr lang="en-GB" smtClean="0"/>
              <a:t>29/08/2015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F0263-D4EE-46F5-84FD-B0FF51C5C5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4443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564B7-12EC-4DAE-A251-2FC1C5F8141F}" type="datetimeFigureOut">
              <a:rPr lang="en-GB" smtClean="0"/>
              <a:t>29/08/2015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F0263-D4EE-46F5-84FD-B0FF51C5C5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5966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564B7-12EC-4DAE-A251-2FC1C5F8141F}" type="datetimeFigureOut">
              <a:rPr lang="en-GB" smtClean="0"/>
              <a:t>29/08/2015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F0263-D4EE-46F5-84FD-B0FF51C5C5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2689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564B7-12EC-4DAE-A251-2FC1C5F8141F}" type="datetimeFigureOut">
              <a:rPr lang="en-GB" smtClean="0"/>
              <a:t>29/08/2015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F0263-D4EE-46F5-84FD-B0FF51C5C5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6890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564B7-12EC-4DAE-A251-2FC1C5F8141F}" type="datetimeFigureOut">
              <a:rPr lang="en-GB" smtClean="0"/>
              <a:t>29/08/2015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F0263-D4EE-46F5-84FD-B0FF51C5C5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851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564B7-12EC-4DAE-A251-2FC1C5F8141F}" type="datetimeFigureOut">
              <a:rPr lang="en-GB" smtClean="0"/>
              <a:t>29/08/2015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F0263-D4EE-46F5-84FD-B0FF51C5C5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8680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564B7-12EC-4DAE-A251-2FC1C5F8141F}" type="datetimeFigureOut">
              <a:rPr lang="en-GB" smtClean="0"/>
              <a:t>29/08/2015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F0263-D4EE-46F5-84FD-B0FF51C5C5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2014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564B7-12EC-4DAE-A251-2FC1C5F8141F}" type="datetimeFigureOut">
              <a:rPr lang="en-GB" smtClean="0"/>
              <a:t>29/08/2015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F0263-D4EE-46F5-84FD-B0FF51C5C5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2134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564B7-12EC-4DAE-A251-2FC1C5F8141F}" type="datetimeFigureOut">
              <a:rPr lang="en-GB" smtClean="0"/>
              <a:t>29/08/2015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F0263-D4EE-46F5-84FD-B0FF51C5C5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5950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>
            <a:alpha val="4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8564B7-12EC-4DAE-A251-2FC1C5F8141F}" type="datetimeFigureOut">
              <a:rPr lang="en-GB" smtClean="0"/>
              <a:t>29/08/2015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2F0263-D4EE-46F5-84FD-B0FF51C5C5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00688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15616" y="2780928"/>
            <a:ext cx="734481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t-MT" sz="8000" b="1" dirty="0" smtClean="0">
                <a:solidFill>
                  <a:srgbClr val="002060"/>
                </a:solidFill>
              </a:rPr>
              <a:t>Aqta’ </a:t>
            </a:r>
            <a:r>
              <a:rPr lang="mt-MT" sz="8000" b="1" dirty="0" smtClean="0">
                <a:solidFill>
                  <a:srgbClr val="002060"/>
                </a:solidFill>
              </a:rPr>
              <a:t>Min Jien</a:t>
            </a:r>
          </a:p>
          <a:p>
            <a:pPr algn="ctr"/>
            <a:r>
              <a:rPr lang="mt-MT" sz="8000" b="1" i="1" dirty="0" smtClean="0">
                <a:solidFill>
                  <a:srgbClr val="002060"/>
                </a:solidFill>
              </a:rPr>
              <a:t>Kwiżż </a:t>
            </a:r>
            <a:endParaRPr lang="en-GB" sz="8000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3612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34276" y="2708920"/>
            <a:ext cx="73448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t-MT" sz="3200" b="1" dirty="0" smtClean="0">
                <a:solidFill>
                  <a:schemeClr val="accent2">
                    <a:lumMod val="75000"/>
                  </a:schemeClr>
                </a:solidFill>
              </a:rPr>
              <a:t>L-hena tiegħi meta nara </a:t>
            </a:r>
            <a:r>
              <a:rPr lang="mt-MT" sz="3200" b="1" dirty="0" smtClean="0">
                <a:solidFill>
                  <a:schemeClr val="accent2">
                    <a:lumMod val="75000"/>
                  </a:schemeClr>
                </a:solidFill>
              </a:rPr>
              <a:t>n-nies jiftiehmu </a:t>
            </a:r>
            <a:r>
              <a:rPr lang="mt-MT" sz="3200" b="1" dirty="0" smtClean="0">
                <a:solidFill>
                  <a:schemeClr val="accent2">
                    <a:lumMod val="75000"/>
                  </a:schemeClr>
                </a:solidFill>
              </a:rPr>
              <a:t>bejniethom, jgħinu ‘l xulxin, ma jitkellmux ħażin u jaħdmu id f’id. </a:t>
            </a:r>
            <a:endParaRPr lang="en-GB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43608" y="188640"/>
            <a:ext cx="73448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t-MT" sz="36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Xogħli </a:t>
            </a:r>
            <a:r>
              <a:rPr lang="mt-MT" sz="36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hu li nwassal l-imħabba lil kull min niltaqa’ miegħu. Din l-imħabba jkun hemm min ma jagħtix kasha. </a:t>
            </a:r>
            <a:endParaRPr lang="en-GB" sz="32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97291" y="4869160"/>
            <a:ext cx="73448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t-MT" sz="3600" b="1" dirty="0" smtClean="0">
                <a:solidFill>
                  <a:schemeClr val="accent6">
                    <a:lumMod val="75000"/>
                  </a:schemeClr>
                </a:solidFill>
              </a:rPr>
              <a:t>Fuq kollox </a:t>
            </a:r>
            <a:r>
              <a:rPr lang="mt-MT" sz="3600" b="1" dirty="0" smtClean="0">
                <a:solidFill>
                  <a:schemeClr val="accent6">
                    <a:lumMod val="75000"/>
                  </a:schemeClr>
                </a:solidFill>
              </a:rPr>
              <a:t>xogħli </a:t>
            </a:r>
            <a:r>
              <a:rPr lang="mt-MT" sz="3600" b="1" dirty="0" smtClean="0">
                <a:solidFill>
                  <a:schemeClr val="accent6">
                    <a:lumMod val="75000"/>
                  </a:schemeClr>
                </a:solidFill>
              </a:rPr>
              <a:t>hu li nurihom Alla kemm iħobbhom, li Hu missierhom u aħna lkoll uliedu. </a:t>
            </a:r>
            <a:endParaRPr lang="en-GB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1109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31640" y="1556792"/>
            <a:ext cx="6624736" cy="381642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t-MT" sz="4800" b="1" dirty="0" smtClean="0"/>
              <a:t>Jien is-</a:t>
            </a:r>
            <a:r>
              <a:rPr lang="mt-MT" sz="4800" b="1" dirty="0" smtClean="0">
                <a:solidFill>
                  <a:srgbClr val="FFFF00"/>
                </a:solidFill>
              </a:rPr>
              <a:t>saċerdot</a:t>
            </a:r>
            <a:endParaRPr lang="en-GB" sz="4800" b="1" dirty="0"/>
          </a:p>
        </p:txBody>
      </p:sp>
    </p:spTree>
    <p:extLst>
      <p:ext uri="{BB962C8B-B14F-4D97-AF65-F5344CB8AC3E}">
        <p14:creationId xmlns:p14="http://schemas.microsoft.com/office/powerpoint/2010/main" val="3983530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34276" y="2348880"/>
            <a:ext cx="73448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t-MT" sz="3200" b="1" dirty="0" smtClean="0">
                <a:solidFill>
                  <a:schemeClr val="accent2">
                    <a:lumMod val="75000"/>
                  </a:schemeClr>
                </a:solidFill>
              </a:rPr>
              <a:t>Għalkemm naħdem filgħodu x-xogħol tiegħi </a:t>
            </a:r>
            <a:r>
              <a:rPr lang="mt-MT" sz="3200" b="1" dirty="0" smtClean="0">
                <a:solidFill>
                  <a:schemeClr val="accent2">
                    <a:lumMod val="75000"/>
                  </a:schemeClr>
                </a:solidFill>
              </a:rPr>
              <a:t>jrid </a:t>
            </a:r>
            <a:r>
              <a:rPr lang="mt-MT" sz="3200" b="1" dirty="0" smtClean="0">
                <a:solidFill>
                  <a:schemeClr val="accent2">
                    <a:lumMod val="75000"/>
                  </a:schemeClr>
                </a:solidFill>
              </a:rPr>
              <a:t>ħafna preparazzjoni meta mmur id-dar.  </a:t>
            </a:r>
            <a:endParaRPr lang="en-GB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43608" y="188640"/>
            <a:ext cx="73448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t-MT" sz="36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L-hena tiegħi nara n-nies jinteressaw ruħhom fid-dinja ta’ madwarhom. </a:t>
            </a:r>
            <a:endParaRPr lang="en-GB" sz="32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32721" y="4725144"/>
            <a:ext cx="73448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t-MT" sz="3600" b="1" dirty="0" smtClean="0">
                <a:solidFill>
                  <a:schemeClr val="accent6">
                    <a:lumMod val="75000"/>
                  </a:schemeClr>
                </a:solidFill>
              </a:rPr>
              <a:t>Ninteressa ruħi fil-ħajja tat-tfal u nieħu pjaċir ngħaddilhom l-informazzjoni. </a:t>
            </a:r>
            <a:endParaRPr lang="en-GB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5856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31640" y="1556792"/>
            <a:ext cx="6624736" cy="381642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t-MT" sz="4800" b="1" dirty="0" smtClean="0"/>
              <a:t>Jien l-</a:t>
            </a:r>
            <a:r>
              <a:rPr lang="mt-MT" sz="4800" b="1" dirty="0" smtClean="0">
                <a:solidFill>
                  <a:srgbClr val="FFFF00"/>
                </a:solidFill>
              </a:rPr>
              <a:t>għalliem</a:t>
            </a:r>
            <a:endParaRPr lang="en-GB" sz="4800" b="1" dirty="0"/>
          </a:p>
        </p:txBody>
      </p:sp>
    </p:spTree>
    <p:extLst>
      <p:ext uri="{BB962C8B-B14F-4D97-AF65-F5344CB8AC3E}">
        <p14:creationId xmlns:p14="http://schemas.microsoft.com/office/powerpoint/2010/main" val="3983530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332656"/>
            <a:ext cx="889248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t-MT" sz="3600" b="1" i="1" dirty="0" smtClean="0">
                <a:solidFill>
                  <a:srgbClr val="002060"/>
                </a:solidFill>
              </a:rPr>
              <a:t>Kif jintlagħab il-kwiżż...</a:t>
            </a:r>
          </a:p>
          <a:p>
            <a:endParaRPr lang="mt-MT" sz="3600" b="1" dirty="0">
              <a:solidFill>
                <a:srgbClr val="002060"/>
              </a:solidFill>
            </a:endParaRPr>
          </a:p>
          <a:p>
            <a:pPr marL="742950" indent="-742950">
              <a:lnSpc>
                <a:spcPct val="150000"/>
              </a:lnSpc>
              <a:buAutoNum type="arabicPeriod"/>
            </a:pPr>
            <a:r>
              <a:rPr lang="mt-MT" sz="2400" b="1" dirty="0" smtClean="0">
                <a:solidFill>
                  <a:srgbClr val="002060"/>
                </a:solidFill>
              </a:rPr>
              <a:t>Ninqasmu fi gruppi ta’ 4. </a:t>
            </a:r>
          </a:p>
          <a:p>
            <a:pPr marL="742950" indent="-742950">
              <a:lnSpc>
                <a:spcPct val="150000"/>
              </a:lnSpc>
              <a:buAutoNum type="arabicPeriod"/>
            </a:pPr>
            <a:r>
              <a:rPr lang="mt-MT" sz="2400" b="1" dirty="0" smtClean="0">
                <a:solidFill>
                  <a:srgbClr val="C00000"/>
                </a:solidFill>
              </a:rPr>
              <a:t>F’kull slide hemm 3 biċċiet ta’ informazzjoni li jindika min hi l-persuna. Jekk il-grupp jasal għar-risposta wara l-ewwel biċċa ta’ informazzjoni jieħu 10 punti, jekk mat-tieni 5 punti u jekk mat-tielet punt wieħed.</a:t>
            </a:r>
          </a:p>
          <a:p>
            <a:pPr marL="742950" indent="-742950">
              <a:lnSpc>
                <a:spcPct val="150000"/>
              </a:lnSpc>
              <a:buAutoNum type="arabicPeriod"/>
            </a:pPr>
            <a:r>
              <a:rPr lang="mt-MT" sz="2400" b="1" dirty="0" smtClean="0">
                <a:solidFill>
                  <a:srgbClr val="002060"/>
                </a:solidFill>
              </a:rPr>
              <a:t>Mhux bil-fors li l-gruppi jirrispondu wara min imisshom. Il-logħba tista’ titmexxa permezz ta’ buzzer. </a:t>
            </a:r>
          </a:p>
          <a:p>
            <a:pPr marL="742950" indent="-742950">
              <a:lnSpc>
                <a:spcPct val="150000"/>
              </a:lnSpc>
              <a:buAutoNum type="arabicPeriod"/>
            </a:pPr>
            <a:r>
              <a:rPr lang="mt-MT" sz="2400" b="1" dirty="0" smtClean="0">
                <a:solidFill>
                  <a:srgbClr val="C00000"/>
                </a:solidFill>
              </a:rPr>
              <a:t>Min iġib l-aktar punti </a:t>
            </a:r>
            <a:r>
              <a:rPr lang="mt-MT" sz="2400" b="1" dirty="0" smtClean="0">
                <a:solidFill>
                  <a:srgbClr val="C00000"/>
                </a:solidFill>
              </a:rPr>
              <a:t>jkun </a:t>
            </a:r>
            <a:r>
              <a:rPr lang="mt-MT" sz="2400" b="1" dirty="0" smtClean="0">
                <a:solidFill>
                  <a:srgbClr val="C00000"/>
                </a:solidFill>
              </a:rPr>
              <a:t>il-grupp rebbieħ.</a:t>
            </a:r>
            <a:endParaRPr lang="en-GB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8781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332656"/>
            <a:ext cx="889248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t-MT" sz="3600" b="1" i="1" dirty="0" smtClean="0">
                <a:solidFill>
                  <a:srgbClr val="002060"/>
                </a:solidFill>
              </a:rPr>
              <a:t>Kif Jinġabru l-Punti</a:t>
            </a:r>
          </a:p>
          <a:p>
            <a:endParaRPr lang="mt-MT" sz="3600" b="1" dirty="0" smtClean="0">
              <a:solidFill>
                <a:srgbClr val="002060"/>
              </a:solidFill>
            </a:endParaRPr>
          </a:p>
          <a:p>
            <a:r>
              <a:rPr lang="mt-MT" sz="3600" b="1" dirty="0" smtClean="0">
                <a:solidFill>
                  <a:schemeClr val="bg1"/>
                </a:solidFill>
              </a:rPr>
              <a:t>L-informazzjoni sewda tiswa </a:t>
            </a:r>
            <a:r>
              <a:rPr lang="mt-MT" sz="3600" b="1" u="sng" dirty="0" smtClean="0">
                <a:solidFill>
                  <a:schemeClr val="bg1"/>
                </a:solidFill>
              </a:rPr>
              <a:t>10 punti</a:t>
            </a:r>
          </a:p>
          <a:p>
            <a:endParaRPr lang="mt-MT" sz="3600" b="1" dirty="0">
              <a:solidFill>
                <a:srgbClr val="002060"/>
              </a:solidFill>
            </a:endParaRPr>
          </a:p>
          <a:p>
            <a:r>
              <a:rPr lang="mt-MT" sz="3600" b="1" dirty="0" smtClean="0">
                <a:solidFill>
                  <a:srgbClr val="C00000"/>
                </a:solidFill>
              </a:rPr>
              <a:t>L-informazzjoni  kannella tiswa </a:t>
            </a:r>
            <a:r>
              <a:rPr lang="mt-MT" sz="3600" b="1" u="sng" dirty="0" smtClean="0">
                <a:solidFill>
                  <a:srgbClr val="C00000"/>
                </a:solidFill>
              </a:rPr>
              <a:t>5 punti</a:t>
            </a:r>
          </a:p>
          <a:p>
            <a:endParaRPr lang="mt-MT" sz="3600" b="1" dirty="0">
              <a:solidFill>
                <a:srgbClr val="002060"/>
              </a:solidFill>
            </a:endParaRPr>
          </a:p>
          <a:p>
            <a:r>
              <a:rPr lang="mt-MT" sz="3600" b="1" dirty="0" smtClean="0">
                <a:solidFill>
                  <a:srgbClr val="FF0000"/>
                </a:solidFill>
              </a:rPr>
              <a:t>L-informazzjoni  oranġjo tiswa </a:t>
            </a:r>
            <a:r>
              <a:rPr lang="mt-MT" sz="3600" b="1" u="sng" dirty="0" smtClean="0">
                <a:solidFill>
                  <a:srgbClr val="FF0000"/>
                </a:solidFill>
              </a:rPr>
              <a:t>punt</a:t>
            </a:r>
            <a:r>
              <a:rPr lang="mt-MT" sz="3600" b="1" dirty="0" smtClean="0">
                <a:solidFill>
                  <a:srgbClr val="FF0000"/>
                </a:solidFill>
              </a:rPr>
              <a:t>.</a:t>
            </a:r>
            <a:endParaRPr lang="mt-MT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3994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25352" y="2348880"/>
            <a:ext cx="73448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t-MT" sz="3600" b="1" dirty="0" smtClean="0">
                <a:solidFill>
                  <a:schemeClr val="accent2">
                    <a:lumMod val="75000"/>
                  </a:schemeClr>
                </a:solidFill>
              </a:rPr>
              <a:t>Fix-xogħol tiegħi  inħabbat wiċċi ma’ ħafna ġenituri bi problemi differenti. </a:t>
            </a:r>
            <a:endParaRPr lang="en-GB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43608" y="188640"/>
            <a:ext cx="73448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t-MT" sz="36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Nieħu pjaċir nara t-tfal ferħanin jaħdmu u jilagħbu flimkien.</a:t>
            </a:r>
            <a:endParaRPr lang="en-GB" sz="32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7584" y="4581128"/>
            <a:ext cx="73448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t-MT" sz="3600" b="1" dirty="0" smtClean="0">
                <a:solidFill>
                  <a:schemeClr val="accent6">
                    <a:lumMod val="75000"/>
                  </a:schemeClr>
                </a:solidFill>
              </a:rPr>
              <a:t>Meta għalliem jiltaqa’ ma’  sitwazzjoni diffiċli nistiednu fl-uffiċċju ħalli niddiskutuha flimkien. </a:t>
            </a:r>
            <a:endParaRPr lang="en-GB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58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31640" y="1556792"/>
            <a:ext cx="6624736" cy="381642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t-MT" sz="4800" b="1" dirty="0" smtClean="0"/>
              <a:t>Jien is-</a:t>
            </a:r>
            <a:r>
              <a:rPr lang="mt-MT" sz="4800" b="1" dirty="0" smtClean="0">
                <a:solidFill>
                  <a:srgbClr val="FFFF00"/>
                </a:solidFill>
              </a:rPr>
              <a:t>surmast</a:t>
            </a:r>
            <a:r>
              <a:rPr lang="mt-MT" sz="4800" b="1" dirty="0" smtClean="0"/>
              <a:t> tal-iskola </a:t>
            </a:r>
            <a:endParaRPr lang="en-GB" sz="4800" b="1" dirty="0"/>
          </a:p>
        </p:txBody>
      </p:sp>
    </p:spTree>
    <p:extLst>
      <p:ext uri="{BB962C8B-B14F-4D97-AF65-F5344CB8AC3E}">
        <p14:creationId xmlns:p14="http://schemas.microsoft.com/office/powerpoint/2010/main" val="920204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25352" y="2492896"/>
            <a:ext cx="73448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t-MT" sz="3600" b="1" dirty="0" smtClean="0">
                <a:solidFill>
                  <a:schemeClr val="accent2">
                    <a:lumMod val="75000"/>
                  </a:schemeClr>
                </a:solidFill>
              </a:rPr>
              <a:t>Fix-xogħol tiegħi l-indafa hija importanti ħafna. Qabel nibda nara li jdejja jkunu nodfa sew.</a:t>
            </a:r>
            <a:endParaRPr lang="en-GB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43608" y="188640"/>
            <a:ext cx="73448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t-MT" sz="36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Ix-xogħol tiegħi m’għandux ħinijiet. Jiena naħdem mit-Tnejn sal-Ħadd </a:t>
            </a:r>
            <a:r>
              <a:rPr lang="mt-MT" sz="36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minn filgħodu </a:t>
            </a:r>
            <a:r>
              <a:rPr lang="mt-MT" sz="36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sa filgħaxija.</a:t>
            </a:r>
            <a:endParaRPr lang="en-GB" sz="32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7584" y="4581128"/>
            <a:ext cx="73448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t-MT" sz="3600" b="1" dirty="0" smtClean="0">
                <a:solidFill>
                  <a:schemeClr val="accent6">
                    <a:lumMod val="75000"/>
                  </a:schemeClr>
                </a:solidFill>
              </a:rPr>
              <a:t>Il-klijenti tiegħu jistgħu ikunu </a:t>
            </a:r>
            <a:r>
              <a:rPr lang="mt-MT" sz="3600" b="1" dirty="0" smtClean="0">
                <a:solidFill>
                  <a:schemeClr val="accent6">
                    <a:lumMod val="75000"/>
                  </a:schemeClr>
                </a:solidFill>
              </a:rPr>
              <a:t>kbar, </a:t>
            </a:r>
            <a:r>
              <a:rPr lang="mt-MT" sz="3600" b="1" dirty="0" smtClean="0">
                <a:solidFill>
                  <a:schemeClr val="accent6">
                    <a:lumMod val="75000"/>
                  </a:schemeClr>
                </a:solidFill>
              </a:rPr>
              <a:t>tfal u anke </a:t>
            </a:r>
            <a:r>
              <a:rPr lang="mt-MT" sz="3600" b="1" dirty="0" smtClean="0">
                <a:solidFill>
                  <a:schemeClr val="accent6">
                    <a:lumMod val="75000"/>
                  </a:schemeClr>
                </a:solidFill>
              </a:rPr>
              <a:t>trabi. </a:t>
            </a:r>
            <a:r>
              <a:rPr lang="mt-MT" sz="3600" b="1" dirty="0" smtClean="0">
                <a:solidFill>
                  <a:schemeClr val="accent6">
                    <a:lumMod val="75000"/>
                  </a:schemeClr>
                </a:solidFill>
              </a:rPr>
              <a:t>Mingħajri dawn jistgħu tabilħaqq imutu.</a:t>
            </a:r>
            <a:endParaRPr lang="en-GB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3155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31640" y="1556792"/>
            <a:ext cx="6624736" cy="381642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t-MT" sz="4800" b="1" dirty="0" smtClean="0"/>
              <a:t>Jien it-</a:t>
            </a:r>
            <a:r>
              <a:rPr lang="mt-MT" sz="4800" b="1" dirty="0" smtClean="0">
                <a:solidFill>
                  <a:srgbClr val="FFFF00"/>
                </a:solidFill>
              </a:rPr>
              <a:t>tabib</a:t>
            </a:r>
            <a:endParaRPr lang="en-GB" sz="4800" b="1" dirty="0"/>
          </a:p>
        </p:txBody>
      </p:sp>
    </p:spTree>
    <p:extLst>
      <p:ext uri="{BB962C8B-B14F-4D97-AF65-F5344CB8AC3E}">
        <p14:creationId xmlns:p14="http://schemas.microsoft.com/office/powerpoint/2010/main" val="3983530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25352" y="2276872"/>
            <a:ext cx="734481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t-MT" sz="3200" b="1" dirty="0" smtClean="0">
                <a:solidFill>
                  <a:schemeClr val="accent2">
                    <a:lumMod val="75000"/>
                  </a:schemeClr>
                </a:solidFill>
              </a:rPr>
              <a:t>Matul is-sena jien u sħabi norganizzaw numru ta’ attivitajiet għar-raħal. Mhux l-ewwel darba li tajt daqqa t’id l-iskola wkoll!</a:t>
            </a:r>
            <a:endParaRPr lang="en-GB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43608" y="188640"/>
            <a:ext cx="73448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t-MT" sz="36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Jien inżomm ruħi </a:t>
            </a:r>
            <a:r>
              <a:rPr lang="mt-MT" sz="36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infurmat </a:t>
            </a:r>
            <a:r>
              <a:rPr lang="mt-MT" sz="36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ħafna dwar ir-raħal tiegħek. </a:t>
            </a:r>
            <a:endParaRPr lang="en-GB" sz="32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97291" y="5140049"/>
            <a:ext cx="73448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t-MT" sz="3600" b="1" dirty="0" smtClean="0">
                <a:solidFill>
                  <a:schemeClr val="accent6">
                    <a:lumMod val="75000"/>
                  </a:schemeClr>
                </a:solidFill>
              </a:rPr>
              <a:t>Flimkien ma’ sħabi l-kunsilliera nara li r-raħal ma jkun jonqsu </a:t>
            </a:r>
            <a:r>
              <a:rPr lang="mt-MT" sz="3600" b="1" dirty="0" smtClean="0">
                <a:solidFill>
                  <a:schemeClr val="accent6">
                    <a:lumMod val="75000"/>
                  </a:schemeClr>
                </a:solidFill>
              </a:rPr>
              <a:t>xejn. </a:t>
            </a:r>
            <a:endParaRPr lang="en-GB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78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31640" y="1556792"/>
            <a:ext cx="6624736" cy="381642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t-MT" sz="4800" b="1" dirty="0" smtClean="0"/>
              <a:t>Jien is-</a:t>
            </a:r>
            <a:r>
              <a:rPr lang="mt-MT" sz="4800" b="1" dirty="0" smtClean="0">
                <a:solidFill>
                  <a:srgbClr val="FFFF00"/>
                </a:solidFill>
              </a:rPr>
              <a:t>sindku</a:t>
            </a:r>
            <a:endParaRPr lang="en-GB" sz="4800" b="1" dirty="0"/>
          </a:p>
        </p:txBody>
      </p:sp>
    </p:spTree>
    <p:extLst>
      <p:ext uri="{BB962C8B-B14F-4D97-AF65-F5344CB8AC3E}">
        <p14:creationId xmlns:p14="http://schemas.microsoft.com/office/powerpoint/2010/main" val="3983530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329</Words>
  <Application>Microsoft Office PowerPoint</Application>
  <PresentationFormat>On-screen Show (4:3)</PresentationFormat>
  <Paragraphs>35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Marija  Fenech</dc:creator>
  <cp:lastModifiedBy>Cathleen</cp:lastModifiedBy>
  <cp:revision>6</cp:revision>
  <dcterms:created xsi:type="dcterms:W3CDTF">2015-02-10T18:20:30Z</dcterms:created>
  <dcterms:modified xsi:type="dcterms:W3CDTF">2015-08-29T20:43:17Z</dcterms:modified>
</cp:coreProperties>
</file>