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985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10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3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14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4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1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47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19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7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833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7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24335-9C7A-4019-AB41-743F046A84FC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D6758-9D6B-416A-93E7-16B5806DB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8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actionaid.org.uk/sites/default/files/styles/full-width/public/oneineight_1.jpg?itok=5dsjhW6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64" y="1484784"/>
            <a:ext cx="8812240" cy="438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91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 Fenech</dc:creator>
  <cp:lastModifiedBy>Marija  Fenech</cp:lastModifiedBy>
  <cp:revision>2</cp:revision>
  <dcterms:created xsi:type="dcterms:W3CDTF">2015-01-28T19:44:20Z</dcterms:created>
  <dcterms:modified xsi:type="dcterms:W3CDTF">2015-01-28T20:16:36Z</dcterms:modified>
</cp:coreProperties>
</file>