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/>
  <p:notesSz cx="6858000" cy="9144000"/>
  <p:defaultTextStyle>
    <a:defPPr>
      <a:defRPr lang="en-M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65D07-7DD9-D286-91B7-10689424F3A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609603"/>
            <a:ext cx="7772400" cy="4267203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B1E67A-75D6-BDA7-5708-07D5896BCCE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371600" y="4953003"/>
            <a:ext cx="6400800" cy="1219196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7C246A2D-3C66-6EA6-9FE8-331C1B0AFFD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7F239F-B8EC-6C4F-8210-1DDC02CBCB50}" type="datetime1">
              <a:rPr lang="en-GB"/>
              <a:pPr lvl="0"/>
              <a:t>07/07/2022</a:t>
            </a:fld>
            <a:endParaRPr lang="en-GB"/>
          </a:p>
        </p:txBody>
      </p:sp>
      <p:sp>
        <p:nvSpPr>
          <p:cNvPr id="5" name="Slide Number Placeholder 7">
            <a:extLst>
              <a:ext uri="{FF2B5EF4-FFF2-40B4-BE49-F238E27FC236}">
                <a16:creationId xmlns:a16="http://schemas.microsoft.com/office/drawing/2014/main" id="{4D4F51AD-5724-3A9A-6AE4-8B348A55827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10B866-7D63-3243-97C3-BC1E131CE08E}" type="slidenum">
              <a:t>‹#›</a:t>
            </a:fld>
            <a:endParaRPr lang="en-GB"/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ADFF75D9-7389-0C1B-DC3A-6ED20B587BB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88491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F892C-C2FD-DA7F-CD99-117EDD9F36E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604DF5-E218-0DD6-40A1-FFAC2F02D344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1283D-F63A-00CB-7D9C-E1AC20D2750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D2FB9D8-0E67-D94F-A314-92D5083B554B}" type="datetime1">
              <a:rPr lang="en-GB"/>
              <a:pPr lvl="0"/>
              <a:t>07/07/2022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625FBF-5E8D-F423-AF28-8B3F5BBC9DF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0FF82-1BFF-918E-AE89-04F0EAD17BD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23F733-BBAF-D040-BB67-EC421163B2D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963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034443-C28B-0ED9-23FC-380987B4F34D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D05FF6-404E-219A-1AC9-D78FF404EA10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F4375-450A-1E33-B967-0FAA7F11FFD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54D406-33E2-A044-B544-66B954EE4FC2}" type="datetime1">
              <a:rPr lang="en-GB"/>
              <a:pPr lvl="0"/>
              <a:t>07/07/2022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92D0F-7562-1726-4970-2355AE3D5DE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7412D-10AF-D4AF-DAFA-D4188BB4AE1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860395-D456-B342-89EB-68E14CD2266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741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F5882-8B2A-AC91-4099-D87605C9F95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D51D9-A643-F9FE-7FA9-040C28A2F494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CA6E2-E9D7-11E1-3635-500766CD0BA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854F2E-D2D7-964C-BDB0-CC90C30D6EAB}" type="datetime1">
              <a:rPr lang="en-GB"/>
              <a:pPr lvl="0"/>
              <a:t>07/07/2022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7E8C4-24AC-0557-395D-D097B1A080A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8561A-ED2B-FED2-53D1-99A9765A769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93D041-C988-A545-A626-59BCDA662F4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68178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56ECF-EDC2-2BB0-24C1-70C64F0F5FD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2311" y="1371600"/>
            <a:ext cx="7772400" cy="2505071"/>
          </a:xfrm>
        </p:spPr>
        <p:txBody>
          <a:bodyPr/>
          <a:lstStyle>
            <a:lvl1pPr>
              <a:lnSpc>
                <a:spcPct val="100000"/>
              </a:lnSpc>
              <a:defRPr sz="48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A555F4-DA5C-E3C5-74F9-881627C587B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2311" y="4068759"/>
            <a:ext cx="7772400" cy="1131890"/>
          </a:xfrm>
        </p:spPr>
        <p:txBody>
          <a:bodyPr anchorCtr="1"/>
          <a:lstStyle>
            <a:lvl1pPr marL="0" indent="0" algn="ctr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0E4CD-0AFA-53AD-2F22-0A0179EF999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CFD1DD-6719-0F43-B289-362EF5AAE67E}" type="datetime1">
              <a:rPr lang="en-GB"/>
              <a:pPr lvl="0"/>
              <a:t>07/07/2022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F5EB5-119C-E67D-50BD-2B0E50DDAE6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86430-894B-DC2E-8228-64CA70558D4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25382B-897C-C14E-8E8A-C02C32CBA2AE}" type="slidenum">
              <a:t>‹#›</a:t>
            </a:fld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D17AFF9-1BF0-744E-DBA8-5A275AA06B72}"/>
              </a:ext>
            </a:extLst>
          </p:cNvPr>
          <p:cNvSpPr/>
          <p:nvPr/>
        </p:nvSpPr>
        <p:spPr>
          <a:xfrm>
            <a:off x="4495803" y="3924303"/>
            <a:ext cx="84774" cy="8477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7F7F7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alatino Linotype"/>
              <a:ea typeface=""/>
              <a:cs typeface="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0315DDE-A5A1-9984-C4EF-4B5F22CF9E38}"/>
              </a:ext>
            </a:extLst>
          </p:cNvPr>
          <p:cNvSpPr/>
          <p:nvPr/>
        </p:nvSpPr>
        <p:spPr>
          <a:xfrm>
            <a:off x="4695828" y="3924303"/>
            <a:ext cx="84774" cy="8477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7F7F7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alatino Linotype"/>
              <a:ea typeface=""/>
              <a:cs typeface="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A3CE118-9526-00FD-8712-705957FB6BE2}"/>
              </a:ext>
            </a:extLst>
          </p:cNvPr>
          <p:cNvSpPr/>
          <p:nvPr/>
        </p:nvSpPr>
        <p:spPr>
          <a:xfrm>
            <a:off x="4296729" y="3924303"/>
            <a:ext cx="84774" cy="8477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7F7F7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alatino Linotype"/>
              <a:ea typeface="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2375606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E04F6-4EFE-0288-6927-E55D76EAC9D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B10A2A34-3FB4-BE58-0190-8F2034849AF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92036F03-7A6B-B923-4AAB-B88AE0CBE31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5BB51F1-5041-9A4E-B433-3476B3B9492E}" type="datetime1">
              <a:rPr lang="en-GB"/>
              <a:pPr lvl="0"/>
              <a:t>07/07/2022</a:t>
            </a:fld>
            <a:endParaRPr lang="en-GB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24B97EB9-3714-4866-B104-32F0CEF0232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1B59299C-05FB-C134-DBC2-08013CFE534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111BF8-F23E-124C-8F22-D86956B50334}" type="slidenum">
              <a:t>‹#›</a:t>
            </a:fld>
            <a:endParaRPr lang="en-GB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DFF36396-41A7-164A-B293-650BA1C5D30F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365760" y="1600200"/>
            <a:ext cx="4041648" cy="452628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3411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A77D1-64A4-CAA8-7605-2400764EC3B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968E43-21CE-7527-D830-5846422811C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40184" cy="609603"/>
          </a:xfrm>
        </p:spPr>
        <p:txBody>
          <a:bodyPr anchor="b"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49837CF9-DCDB-F726-AB13-0566144EF8F8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48196" y="1600200"/>
            <a:ext cx="4041776" cy="609603"/>
          </a:xfrm>
        </p:spPr>
        <p:txBody>
          <a:bodyPr anchor="b"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962CE7FC-9F5C-2F24-A8EE-C985673E61E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63073E-0387-F449-AEBE-C8044178EBA9}" type="datetime1">
              <a:rPr lang="en-GB"/>
              <a:pPr lvl="0"/>
              <a:t>07/07/2022</a:t>
            </a:fld>
            <a:endParaRPr lang="en-GB"/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358CED0C-5D24-16D0-8F50-33BAE8D5407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BD429B71-9BFF-6D33-9285-FCFA2FDA6E5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BF0A4F8-BBD8-2743-A963-AF5F98738F8C}" type="slidenum">
              <a:t>‹#›</a:t>
            </a:fld>
            <a:endParaRPr lang="en-GB"/>
          </a:p>
        </p:txBody>
      </p:sp>
      <p:sp>
        <p:nvSpPr>
          <p:cNvPr id="8" name="Content Placeholder 10">
            <a:extLst>
              <a:ext uri="{FF2B5EF4-FFF2-40B4-BE49-F238E27FC236}">
                <a16:creationId xmlns:a16="http://schemas.microsoft.com/office/drawing/2014/main" id="{C17EC874-D040-50AD-8021-A03FA7A5569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57200" y="2212848"/>
            <a:ext cx="4041648" cy="391363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12">
            <a:extLst>
              <a:ext uri="{FF2B5EF4-FFF2-40B4-BE49-F238E27FC236}">
                <a16:creationId xmlns:a16="http://schemas.microsoft.com/office/drawing/2014/main" id="{84ACB4A9-5E39-BCA8-0E6F-73AE946CBD24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72583" y="2212848"/>
            <a:ext cx="4041648" cy="39131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2575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326D4-D7C4-98DD-6A84-108F6C4BF8A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4862FE-A331-36AF-6729-A1AB28DF00A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FCDBB3D-86A5-7B4A-BEE7-6C6CD47213FF}" type="datetime1">
              <a:rPr lang="en-GB"/>
              <a:pPr lvl="0"/>
              <a:t>07/07/2022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6354CA-878A-DF26-5FBE-21242BEAFD2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3863CE-B72A-8765-E2DF-721E41469C0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176450-DB40-854E-B280-2FBF2058279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38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8C6CF1-3EE3-9560-FEE5-FB720367422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75977C-2313-EF42-81FA-919D436761BC}" type="datetime1">
              <a:rPr lang="en-GB"/>
              <a:pPr lvl="0"/>
              <a:t>07/07/2022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139F0E-38B8-F938-F121-DDB78F64754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0E96F-2685-19E7-0DDC-4BB4492B4C3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2C977C-4020-504E-A24D-03AF838D112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755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BF2A9-2C35-CB12-39FB-3460F122BFD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907088" y="266703"/>
            <a:ext cx="3008311" cy="2095503"/>
          </a:xfrm>
        </p:spPr>
        <p:txBody>
          <a:bodyPr/>
          <a:lstStyle>
            <a:lvl1pPr>
              <a:lnSpc>
                <a:spcPct val="100000"/>
              </a:lnSpc>
              <a:defRPr sz="2800">
                <a:effectLst>
                  <a:outerShdw dist="25402" dir="5400000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17452-CA81-3986-3073-C2E80DE2938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19139" y="273048"/>
            <a:ext cx="4995860" cy="5853110"/>
          </a:xfrm>
        </p:spPr>
        <p:txBody>
          <a:bodyPr/>
          <a:lstStyle>
            <a:lvl1pPr>
              <a:spcBef>
                <a:spcPts val="800"/>
              </a:spcBef>
              <a:defRPr sz="3200"/>
            </a:lvl1pPr>
            <a:lvl2pPr>
              <a:spcBef>
                <a:spcPts val="700"/>
              </a:spcBef>
              <a:defRPr sz="2800"/>
            </a:lvl2pPr>
            <a:lvl3pPr>
              <a:spcBef>
                <a:spcPts val="600"/>
              </a:spcBef>
              <a:defRPr sz="2400"/>
            </a:lvl3pPr>
            <a:lvl4pPr>
              <a:spcBef>
                <a:spcPts val="500"/>
              </a:spcBef>
              <a:defRPr sz="2000"/>
            </a:lvl4pPr>
            <a:lvl5pPr>
              <a:spcBef>
                <a:spcPts val="500"/>
              </a:spcBef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301193-A295-7662-00C4-918E4A9B439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5907088" y="2438403"/>
            <a:ext cx="3008311" cy="3687766"/>
          </a:xfrm>
        </p:spPr>
        <p:txBody>
          <a:bodyPr anchorCtr="1"/>
          <a:lstStyle>
            <a:lvl1pPr marL="0" indent="0" algn="ctr">
              <a:lnSpc>
                <a:spcPct val="125000"/>
              </a:lnSpc>
              <a:spcBef>
                <a:spcPts val="400"/>
              </a:spcBef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36418E-0EED-B098-89AA-DAE943140F5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E060A6-A2EC-124D-B86D-F6CD4FED2ABB}" type="datetime1">
              <a:rPr lang="en-GB"/>
              <a:pPr lvl="0"/>
              <a:t>07/07/2022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FA9ACD-DDDD-54E9-B024-3A763330D6E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7626A7-7B41-85CD-A98D-22481D6255D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22A1A6-A864-1B47-A314-A400F03C3AE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493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30E7-32F9-AF4E-3427-C6E9D18D662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79579" y="228600"/>
            <a:ext cx="5711827" cy="895353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FABD94-84B8-D522-6CB2-85E5D4CD63BE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1508129" y="1143000"/>
            <a:ext cx="6054727" cy="4541047"/>
          </a:xfrm>
          <a:ln w="76196">
            <a:solidFill>
              <a:srgbClr val="FFFFFF"/>
            </a:solidFill>
            <a:prstDash val="solid"/>
          </a:ln>
          <a:effectLst>
            <a:outerShdw dist="50804" dir="5400000" algn="tl">
              <a:srgbClr val="000000">
                <a:alpha val="25000"/>
              </a:srgbClr>
            </a:outerShdw>
          </a:effectLst>
        </p:spPr>
        <p:txBody>
          <a:bodyPr anchorCtr="1"/>
          <a:lstStyle>
            <a:lvl1pPr marL="0" indent="0" algn="ctr">
              <a:spcBef>
                <a:spcPts val="800"/>
              </a:spcBef>
              <a:buNone/>
              <a:defRPr sz="32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6BE173-942A-BD2F-A9B0-6D24553CA9A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679579" y="5810253"/>
            <a:ext cx="5711827" cy="533396"/>
          </a:xfrm>
        </p:spPr>
        <p:txBody>
          <a:bodyPr anchorCtr="1"/>
          <a:lstStyle>
            <a:lvl1pPr marL="0" indent="0" algn="ctr">
              <a:spcBef>
                <a:spcPts val="400"/>
              </a:spcBef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6600E0-CE9B-4E38-7F63-B0AB815338E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69A0C7-476D-FE4E-9709-BBF9AEA78768}" type="datetime1">
              <a:rPr lang="en-GB"/>
              <a:pPr lvl="0"/>
              <a:t>07/07/2022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852E14-F0D3-9B5E-7325-6624E7367CE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206E56-C6F7-492D-CE00-FA4C06DD2C5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6EAAD6-10F9-2A4B-B40B-EC86E182DF7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967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F3F3F3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DA0CF6-9F24-A683-CEF8-889500AD699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76C45B-CBB2-5384-7BDC-0E71601869A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43C0B-7757-1FB1-2045-AC9580D36871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363346" y="6356351"/>
            <a:ext cx="2085975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4572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595959"/>
                </a:solidFill>
                <a:uFillTx/>
                <a:latin typeface="Century Gothic" pitchFamily="34"/>
                <a:ea typeface=""/>
                <a:cs typeface=""/>
              </a:defRPr>
            </a:lvl1pPr>
          </a:lstStyle>
          <a:p>
            <a:pPr lvl="0"/>
            <a:fld id="{371D7D09-BAAF-BD4A-9174-DB96F2C665B0}" type="datetime1">
              <a:rPr lang="en-GB"/>
              <a:pPr lvl="0"/>
              <a:t>07/07/2022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B9905-6156-5C78-E5F6-CFB9609E4586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659163" y="6356351"/>
            <a:ext cx="2847971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4572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595959"/>
                </a:solidFill>
                <a:uFillTx/>
                <a:latin typeface="Century Gothic" pitchFamily="34"/>
                <a:ea typeface=""/>
                <a:cs typeface="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990AB5-5298-34CE-ECFF-8431251F8F2A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543275" y="6356351"/>
            <a:ext cx="561971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27432" tIns="45720" rIns="4572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595959"/>
                </a:solidFill>
                <a:uFillTx/>
                <a:latin typeface="Century Gothic" pitchFamily="34"/>
                <a:ea typeface=""/>
                <a:cs typeface=""/>
              </a:defRPr>
            </a:lvl1pPr>
          </a:lstStyle>
          <a:p>
            <a:pPr lvl="0"/>
            <a:fld id="{76F1C792-4D8E-F943-BF93-164F9CDB20DF}" type="slidenum">
              <a:t>‹#›</a:t>
            </a:fld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047FE6F-88FF-A63A-FE93-B56736B2D15C}"/>
              </a:ext>
            </a:extLst>
          </p:cNvPr>
          <p:cNvSpPr/>
          <p:nvPr/>
        </p:nvSpPr>
        <p:spPr>
          <a:xfrm>
            <a:off x="8457761" y="6499381"/>
            <a:ext cx="84774" cy="8477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7F7F7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alatino Linotype"/>
              <a:ea typeface=""/>
              <a:cs typeface="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B6CF635-054B-D06D-D9FF-08B16FB83AA6}"/>
              </a:ext>
            </a:extLst>
          </p:cNvPr>
          <p:cNvSpPr/>
          <p:nvPr/>
        </p:nvSpPr>
        <p:spPr>
          <a:xfrm>
            <a:off x="569122" y="6499381"/>
            <a:ext cx="84774" cy="84774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7F7F7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alatino Linotype"/>
              <a:ea typeface=""/>
              <a:cs typeface="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1">
        <a:lnSpc>
          <a:spcPts val="5800"/>
        </a:lnSpc>
        <a:spcBef>
          <a:spcPts val="0"/>
        </a:spcBef>
        <a:spcAft>
          <a:spcPts val="0"/>
        </a:spcAft>
        <a:buNone/>
        <a:tabLst/>
        <a:defRPr lang="en-US" sz="5400" b="0" i="0" u="none" strike="noStrike" kern="1200" cap="none" spc="0" baseline="0">
          <a:solidFill>
            <a:srgbClr val="2F5897"/>
          </a:solidFill>
          <a:effectLst>
            <a:outerShdw dist="38103" dir="5400000">
              <a:srgbClr val="000000"/>
            </a:outerShdw>
          </a:effectLst>
          <a:uFillTx/>
          <a:latin typeface="Palatino Linotype"/>
          <a:ea typeface=""/>
          <a:cs typeface="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7F7F7F"/>
          </a:solidFill>
          <a:uFillTx/>
          <a:latin typeface="Century Gothic"/>
          <a:ea typeface=""/>
          <a:cs typeface="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SzPct val="100000"/>
        <a:buFont typeface="Courier New" pitchFamily="49"/>
        <a:buChar char="o"/>
        <a:tabLst/>
        <a:defRPr lang="en-US" sz="1600" b="0" i="0" u="none" strike="noStrike" kern="1200" cap="none" spc="0" baseline="0">
          <a:solidFill>
            <a:srgbClr val="7F7F7F"/>
          </a:solidFill>
          <a:uFillTx/>
          <a:latin typeface="Century Gothic"/>
          <a:ea typeface=""/>
          <a:cs typeface="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SzPct val="100000"/>
        <a:buFont typeface="Arial" pitchFamily="34"/>
        <a:buChar char="•"/>
        <a:tabLst/>
        <a:defRPr lang="en-US" sz="1600" b="0" i="0" u="none" strike="noStrike" kern="1200" cap="none" spc="0" baseline="0">
          <a:solidFill>
            <a:srgbClr val="7F7F7F"/>
          </a:solidFill>
          <a:uFillTx/>
          <a:latin typeface="Century Gothic"/>
          <a:ea typeface=""/>
          <a:cs typeface="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SzPct val="100000"/>
        <a:buFont typeface="Courier New" pitchFamily="49"/>
        <a:buChar char="o"/>
        <a:tabLst/>
        <a:defRPr lang="en-US" sz="1600" b="0" i="0" u="none" strike="noStrike" kern="1200" cap="none" spc="0" baseline="0">
          <a:solidFill>
            <a:srgbClr val="7F7F7F"/>
          </a:solidFill>
          <a:uFillTx/>
          <a:latin typeface="Century Gothic"/>
          <a:ea typeface=""/>
          <a:cs typeface="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SzPct val="100000"/>
        <a:buFont typeface="Arial" pitchFamily="34"/>
        <a:buChar char="•"/>
        <a:tabLst/>
        <a:defRPr lang="en-US" sz="1600" b="0" i="0" u="none" strike="noStrike" kern="1200" cap="none" spc="0" baseline="0">
          <a:solidFill>
            <a:srgbClr val="7F7F7F"/>
          </a:solidFill>
          <a:uFillTx/>
          <a:latin typeface="Century Gothic"/>
          <a:ea typeface=""/>
          <a:cs typeface="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M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D7BB9-91A6-5514-11AD-8FCE9F9D0A2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79158" y="404667"/>
            <a:ext cx="8964484" cy="1599724"/>
          </a:xfrm>
        </p:spPr>
        <p:txBody>
          <a:bodyPr/>
          <a:lstStyle/>
          <a:p>
            <a:pPr lvl="0"/>
            <a:r>
              <a:rPr lang="en-GB">
                <a:latin typeface="Comic Sans MS" pitchFamily="66"/>
              </a:rPr>
              <a:t>X’</a:t>
            </a:r>
            <a:r>
              <a:rPr lang="mt-MT">
                <a:latin typeface="Comic Sans MS" pitchFamily="66"/>
              </a:rPr>
              <a:t>se tagħmel?</a:t>
            </a:r>
            <a:endParaRPr lang="en-GB">
              <a:latin typeface="Comic Sans MS" pitchFamily="66"/>
            </a:endParaRPr>
          </a:p>
        </p:txBody>
      </p:sp>
      <p:pic>
        <p:nvPicPr>
          <p:cNvPr id="3" name="Picture 1">
            <a:extLst>
              <a:ext uri="{FF2B5EF4-FFF2-40B4-BE49-F238E27FC236}">
                <a16:creationId xmlns:a16="http://schemas.microsoft.com/office/drawing/2014/main" id="{6B245AA5-08AE-A38D-DCFE-D9F73451A58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843811" y="2348883"/>
            <a:ext cx="3384377" cy="35941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065DB1CD-CB95-1FBD-EA8A-30BAC4E9DC1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7506" y="1268757"/>
            <a:ext cx="8860279" cy="41044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91E69AF8-1A88-6795-333A-8F69BB5C1FD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79515" y="1052739"/>
            <a:ext cx="8856814" cy="39481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5EBB395D-BB8F-540A-21C7-4C4902C57B4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51524" y="1052739"/>
            <a:ext cx="8659688" cy="51276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xecutiv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</TotalTime>
  <Words>4</Words>
  <Application>Microsoft Macintosh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Century Gothic</vt:lpstr>
      <vt:lpstr>Comic Sans MS</vt:lpstr>
      <vt:lpstr>Courier New</vt:lpstr>
      <vt:lpstr>Palatino Linotype</vt:lpstr>
      <vt:lpstr>Executive</vt:lpstr>
      <vt:lpstr>X’se tagħmel?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X’għandi nagħmel?</dc:title>
  <dc:creator>User</dc:creator>
  <cp:lastModifiedBy>CarlMario Sultana</cp:lastModifiedBy>
  <cp:revision>1</cp:revision>
  <dcterms:created xsi:type="dcterms:W3CDTF">2014-01-18T05:05:54Z</dcterms:created>
  <dcterms:modified xsi:type="dcterms:W3CDTF">2022-07-07T10:03:57Z</dcterms:modified>
</cp:coreProperties>
</file>