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1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</p:sldIdLst>
  <p:sldSz cx="9144000" cy="6858000"/>
  <p:notesSz cx="6858000" cy="9144000"/>
  <p:defaultTextStyle>
    <a:defPPr>
      <a:defRPr lang="en-M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190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>
            <a:extLst>
              <a:ext uri="{FF2B5EF4-FFF2-40B4-BE49-F238E27FC236}">
                <a16:creationId xmlns:a16="http://schemas.microsoft.com/office/drawing/2014/main" id="{921DF6EF-3262-7736-9202-A25E0462AEC3}"/>
              </a:ext>
            </a:extLst>
          </p:cNvPr>
          <p:cNvSpPr txBox="1"/>
          <p:nvPr/>
        </p:nvSpPr>
        <p:spPr>
          <a:xfrm>
            <a:off x="1828800" y="3159764"/>
            <a:ext cx="457200" cy="103413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9144" rIns="0" bIns="9144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6600" b="0" i="0" u="none" strike="noStrike" kern="1200" cap="none" spc="0" baseline="0">
                <a:solidFill>
                  <a:srgbClr val="FFFFFF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Palatino Linotype"/>
                <a:ea typeface=""/>
                <a:cs typeface=""/>
              </a:rPr>
              <a:t>{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513C2BE-7E25-78FB-14FB-D496ACBAC23F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777240" y="1219196"/>
            <a:ext cx="7543800" cy="2152653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33D0056C-D9C6-4254-B4FC-F2F9AF921EDA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133596" y="3375489"/>
            <a:ext cx="6172200" cy="685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5" name="Date Placeholder 14">
            <a:extLst>
              <a:ext uri="{FF2B5EF4-FFF2-40B4-BE49-F238E27FC236}">
                <a16:creationId xmlns:a16="http://schemas.microsoft.com/office/drawing/2014/main" id="{98FDFC24-87AD-7815-6F2A-23B0C23014F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4FCF223-1A06-564D-9C80-793091E73411}" type="datetime1">
              <a:rPr lang="en-GB"/>
              <a:pPr lvl="0"/>
              <a:t>07/07/2022</a:t>
            </a:fld>
            <a:endParaRPr lang="en-GB"/>
          </a:p>
        </p:txBody>
      </p:sp>
      <p:sp>
        <p:nvSpPr>
          <p:cNvPr id="6" name="Slide Number Placeholder 15">
            <a:extLst>
              <a:ext uri="{FF2B5EF4-FFF2-40B4-BE49-F238E27FC236}">
                <a16:creationId xmlns:a16="http://schemas.microsoft.com/office/drawing/2014/main" id="{1C2B530A-C023-C093-E023-2ED68087095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F2DEBA6-AAF9-A44B-AD15-1A7C739F05C6}" type="slidenum">
              <a:t>‹#›</a:t>
            </a:fld>
            <a:endParaRPr lang="en-GB"/>
          </a:p>
        </p:txBody>
      </p:sp>
      <p:sp>
        <p:nvSpPr>
          <p:cNvPr id="7" name="Footer Placeholder 16">
            <a:extLst>
              <a:ext uri="{FF2B5EF4-FFF2-40B4-BE49-F238E27FC236}">
                <a16:creationId xmlns:a16="http://schemas.microsoft.com/office/drawing/2014/main" id="{B75B56CA-21A3-2869-FA27-774ACE0C530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682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B4673-DBAB-4BF5-D6D2-80245810F79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D8F4E2-7FED-02C6-E6AB-8E695F24266A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2133596" y="685800"/>
            <a:ext cx="5791196" cy="3505196"/>
          </a:xfrm>
        </p:spPr>
        <p:txBody>
          <a:bodyPr vert="eaVert" anchor="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E8E05B-A1F4-8FE5-53FA-CD02D593E43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609C205-07CF-9842-B691-C69A4FFE2998}" type="datetime1">
              <a:rPr lang="en-GB"/>
              <a:pPr lvl="0"/>
              <a:t>07/07/2022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BA3FC9-9A49-8AB7-C204-4A950F3C5A9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63DE74-8A77-6375-78B3-234940F4708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34AB871-4DCD-0B48-BAB6-E968F5A9BEBA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3370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1B2B1DF-7C8E-78F5-001E-2849A0F170D3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609603" y="609603"/>
            <a:ext cx="2133596" cy="5181603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8AC17A-E632-2AC9-AB9C-A6C96347B068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2895603" y="685800"/>
            <a:ext cx="5029200" cy="4572000"/>
          </a:xfrm>
        </p:spPr>
        <p:txBody>
          <a:bodyPr vert="eaVert" anchor="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8EBF12-D378-E770-5BA2-AE136A05014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D7A86A4-6167-1047-B208-AB4E31548993}" type="datetime1">
              <a:rPr lang="en-GB"/>
              <a:pPr lvl="0"/>
              <a:t>07/07/2022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DF64BF-F0C1-F63D-020E-79FFFEDBC11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E36A97-BB55-75DD-E5C2-FCDA7358A46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20221C4-64AD-0141-AFBB-A9068E3EAB0E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3119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71B78C9-31BC-A1F0-66CE-B2A2830316CD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12">
            <a:extLst>
              <a:ext uri="{FF2B5EF4-FFF2-40B4-BE49-F238E27FC236}">
                <a16:creationId xmlns:a16="http://schemas.microsoft.com/office/drawing/2014/main" id="{373F2A1A-76BF-2D6F-F758-0DCFDC27F48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8EB5C3D5-218B-6877-6A4B-BBE03664C74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178CCDD-43B0-FF44-9345-3F0FB43FE1F1}" type="datetime1">
              <a:rPr lang="en-GB"/>
              <a:pPr lvl="0"/>
              <a:t>07/07/2022</a:t>
            </a:fld>
            <a:endParaRPr lang="en-GB"/>
          </a:p>
        </p:txBody>
      </p:sp>
      <p:sp>
        <p:nvSpPr>
          <p:cNvPr id="5" name="Slide Number Placeholder 14">
            <a:extLst>
              <a:ext uri="{FF2B5EF4-FFF2-40B4-BE49-F238E27FC236}">
                <a16:creationId xmlns:a16="http://schemas.microsoft.com/office/drawing/2014/main" id="{9C91BBE7-E073-52B5-1B02-472B7B3E765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11D4C53-3E73-4944-BB9A-40C8C69069A2}" type="slidenum">
              <a:t>‹#›</a:t>
            </a:fld>
            <a:endParaRPr lang="en-GB"/>
          </a:p>
        </p:txBody>
      </p:sp>
      <p:sp>
        <p:nvSpPr>
          <p:cNvPr id="6" name="Footer Placeholder 15">
            <a:extLst>
              <a:ext uri="{FF2B5EF4-FFF2-40B4-BE49-F238E27FC236}">
                <a16:creationId xmlns:a16="http://schemas.microsoft.com/office/drawing/2014/main" id="{B0778C42-E822-904C-AA21-95224D182D0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71410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>
            <a:extLst>
              <a:ext uri="{FF2B5EF4-FFF2-40B4-BE49-F238E27FC236}">
                <a16:creationId xmlns:a16="http://schemas.microsoft.com/office/drawing/2014/main" id="{437C5D21-4041-06A5-ED40-4B1F21F11439}"/>
              </a:ext>
            </a:extLst>
          </p:cNvPr>
          <p:cNvSpPr txBox="1"/>
          <p:nvPr/>
        </p:nvSpPr>
        <p:spPr>
          <a:xfrm>
            <a:off x="4267203" y="4074493"/>
            <a:ext cx="457200" cy="101566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6600" b="0" i="0" u="none" strike="noStrike" kern="1200" cap="none" spc="0" baseline="0">
                <a:solidFill>
                  <a:srgbClr val="FFFFFF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Palatino Linotype"/>
                <a:ea typeface=""/>
                <a:cs typeface=""/>
              </a:rPr>
              <a:t>{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7BF933-6B1D-B040-018B-E750DD1B5FC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0" y="4267367"/>
            <a:ext cx="3733796" cy="73152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1">
            <a:extLst>
              <a:ext uri="{FF2B5EF4-FFF2-40B4-BE49-F238E27FC236}">
                <a16:creationId xmlns:a16="http://schemas.microsoft.com/office/drawing/2014/main" id="{2FF95773-C95C-DC09-3C9C-A647089DDE5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0AC5A65-8917-1A41-AA9C-12A79C46FBFC}" type="datetime1">
              <a:rPr lang="en-GB"/>
              <a:pPr lvl="0"/>
              <a:t>07/07/2022</a:t>
            </a:fld>
            <a:endParaRPr lang="en-GB"/>
          </a:p>
        </p:txBody>
      </p:sp>
      <p:sp>
        <p:nvSpPr>
          <p:cNvPr id="5" name="Slide Number Placeholder 12">
            <a:extLst>
              <a:ext uri="{FF2B5EF4-FFF2-40B4-BE49-F238E27FC236}">
                <a16:creationId xmlns:a16="http://schemas.microsoft.com/office/drawing/2014/main" id="{252B385B-47F3-5D23-3CBA-76CA7759553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55D1F07-8834-1E48-8453-081041F14A9C}" type="slidenum">
              <a:t>‹#›</a:t>
            </a:fld>
            <a:endParaRPr lang="en-GB"/>
          </a:p>
        </p:txBody>
      </p:sp>
      <p:sp>
        <p:nvSpPr>
          <p:cNvPr id="6" name="Footer Placeholder 13">
            <a:extLst>
              <a:ext uri="{FF2B5EF4-FFF2-40B4-BE49-F238E27FC236}">
                <a16:creationId xmlns:a16="http://schemas.microsoft.com/office/drawing/2014/main" id="{6C52B845-AD79-434C-1E97-2068EBB2FC7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F8E7DC60-35BE-1AA8-0620-869626CBCDC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86000" y="1904996"/>
            <a:ext cx="6035040" cy="2350008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64973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7">
            <a:extLst>
              <a:ext uri="{FF2B5EF4-FFF2-40B4-BE49-F238E27FC236}">
                <a16:creationId xmlns:a16="http://schemas.microsoft.com/office/drawing/2014/main" id="{2C1193F9-008A-4D23-CA1F-E2978EDB6BE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FCA29D6-2205-E04E-BA74-BE7BD049191E}" type="datetime1">
              <a:rPr lang="en-GB"/>
              <a:pPr lvl="0"/>
              <a:t>07/07/2022</a:t>
            </a:fld>
            <a:endParaRPr lang="en-GB"/>
          </a:p>
        </p:txBody>
      </p:sp>
      <p:sp>
        <p:nvSpPr>
          <p:cNvPr id="3" name="Slide Number Placeholder 8">
            <a:extLst>
              <a:ext uri="{FF2B5EF4-FFF2-40B4-BE49-F238E27FC236}">
                <a16:creationId xmlns:a16="http://schemas.microsoft.com/office/drawing/2014/main" id="{ED37DEF2-2148-A22E-B75F-808B87414AA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80D8B8C-5D24-EC4B-B803-4DFB1009DF3E}" type="slidenum">
              <a:t>‹#›</a:t>
            </a:fld>
            <a:endParaRPr lang="en-GB"/>
          </a:p>
        </p:txBody>
      </p:sp>
      <p:sp>
        <p:nvSpPr>
          <p:cNvPr id="4" name="Footer Placeholder 9">
            <a:extLst>
              <a:ext uri="{FF2B5EF4-FFF2-40B4-BE49-F238E27FC236}">
                <a16:creationId xmlns:a16="http://schemas.microsoft.com/office/drawing/2014/main" id="{FA94BF3E-D736-3C5F-0884-13D966B6ED1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5" name="Title 10">
            <a:extLst>
              <a:ext uri="{FF2B5EF4-FFF2-40B4-BE49-F238E27FC236}">
                <a16:creationId xmlns:a16="http://schemas.microsoft.com/office/drawing/2014/main" id="{4E3FD439-ECCA-6A5F-501A-AA183188E8E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426D071D-AF32-3A80-90E0-46E0B5E2269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344168" y="658368"/>
            <a:ext cx="3273552" cy="3429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7F7F960-5EAF-71F7-66A2-FD6A07A19CDB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5029200" y="658368"/>
            <a:ext cx="3273552" cy="343217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10854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F0649BD3-1B72-6156-DD34-584637A49E5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341123" y="661979"/>
            <a:ext cx="3273552" cy="639759"/>
          </a:xfrm>
        </p:spPr>
        <p:txBody>
          <a:bodyPr/>
          <a:lstStyle>
            <a:lvl1pPr marL="0" indent="0">
              <a:buNone/>
              <a:defRPr sz="2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4447CA07-88FE-567B-282E-D3C438E09560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1344168" y="1371600"/>
            <a:ext cx="3276596" cy="2743200"/>
          </a:xfrm>
        </p:spPr>
        <p:txBody>
          <a:bodyPr anchor="t"/>
          <a:lstStyle>
            <a:lvl1pPr>
              <a:spcBef>
                <a:spcPts val="60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BF01E7FD-6D04-41F3-25D3-9636CCF7A022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5029200" y="661979"/>
            <a:ext cx="3273552" cy="639759"/>
          </a:xfrm>
        </p:spPr>
        <p:txBody>
          <a:bodyPr/>
          <a:lstStyle>
            <a:lvl1pPr marL="0" indent="0">
              <a:buNone/>
              <a:defRPr sz="2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545092B5-D1C7-4C53-E50F-5513CB43ECC2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spcBef>
                <a:spcPts val="60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Box 12">
            <a:extLst>
              <a:ext uri="{FF2B5EF4-FFF2-40B4-BE49-F238E27FC236}">
                <a16:creationId xmlns:a16="http://schemas.microsoft.com/office/drawing/2014/main" id="{F550DF9D-D282-3E38-AEA5-47388F376720}"/>
              </a:ext>
            </a:extLst>
          </p:cNvPr>
          <p:cNvSpPr txBox="1"/>
          <p:nvPr/>
        </p:nvSpPr>
        <p:spPr>
          <a:xfrm>
            <a:off x="1056644" y="520193"/>
            <a:ext cx="457200" cy="92333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6000" b="0" i="0" u="none" strike="noStrike" kern="1200" cap="none" spc="0" baseline="0">
                <a:solidFill>
                  <a:srgbClr val="FFFFFF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Palatino Linotype"/>
                <a:ea typeface=""/>
                <a:cs typeface=""/>
              </a:rPr>
              <a:t>{</a:t>
            </a:r>
          </a:p>
        </p:txBody>
      </p:sp>
      <p:sp>
        <p:nvSpPr>
          <p:cNvPr id="7" name="TextBox 17">
            <a:extLst>
              <a:ext uri="{FF2B5EF4-FFF2-40B4-BE49-F238E27FC236}">
                <a16:creationId xmlns:a16="http://schemas.microsoft.com/office/drawing/2014/main" id="{0BFF9696-5AEE-8D37-BBC0-9FD010638D8A}"/>
              </a:ext>
            </a:extLst>
          </p:cNvPr>
          <p:cNvSpPr txBox="1"/>
          <p:nvPr/>
        </p:nvSpPr>
        <p:spPr>
          <a:xfrm>
            <a:off x="4780282" y="520193"/>
            <a:ext cx="457200" cy="92333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6000" b="0" i="0" u="none" strike="noStrike" kern="1200" cap="none" spc="0" baseline="0">
                <a:solidFill>
                  <a:srgbClr val="FFFFFF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Palatino Linotype"/>
                <a:ea typeface=""/>
                <a:cs typeface=""/>
              </a:rPr>
              <a:t>{</a:t>
            </a:r>
          </a:p>
        </p:txBody>
      </p:sp>
      <p:sp>
        <p:nvSpPr>
          <p:cNvPr id="8" name="Title 11">
            <a:extLst>
              <a:ext uri="{FF2B5EF4-FFF2-40B4-BE49-F238E27FC236}">
                <a16:creationId xmlns:a16="http://schemas.microsoft.com/office/drawing/2014/main" id="{64B98402-D393-6C5C-61F9-D16FD690A4A5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" name="Date Placeholder 13">
            <a:extLst>
              <a:ext uri="{FF2B5EF4-FFF2-40B4-BE49-F238E27FC236}">
                <a16:creationId xmlns:a16="http://schemas.microsoft.com/office/drawing/2014/main" id="{5D14A859-8742-0DEF-33CF-472D3EA2FC0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8EA4F64-72EF-8E47-A65C-98986A5B3146}" type="datetime1">
              <a:rPr lang="en-GB"/>
              <a:pPr lvl="0"/>
              <a:t>07/07/2022</a:t>
            </a:fld>
            <a:endParaRPr lang="en-GB"/>
          </a:p>
        </p:txBody>
      </p:sp>
      <p:sp>
        <p:nvSpPr>
          <p:cNvPr id="10" name="Slide Number Placeholder 14">
            <a:extLst>
              <a:ext uri="{FF2B5EF4-FFF2-40B4-BE49-F238E27FC236}">
                <a16:creationId xmlns:a16="http://schemas.microsoft.com/office/drawing/2014/main" id="{EA82354A-C628-CFE6-52A7-9E9A2F7E55E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32790C8-9033-2A4C-8D54-3C73230504F3}" type="slidenum">
              <a:t>‹#›</a:t>
            </a:fld>
            <a:endParaRPr lang="en-GB"/>
          </a:p>
        </p:txBody>
      </p:sp>
      <p:sp>
        <p:nvSpPr>
          <p:cNvPr id="11" name="Footer Placeholder 15">
            <a:extLst>
              <a:ext uri="{FF2B5EF4-FFF2-40B4-BE49-F238E27FC236}">
                <a16:creationId xmlns:a16="http://schemas.microsoft.com/office/drawing/2014/main" id="{A88760B0-3D21-7AF4-ECAD-0A036B88CEE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2352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id="{A5427DD1-BDE1-AADE-6302-5783D7BE130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Date Placeholder 6">
            <a:extLst>
              <a:ext uri="{FF2B5EF4-FFF2-40B4-BE49-F238E27FC236}">
                <a16:creationId xmlns:a16="http://schemas.microsoft.com/office/drawing/2014/main" id="{3A8EF28E-9573-F623-6EE4-4AD3A139FE6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53B347C-3162-0C42-9F4F-EF9FD9959123}" type="datetime1">
              <a:rPr lang="en-GB"/>
              <a:pPr lvl="0"/>
              <a:t>07/07/2022</a:t>
            </a:fld>
            <a:endParaRPr lang="en-GB"/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A7072CB3-AC25-E189-B636-A349D23445D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0ED2F86-4BA9-8B48-927F-F39ACED52B1D}" type="slidenum">
              <a:t>‹#›</a:t>
            </a:fld>
            <a:endParaRPr lang="en-GB"/>
          </a:p>
        </p:txBody>
      </p:sp>
      <p:sp>
        <p:nvSpPr>
          <p:cNvPr id="5" name="Footer Placeholder 8">
            <a:extLst>
              <a:ext uri="{FF2B5EF4-FFF2-40B4-BE49-F238E27FC236}">
                <a16:creationId xmlns:a16="http://schemas.microsoft.com/office/drawing/2014/main" id="{7A6760F4-7B1C-AFA6-5FE7-B0439483030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5618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4">
            <a:extLst>
              <a:ext uri="{FF2B5EF4-FFF2-40B4-BE49-F238E27FC236}">
                <a16:creationId xmlns:a16="http://schemas.microsoft.com/office/drawing/2014/main" id="{6994CB64-1179-5655-39D1-6A889E794ED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3C84869-3EB7-FF4D-85B1-E33594D9327A}" type="datetime1">
              <a:rPr lang="en-GB"/>
              <a:pPr lvl="0"/>
              <a:t>07/07/2022</a:t>
            </a:fld>
            <a:endParaRPr lang="en-GB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C95501A6-BEBB-2694-C8CF-7E4D363EF51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4034382-77BD-EC43-A726-858E34FD3604}" type="slidenum">
              <a:t>‹#›</a:t>
            </a:fld>
            <a:endParaRPr lang="en-GB"/>
          </a:p>
        </p:txBody>
      </p:sp>
      <p:sp>
        <p:nvSpPr>
          <p:cNvPr id="4" name="Footer Placeholder 6">
            <a:extLst>
              <a:ext uri="{FF2B5EF4-FFF2-40B4-BE49-F238E27FC236}">
                <a16:creationId xmlns:a16="http://schemas.microsoft.com/office/drawing/2014/main" id="{2E36502B-D043-7905-38B6-ACB304CEED9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1006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>
            <a:extLst>
              <a:ext uri="{FF2B5EF4-FFF2-40B4-BE49-F238E27FC236}">
                <a16:creationId xmlns:a16="http://schemas.microsoft.com/office/drawing/2014/main" id="{11FA8094-A223-1A0D-EDC7-08CD37D68E8C}"/>
              </a:ext>
            </a:extLst>
          </p:cNvPr>
          <p:cNvSpPr txBox="1"/>
          <p:nvPr/>
        </p:nvSpPr>
        <p:spPr>
          <a:xfrm>
            <a:off x="5328922" y="1774585"/>
            <a:ext cx="457200" cy="123110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1200" cap="none" spc="0" baseline="0">
                <a:solidFill>
                  <a:srgbClr val="FFFFFF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Palatino Linotype"/>
                <a:ea typeface=""/>
                <a:cs typeface=""/>
              </a:rPr>
              <a:t>{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336C3B-E8B8-E6F7-1E46-0EDDFDE1110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685800"/>
            <a:ext cx="4343400" cy="3429000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defRPr sz="2200"/>
            </a:lvl2pPr>
            <a:lvl3pPr>
              <a:spcBef>
                <a:spcPts val="500"/>
              </a:spcBef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4665D2-092D-7095-1595-0AE945FC8EEB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5715000" y="685800"/>
            <a:ext cx="2590796" cy="34290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4">
            <a:extLst>
              <a:ext uri="{FF2B5EF4-FFF2-40B4-BE49-F238E27FC236}">
                <a16:creationId xmlns:a16="http://schemas.microsoft.com/office/drawing/2014/main" id="{3EB49620-8B75-DBEB-3A0A-39078C71FAB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04856F2-9624-044D-B1C9-9F1A75900CD3}" type="datetime1">
              <a:rPr lang="en-GB"/>
              <a:pPr lvl="0"/>
              <a:t>07/07/2022</a:t>
            </a:fld>
            <a:endParaRPr lang="en-GB"/>
          </a:p>
        </p:txBody>
      </p:sp>
      <p:sp>
        <p:nvSpPr>
          <p:cNvPr id="6" name="Slide Number Placeholder 15">
            <a:extLst>
              <a:ext uri="{FF2B5EF4-FFF2-40B4-BE49-F238E27FC236}">
                <a16:creationId xmlns:a16="http://schemas.microsoft.com/office/drawing/2014/main" id="{0C1F1754-EC0B-8510-27E6-E8B0585607B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8E572D3-7014-5D43-8A53-554C7FB42A19}" type="slidenum">
              <a:t>‹#›</a:t>
            </a:fld>
            <a:endParaRPr lang="en-GB"/>
          </a:p>
        </p:txBody>
      </p:sp>
      <p:sp>
        <p:nvSpPr>
          <p:cNvPr id="7" name="Footer Placeholder 16">
            <a:extLst>
              <a:ext uri="{FF2B5EF4-FFF2-40B4-BE49-F238E27FC236}">
                <a16:creationId xmlns:a16="http://schemas.microsoft.com/office/drawing/2014/main" id="{A3FC9838-E3F9-A820-B8A1-6C342264D62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8" name="Title 17">
            <a:extLst>
              <a:ext uri="{FF2B5EF4-FFF2-40B4-BE49-F238E27FC236}">
                <a16:creationId xmlns:a16="http://schemas.microsoft.com/office/drawing/2014/main" id="{AA9CA673-7935-2EE1-8BDF-E16F634FD59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86350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649CFD27-4E2A-CB97-B90C-85FAA489CCE7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1219196" y="612776"/>
            <a:ext cx="6705596" cy="2546988"/>
          </a:xfrm>
          <a:effectLst>
            <a:outerShdw dist="317497" dir="5400000" algn="tl">
              <a:srgbClr val="000000">
                <a:alpha val="15000"/>
              </a:srgbClr>
            </a:outerShdw>
          </a:effectLst>
        </p:spPr>
        <p:txBody>
          <a:bodyPr/>
          <a:lstStyle>
            <a:lvl1pPr marL="0" indent="0">
              <a:spcBef>
                <a:spcPts val="800"/>
              </a:spcBef>
              <a:buNone/>
              <a:defRPr sz="32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F9C0C037-92F0-96C3-304C-3701EA5C661A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2743200" y="3453048"/>
            <a:ext cx="5029200" cy="720803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4956F527-D61B-9D0E-A153-51E6B23F0805}"/>
              </a:ext>
            </a:extLst>
          </p:cNvPr>
          <p:cNvSpPr txBox="1"/>
          <p:nvPr/>
        </p:nvSpPr>
        <p:spPr>
          <a:xfrm>
            <a:off x="2435348" y="3331460"/>
            <a:ext cx="457200" cy="92333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6000" b="0" i="0" u="none" strike="noStrike" kern="1200" cap="none" spc="0" baseline="0">
                <a:solidFill>
                  <a:srgbClr val="FFFFFF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Palatino Linotype"/>
                <a:ea typeface=""/>
                <a:cs typeface=""/>
              </a:rPr>
              <a:t>{</a:t>
            </a:r>
          </a:p>
        </p:txBody>
      </p:sp>
      <p:sp>
        <p:nvSpPr>
          <p:cNvPr id="5" name="Title 10">
            <a:extLst>
              <a:ext uri="{FF2B5EF4-FFF2-40B4-BE49-F238E27FC236}">
                <a16:creationId xmlns:a16="http://schemas.microsoft.com/office/drawing/2014/main" id="{557E6D24-6F9A-74B0-F331-0B98C889F95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" name="Date Placeholder 12">
            <a:extLst>
              <a:ext uri="{FF2B5EF4-FFF2-40B4-BE49-F238E27FC236}">
                <a16:creationId xmlns:a16="http://schemas.microsoft.com/office/drawing/2014/main" id="{7A634629-7048-8F14-A5C2-E0D83FFE61D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4C16AAE-682E-DA43-BB67-53AE6708044E}" type="datetime1">
              <a:rPr lang="en-GB"/>
              <a:pPr lvl="0"/>
              <a:t>07/07/2022</a:t>
            </a:fld>
            <a:endParaRPr lang="en-GB"/>
          </a:p>
        </p:txBody>
      </p:sp>
      <p:sp>
        <p:nvSpPr>
          <p:cNvPr id="7" name="Slide Number Placeholder 13">
            <a:extLst>
              <a:ext uri="{FF2B5EF4-FFF2-40B4-BE49-F238E27FC236}">
                <a16:creationId xmlns:a16="http://schemas.microsoft.com/office/drawing/2014/main" id="{033814BD-6605-E488-8858-D78445EE1C5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FB872FC-2BB2-C74D-AE01-6C6CC60CA13B}" type="slidenum">
              <a:t>‹#›</a:t>
            </a:fld>
            <a:endParaRPr lang="en-GB"/>
          </a:p>
        </p:txBody>
      </p:sp>
      <p:sp>
        <p:nvSpPr>
          <p:cNvPr id="8" name="Footer Placeholder 14">
            <a:extLst>
              <a:ext uri="{FF2B5EF4-FFF2-40B4-BE49-F238E27FC236}">
                <a16:creationId xmlns:a16="http://schemas.microsoft.com/office/drawing/2014/main" id="{4DBAB92E-C473-D58C-CB29-999796E1142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4209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8A318099-2F13-304E-B7C6-F4444411D16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5F513E">
                  <a:alpha val="36000"/>
                </a:srgbClr>
              </a:gs>
              <a:gs pos="100000">
                <a:srgbClr val="675E47">
                  <a:alpha val="10000"/>
                </a:srgbClr>
              </a:gs>
            </a:gsLst>
            <a:lin ang="5400000"/>
          </a:gra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Palatino Linotype"/>
              <a:ea typeface=""/>
              <a:cs typeface=""/>
            </a:endParaRPr>
          </a:p>
        </p:txBody>
      </p:sp>
      <p:sp>
        <p:nvSpPr>
          <p:cNvPr id="3" name="Oval 7">
            <a:extLst>
              <a:ext uri="{FF2B5EF4-FFF2-40B4-BE49-F238E27FC236}">
                <a16:creationId xmlns:a16="http://schemas.microsoft.com/office/drawing/2014/main" id="{485B996B-FA90-29F5-8618-B48E84B32F51}"/>
              </a:ext>
            </a:extLst>
          </p:cNvPr>
          <p:cNvSpPr/>
          <p:nvPr/>
        </p:nvSpPr>
        <p:spPr>
          <a:xfrm rot="19724278">
            <a:off x="1373219" y="1038439"/>
            <a:ext cx="7240621" cy="5706989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gradFill>
            <a:gsLst>
              <a:gs pos="0">
                <a:srgbClr val="D0C6B8">
                  <a:alpha val="7000"/>
                </a:srgbClr>
              </a:gs>
              <a:gs pos="100000">
                <a:srgbClr val="675E47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Palatino Linotype"/>
              <a:ea typeface=""/>
              <a:cs typeface=""/>
            </a:endParaRPr>
          </a:p>
        </p:txBody>
      </p:sp>
      <p:sp>
        <p:nvSpPr>
          <p:cNvPr id="4" name="Oval 8">
            <a:extLst>
              <a:ext uri="{FF2B5EF4-FFF2-40B4-BE49-F238E27FC236}">
                <a16:creationId xmlns:a16="http://schemas.microsoft.com/office/drawing/2014/main" id="{A51AAD6E-B3D8-6195-2B73-1329AB247B58}"/>
              </a:ext>
            </a:extLst>
          </p:cNvPr>
          <p:cNvSpPr/>
          <p:nvPr/>
        </p:nvSpPr>
        <p:spPr>
          <a:xfrm rot="17656921">
            <a:off x="-274191" y="1165871"/>
            <a:ext cx="5538475" cy="4480459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gradFill>
            <a:gsLst>
              <a:gs pos="0">
                <a:srgbClr val="D0C6B8">
                  <a:alpha val="8000"/>
                </a:srgbClr>
              </a:gs>
              <a:gs pos="100000">
                <a:srgbClr val="675E47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Palatino Linotype"/>
              <a:ea typeface=""/>
              <a:cs typeface=""/>
            </a:endParaRPr>
          </a:p>
        </p:txBody>
      </p:sp>
      <p:sp>
        <p:nvSpPr>
          <p:cNvPr id="5" name="Oval 9">
            <a:extLst>
              <a:ext uri="{FF2B5EF4-FFF2-40B4-BE49-F238E27FC236}">
                <a16:creationId xmlns:a16="http://schemas.microsoft.com/office/drawing/2014/main" id="{D1D86A5D-BFEB-8E89-1B80-B6632653D7FC}"/>
              </a:ext>
            </a:extLst>
          </p:cNvPr>
          <p:cNvSpPr/>
          <p:nvPr/>
        </p:nvSpPr>
        <p:spPr>
          <a:xfrm rot="19724278">
            <a:off x="3277953" y="116860"/>
            <a:ext cx="6479365" cy="4754761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gradFill>
            <a:gsLst>
              <a:gs pos="0">
                <a:srgbClr val="D0C6B8">
                  <a:alpha val="8000"/>
                </a:srgbClr>
              </a:gs>
              <a:gs pos="100000">
                <a:srgbClr val="675E47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Palatino Linotype"/>
              <a:ea typeface=""/>
              <a:cs typeface=""/>
            </a:endParaRP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4F79CEFD-BAA1-B9C2-ED07-132ED7B4510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77240" y="4876796"/>
            <a:ext cx="7543800" cy="9144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83241461-4800-8EB7-E7A5-4D25DBD53E3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133596" y="685800"/>
            <a:ext cx="6096003" cy="36576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2522C847-9704-2FDB-DCFC-2960E8BE7783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6172200" y="6154734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100" b="0" i="0" u="none" strike="noStrike" kern="1200" cap="none" spc="0" baseline="0">
                <a:solidFill>
                  <a:srgbClr val="FFFFFF"/>
                </a:solidFill>
                <a:uFillTx/>
                <a:latin typeface="Palatino Linotype"/>
                <a:ea typeface=""/>
                <a:cs typeface=""/>
              </a:defRPr>
            </a:lvl1pPr>
          </a:lstStyle>
          <a:p>
            <a:pPr lvl="0"/>
            <a:fld id="{38CE0767-BB78-824B-95E2-E422EBB4E6EC}" type="datetime1">
              <a:rPr lang="en-GB"/>
              <a:pPr lvl="0"/>
              <a:t>07/07/2022</a:t>
            </a:fld>
            <a:endParaRPr lang="en-GB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C881985E-D140-4532-0AA2-E09CF4886AD2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822960" y="6154734"/>
            <a:ext cx="45720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100" b="0" i="0" u="none" strike="noStrike" kern="1200" cap="none" spc="0" baseline="0">
                <a:solidFill>
                  <a:srgbClr val="FFFFFF"/>
                </a:solidFill>
                <a:uFillTx/>
                <a:latin typeface="Palatino Linotype"/>
                <a:ea typeface=""/>
                <a:cs typeface=""/>
              </a:defRPr>
            </a:lvl1pPr>
          </a:lstStyle>
          <a:p>
            <a:pPr lvl="0"/>
            <a:endParaRPr lang="en-GB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93748E0-80AF-D897-633E-4091CD9F7055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22960" y="5842001"/>
            <a:ext cx="2133596" cy="30479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9144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600" b="0" i="0" u="none" strike="noStrike" kern="1200" cap="none" spc="0" baseline="0">
                <a:solidFill>
                  <a:srgbClr val="FFFFFF"/>
                </a:solidFill>
                <a:uFillTx/>
                <a:latin typeface="Palatino Linotype"/>
                <a:ea typeface=""/>
                <a:cs typeface=""/>
              </a:defRPr>
            </a:lvl1pPr>
          </a:lstStyle>
          <a:p>
            <a:pPr lvl="0"/>
            <a:fld id="{5384D6CD-E947-6642-93DE-42F3C29D50B7}" type="slidenum"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l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4900" b="0" i="0" u="none" strike="noStrike" kern="1200" cap="none" spc="0" baseline="0">
          <a:solidFill>
            <a:srgbClr val="FFFFFF"/>
          </a:solidFill>
          <a:effectLst>
            <a:outerShdw dist="38096" dir="2700000">
              <a:srgbClr val="000000"/>
            </a:outerShdw>
          </a:effectLst>
          <a:uFillTx/>
          <a:latin typeface="Palatino Linotype"/>
          <a:ea typeface=""/>
          <a:cs typeface=""/>
        </a:defRPr>
      </a:lvl1pPr>
    </p:titleStyle>
    <p:bodyStyle>
      <a:lvl1pPr marL="274320" marR="0" lvl="0" indent="-256032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60000"/>
        <a:buFont typeface="Wingdings" pitchFamily="2"/>
        <a:buChar char=""/>
        <a:tabLst/>
        <a:defRPr lang="en-US" sz="2100" b="0" i="0" u="none" strike="noStrike" kern="1200" cap="none" spc="0" baseline="0">
          <a:solidFill>
            <a:srgbClr val="FFFFFF"/>
          </a:solidFill>
          <a:effectLst>
            <a:outerShdw dist="38096" dir="2700000">
              <a:srgbClr val="000000"/>
            </a:outerShdw>
          </a:effectLst>
          <a:uFillTx/>
          <a:latin typeface="Palatino Linotype"/>
          <a:ea typeface=""/>
          <a:cs typeface=""/>
        </a:defRPr>
      </a:lvl1pPr>
      <a:lvl2pPr marL="640080" marR="0" lvl="1" indent="-256032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60000"/>
        <a:buFont typeface="Wingdings" pitchFamily="2"/>
        <a:buChar char=""/>
        <a:tabLst/>
        <a:defRPr lang="en-US" sz="1900" b="0" i="0" u="none" strike="noStrike" kern="1200" cap="none" spc="0" baseline="0">
          <a:solidFill>
            <a:srgbClr val="FFFFFF"/>
          </a:solidFill>
          <a:effectLst>
            <a:outerShdw dist="38096" dir="2700000">
              <a:srgbClr val="000000"/>
            </a:outerShdw>
          </a:effectLst>
          <a:uFillTx/>
          <a:latin typeface="Palatino Linotype"/>
          <a:ea typeface=""/>
          <a:cs typeface=""/>
        </a:defRPr>
      </a:lvl2pPr>
      <a:lvl3pPr marL="1005840" marR="0" lvl="2" indent="-256032" algn="l" defTabSz="914400" rtl="0" fontAlgn="auto" hangingPunct="1">
        <a:lnSpc>
          <a:spcPct val="100000"/>
        </a:lnSpc>
        <a:spcBef>
          <a:spcPts val="400"/>
        </a:spcBef>
        <a:spcAft>
          <a:spcPts val="0"/>
        </a:spcAft>
        <a:buSzPct val="60000"/>
        <a:buFont typeface="Wingdings" pitchFamily="2"/>
        <a:buChar char=""/>
        <a:tabLst/>
        <a:defRPr lang="en-US" sz="1700" b="0" i="0" u="none" strike="noStrike" kern="1200" cap="none" spc="0" baseline="0">
          <a:solidFill>
            <a:srgbClr val="FFFFFF"/>
          </a:solidFill>
          <a:effectLst>
            <a:outerShdw dist="38096" dir="2700000">
              <a:srgbClr val="000000"/>
            </a:outerShdw>
          </a:effectLst>
          <a:uFillTx/>
          <a:latin typeface="Palatino Linotype"/>
          <a:ea typeface=""/>
          <a:cs typeface=""/>
        </a:defRPr>
      </a:lvl3pPr>
      <a:lvl4pPr marL="1371600" marR="0" lvl="3" indent="-256032" algn="l" defTabSz="914400" rtl="0" fontAlgn="auto" hangingPunct="1">
        <a:lnSpc>
          <a:spcPct val="100000"/>
        </a:lnSpc>
        <a:spcBef>
          <a:spcPts val="400"/>
        </a:spcBef>
        <a:spcAft>
          <a:spcPts val="0"/>
        </a:spcAft>
        <a:buSzPct val="60000"/>
        <a:buFont typeface="Wingdings" pitchFamily="2"/>
        <a:buChar char=""/>
        <a:tabLst/>
        <a:defRPr lang="en-US" sz="1600" b="0" i="0" u="none" strike="noStrike" kern="1200" cap="none" spc="0" baseline="0">
          <a:solidFill>
            <a:srgbClr val="FFFFFF"/>
          </a:solidFill>
          <a:effectLst>
            <a:outerShdw dist="38096" dir="2700000">
              <a:srgbClr val="000000"/>
            </a:outerShdw>
          </a:effectLst>
          <a:uFillTx/>
          <a:latin typeface="Palatino Linotype"/>
          <a:ea typeface=""/>
          <a:cs typeface=""/>
        </a:defRPr>
      </a:lvl4pPr>
      <a:lvl5pPr marL="1645920" marR="0" lvl="4" indent="-256032" algn="l" defTabSz="914400" rtl="0" fontAlgn="auto" hangingPunct="1">
        <a:lnSpc>
          <a:spcPct val="100000"/>
        </a:lnSpc>
        <a:spcBef>
          <a:spcPts val="400"/>
        </a:spcBef>
        <a:spcAft>
          <a:spcPts val="0"/>
        </a:spcAft>
        <a:buSzPct val="60000"/>
        <a:buFont typeface="Wingdings" pitchFamily="2"/>
        <a:buChar char=""/>
        <a:tabLst/>
        <a:defRPr lang="en-US" sz="1500" b="0" i="0" u="none" strike="noStrike" kern="1200" cap="none" spc="0" baseline="0">
          <a:solidFill>
            <a:srgbClr val="FFFFFF"/>
          </a:solidFill>
          <a:effectLst>
            <a:outerShdw dist="38096" dir="2700000">
              <a:srgbClr val="000000"/>
            </a:outerShdw>
          </a:effectLst>
          <a:uFillTx/>
          <a:latin typeface="Palatino Linotype"/>
          <a:ea typeface=""/>
          <a:cs typeface="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M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4C19B-416F-E245-F7D1-492CABD2FD7C}"/>
              </a:ext>
            </a:extLst>
          </p:cNvPr>
          <p:cNvSpPr txBox="1"/>
          <p:nvPr/>
        </p:nvSpPr>
        <p:spPr>
          <a:xfrm>
            <a:off x="957239" y="260649"/>
            <a:ext cx="7772400" cy="1152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mt-MT" sz="3800" b="0" i="0" u="sng" strike="noStrike" kern="0" cap="none" spc="0" baseline="0">
                <a:solidFill>
                  <a:srgbClr val="FFFFFF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omic Sans MS" pitchFamily="66"/>
                <a:ea typeface=""/>
                <a:cs typeface=""/>
              </a:rPr>
              <a:t>Marija ta’ Magdala u l-qawmien </a:t>
            </a:r>
            <a:r>
              <a:rPr lang="mt-MT" sz="3800" b="0" i="0" u="sng" strike="noStrike" kern="1200" cap="none" spc="0" baseline="0">
                <a:solidFill>
                  <a:srgbClr val="FFFFFF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omic Sans MS" pitchFamily="66"/>
                <a:ea typeface=""/>
                <a:cs typeface=""/>
              </a:rPr>
              <a:t>mill-mewt ta’ Ġesu’</a:t>
            </a:r>
            <a:endParaRPr lang="en-GB" sz="3800" b="0" i="0" u="sng" strike="noStrike" kern="1200" cap="none" spc="0" baseline="0">
              <a:solidFill>
                <a:srgbClr val="FFFFFF"/>
              </a:solidFill>
              <a:effectLst>
                <a:outerShdw dist="38096" dir="2700000">
                  <a:srgbClr val="000000"/>
                </a:outerShdw>
              </a:effectLst>
              <a:uFillTx/>
              <a:latin typeface="Comic Sans MS" pitchFamily="66"/>
              <a:ea typeface=""/>
              <a:cs typeface=""/>
            </a:endParaRPr>
          </a:p>
        </p:txBody>
      </p:sp>
      <p:pic>
        <p:nvPicPr>
          <p:cNvPr id="3" name="Picture 3" descr="Jesus told Mary he was resurrected">
            <a:extLst>
              <a:ext uri="{FF2B5EF4-FFF2-40B4-BE49-F238E27FC236}">
                <a16:creationId xmlns:a16="http://schemas.microsoft.com/office/drawing/2014/main" id="{62A05B3E-C238-881F-E559-B4CACCDC3D4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827215" y="1818384"/>
            <a:ext cx="4032449" cy="45785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0412E-4700-C77E-B2A8-BB184BBD522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7541" y="980730"/>
            <a:ext cx="8229600" cy="1143000"/>
          </a:xfrm>
        </p:spPr>
        <p:txBody>
          <a:bodyPr/>
          <a:lstStyle/>
          <a:p>
            <a:pPr lvl="0"/>
            <a:r>
              <a:rPr lang="fr-FR" sz="3400">
                <a:latin typeface="Comic Sans MS" pitchFamily="66"/>
              </a:rPr>
              <a:t>Huma qalulha: "Mara, għalfejn qiegħda tibki?" Hi wieġbet: "Għax ħadu lil Sidi, u ma nafux fejn qegħduh."</a:t>
            </a:r>
            <a:br>
              <a:rPr lang="en-GB" sz="3400"/>
            </a:br>
            <a:endParaRPr lang="en-GB" sz="3400"/>
          </a:p>
        </p:txBody>
      </p:sp>
      <p:pic>
        <p:nvPicPr>
          <p:cNvPr id="3" name="Picture 4" descr="Mary Magdalene couldn't find Jesus' body">
            <a:extLst>
              <a:ext uri="{FF2B5EF4-FFF2-40B4-BE49-F238E27FC236}">
                <a16:creationId xmlns:a16="http://schemas.microsoft.com/office/drawing/2014/main" id="{AC96DFF7-9334-935E-342F-D73C2DF561D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807802" y="1823770"/>
            <a:ext cx="3276368" cy="46415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F3708-A7F9-3735-82AD-ACC8897C22E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60649"/>
            <a:ext cx="8229600" cy="1143000"/>
          </a:xfrm>
        </p:spPr>
        <p:txBody>
          <a:bodyPr/>
          <a:lstStyle/>
          <a:p>
            <a:pPr lvl="0"/>
            <a:r>
              <a:rPr lang="fr-FR" sz="3400">
                <a:latin typeface="Comic Sans MS" pitchFamily="66"/>
              </a:rPr>
              <a:t>Kif qalet hekk, daret lura u rat lil Ġesù wieqaf, iżda ma ntebħitx li kien Ġesù. </a:t>
            </a:r>
            <a:endParaRPr lang="en-GB" sz="3400"/>
          </a:p>
        </p:txBody>
      </p:sp>
      <p:pic>
        <p:nvPicPr>
          <p:cNvPr id="3" name="Picture 2" descr="She saw the Savior but didn't know who it was">
            <a:extLst>
              <a:ext uri="{FF2B5EF4-FFF2-40B4-BE49-F238E27FC236}">
                <a16:creationId xmlns:a16="http://schemas.microsoft.com/office/drawing/2014/main" id="{280424A7-763E-C5C5-8C75-B866A75BA40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051721" y="1772820"/>
            <a:ext cx="4608511" cy="46085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4D641-4278-705A-8C02-5C61D60302F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7541" y="2060847"/>
            <a:ext cx="8229600" cy="1143000"/>
          </a:xfrm>
        </p:spPr>
        <p:txBody>
          <a:bodyPr/>
          <a:lstStyle/>
          <a:p>
            <a:pPr lvl="0"/>
            <a:r>
              <a:rPr lang="fr-FR" sz="3400">
                <a:latin typeface="Comic Sans MS" pitchFamily="66"/>
              </a:rPr>
              <a:t>Ġesù qalilha: "Mara, għalfejn qiegħda tibki? Lil min qiegħda tfittex?" Hi ħasbet li kien il-ġardinar, u qaltlu: "Sinjur, jekk ħadtu int minn hawn, għidli fejn qegħedtu, u jiena nġibu lura."</a:t>
            </a:r>
            <a:br>
              <a:rPr lang="en-GB" sz="3400"/>
            </a:br>
            <a:endParaRPr lang="en-GB" sz="3400"/>
          </a:p>
        </p:txBody>
      </p:sp>
      <p:pic>
        <p:nvPicPr>
          <p:cNvPr id="3" name="Picture 6" descr="She said she didn't know where Jesus' body was">
            <a:extLst>
              <a:ext uri="{FF2B5EF4-FFF2-40B4-BE49-F238E27FC236}">
                <a16:creationId xmlns:a16="http://schemas.microsoft.com/office/drawing/2014/main" id="{4C3349D1-E124-5309-9045-624BC5C6096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627784" y="3068964"/>
            <a:ext cx="3384377" cy="33843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1219A-A494-2B84-BD56-779D76A8BAA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95532" y="476667"/>
            <a:ext cx="8604449" cy="1143000"/>
          </a:xfrm>
        </p:spPr>
        <p:txBody>
          <a:bodyPr/>
          <a:lstStyle/>
          <a:p>
            <a:pPr lvl="0"/>
            <a:r>
              <a:rPr lang="fr-FR" sz="3400">
                <a:latin typeface="Comic Sans MS" pitchFamily="66"/>
              </a:rPr>
              <a:t>Ġesù sejjħilha: "Marjam!" Hi daret u qaltlu bil-Lhudi: 'Rabbuni!' jiġifieri Mgħallem. </a:t>
            </a:r>
            <a:endParaRPr lang="en-GB" sz="3400">
              <a:latin typeface="Comic Sans MS" pitchFamily="66"/>
            </a:endParaRPr>
          </a:p>
        </p:txBody>
      </p:sp>
      <p:pic>
        <p:nvPicPr>
          <p:cNvPr id="3" name="Picture 2" descr="Jesus told Mary he was resurrected">
            <a:extLst>
              <a:ext uri="{FF2B5EF4-FFF2-40B4-BE49-F238E27FC236}">
                <a16:creationId xmlns:a16="http://schemas.microsoft.com/office/drawing/2014/main" id="{2DF7FB50-91D4-B7D7-9766-D9D4288A52D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483766" y="1844820"/>
            <a:ext cx="4032449" cy="45785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3CA40-8FE9-7005-7D21-BDBDAA1739A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7541" y="1484784"/>
            <a:ext cx="8229600" cy="1143000"/>
          </a:xfrm>
        </p:spPr>
        <p:txBody>
          <a:bodyPr/>
          <a:lstStyle/>
          <a:p>
            <a:pPr lvl="0"/>
            <a:r>
              <a:rPr lang="fr-FR" sz="3400">
                <a:latin typeface="Comic Sans MS" pitchFamily="66"/>
              </a:rPr>
              <a:t>Ġesù qalilha: "La tmissnix, għax għadni ma tlajtx għand il-Missier; imma mur għand ħuti u għidilhom li se nitla' għand Missieri u Missierkom, Alla tiegħi u Alla tagħkom."</a:t>
            </a:r>
            <a:endParaRPr lang="en-GB" sz="3400"/>
          </a:p>
        </p:txBody>
      </p:sp>
      <p:pic>
        <p:nvPicPr>
          <p:cNvPr id="3" name="Picture 2" descr="The Apostles didn't believe her">
            <a:extLst>
              <a:ext uri="{FF2B5EF4-FFF2-40B4-BE49-F238E27FC236}">
                <a16:creationId xmlns:a16="http://schemas.microsoft.com/office/drawing/2014/main" id="{F3A2A79F-C754-5F08-031D-CF35D9E2836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835694" y="2924946"/>
            <a:ext cx="1992495" cy="3410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4" descr="Jesus entered the room">
            <a:extLst>
              <a:ext uri="{FF2B5EF4-FFF2-40B4-BE49-F238E27FC236}">
                <a16:creationId xmlns:a16="http://schemas.microsoft.com/office/drawing/2014/main" id="{7DE5E504-3AF2-94FF-4CEE-2115560C901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947824" y="2933623"/>
            <a:ext cx="1752456" cy="34018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F93E2-D0D2-2F13-53A9-3E3D2652BDB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29842" y="1052739"/>
            <a:ext cx="8229600" cy="1143000"/>
          </a:xfrm>
        </p:spPr>
        <p:txBody>
          <a:bodyPr/>
          <a:lstStyle/>
          <a:p>
            <a:pPr lvl="0"/>
            <a:r>
              <a:rPr lang="fr-FR" sz="3400">
                <a:latin typeface="Comic Sans MS" pitchFamily="66"/>
              </a:rPr>
              <a:t>Marija ta' Magdala marret għand id-dixxipli u tathom l-aħbar: "Rajt lill-Mulej", u qaltilhom x'qalilha.</a:t>
            </a:r>
            <a:br>
              <a:rPr lang="en-GB" sz="3400"/>
            </a:br>
            <a:endParaRPr lang="en-GB" sz="3400"/>
          </a:p>
        </p:txBody>
      </p:sp>
      <p:pic>
        <p:nvPicPr>
          <p:cNvPr id="3" name="Picture 2" descr="The Apostles didn't believe her">
            <a:extLst>
              <a:ext uri="{FF2B5EF4-FFF2-40B4-BE49-F238E27FC236}">
                <a16:creationId xmlns:a16="http://schemas.microsoft.com/office/drawing/2014/main" id="{A62909ED-515C-95A8-659D-3FBB12BDBC1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55577" y="2420892"/>
            <a:ext cx="7803864" cy="36724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A14E5-6CD2-E7D2-EF91-CAB1EB171BD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23523" y="188640"/>
            <a:ext cx="8028386" cy="1872206"/>
          </a:xfrm>
        </p:spPr>
        <p:txBody>
          <a:bodyPr/>
          <a:lstStyle/>
          <a:p>
            <a:pPr lvl="0"/>
            <a:r>
              <a:rPr lang="fr-FR" sz="3400">
                <a:latin typeface="Comic Sans MS" pitchFamily="66"/>
              </a:rPr>
              <a:t>Fil-għodu kmieni kif kien għadu d-dlam Marija ta' Magdala ġiet ħdejn il-qabar u rat il-blata mneħħija mill-qabar. </a:t>
            </a:r>
            <a:endParaRPr lang="en-GB" sz="3400">
              <a:latin typeface="Comic Sans MS" pitchFamily="66"/>
            </a:endParaRPr>
          </a:p>
        </p:txBody>
      </p:sp>
      <p:pic>
        <p:nvPicPr>
          <p:cNvPr id="3" name="Picture 2" descr="http://swordsoftruth.files.wordpress.com/2014/04/empty-tomb-of-jesus-christ.jpg">
            <a:extLst>
              <a:ext uri="{FF2B5EF4-FFF2-40B4-BE49-F238E27FC236}">
                <a16:creationId xmlns:a16="http://schemas.microsoft.com/office/drawing/2014/main" id="{91AA1A50-2D02-61C8-C333-AC3033AD3CB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51524" y="2058140"/>
            <a:ext cx="8440597" cy="45365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F48D7-5058-F466-BCEF-49F2B89B30A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93199" y="2060847"/>
            <a:ext cx="8229600" cy="1143000"/>
          </a:xfrm>
        </p:spPr>
        <p:txBody>
          <a:bodyPr/>
          <a:lstStyle/>
          <a:p>
            <a:pPr lvl="0"/>
            <a:r>
              <a:rPr lang="fr-FR" sz="3400">
                <a:latin typeface="Comic Sans MS" pitchFamily="66"/>
              </a:rPr>
              <a:t>Għalhekk telqet tiġri għand Xmun Pietru u għand id-dixxiplu l-ieħor li kien iħobb Ġesù u qaltilhom</a:t>
            </a:r>
            <a:br>
              <a:rPr lang="fr-FR" sz="3400">
                <a:latin typeface="Comic Sans MS" pitchFamily="66"/>
              </a:rPr>
            </a:br>
            <a:r>
              <a:rPr lang="fr-FR" sz="3400">
                <a:latin typeface="Comic Sans MS" pitchFamily="66"/>
              </a:rPr>
              <a:t>"Qalgħu l-Mulej  mill-qabar, u ma nafux fejn qegħduh!"</a:t>
            </a:r>
            <a:br>
              <a:rPr lang="en-GB" sz="3400">
                <a:latin typeface="Comic Sans MS" pitchFamily="66"/>
              </a:rPr>
            </a:br>
            <a:endParaRPr lang="en-GB" sz="3400"/>
          </a:p>
        </p:txBody>
      </p:sp>
      <p:pic>
        <p:nvPicPr>
          <p:cNvPr id="3" name="Picture 2" descr="She told Peter and John">
            <a:extLst>
              <a:ext uri="{FF2B5EF4-FFF2-40B4-BE49-F238E27FC236}">
                <a16:creationId xmlns:a16="http://schemas.microsoft.com/office/drawing/2014/main" id="{A225D0FC-8E19-C0CA-5BAA-376C3AB1EB9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771802" y="2996955"/>
            <a:ext cx="3672404" cy="36724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0EECB-EBAF-0ABE-507A-F25C5B3145B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9515" y="1196748"/>
            <a:ext cx="9073005" cy="1143000"/>
          </a:xfrm>
        </p:spPr>
        <p:txBody>
          <a:bodyPr/>
          <a:lstStyle/>
          <a:p>
            <a:pPr lvl="0"/>
            <a:r>
              <a:rPr lang="fr-FR" sz="3400">
                <a:latin typeface="Comic Sans MS" pitchFamily="66"/>
              </a:rPr>
              <a:t>Pietru u d-dixxiplu  l-ieħor ħarġu u ġew ħdejn il-qabar.  It-tnejn ġrew flimkien, imma d-dixxiplu l-ieħor ħaffef aktar minn Pietru u laħaq qablu ħdejn il- qabar. </a:t>
            </a:r>
            <a:endParaRPr lang="en-GB" sz="3400">
              <a:latin typeface="Comic Sans MS" pitchFamily="66"/>
            </a:endParaRPr>
          </a:p>
        </p:txBody>
      </p:sp>
      <p:pic>
        <p:nvPicPr>
          <p:cNvPr id="3" name="Picture 2" descr="They ran to the tomb">
            <a:extLst>
              <a:ext uri="{FF2B5EF4-FFF2-40B4-BE49-F238E27FC236}">
                <a16:creationId xmlns:a16="http://schemas.microsoft.com/office/drawing/2014/main" id="{FFEDF5DE-F633-EE9B-5567-F8423AF4367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851919" y="2924946"/>
            <a:ext cx="1778672" cy="35079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3A300-BDEB-D0B9-F571-926B1AC8633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686800" cy="1143000"/>
          </a:xfrm>
        </p:spPr>
        <p:txBody>
          <a:bodyPr/>
          <a:lstStyle/>
          <a:p>
            <a:pPr lvl="0"/>
            <a:r>
              <a:rPr lang="fr-FR" sz="3400">
                <a:latin typeface="Comic Sans MS" pitchFamily="66"/>
              </a:rPr>
              <a:t>Tbaxxa u ra l-faxex imqiegħda hemm, iżda ma daħalx.</a:t>
            </a:r>
            <a:endParaRPr lang="en-GB" sz="3400"/>
          </a:p>
        </p:txBody>
      </p:sp>
      <p:pic>
        <p:nvPicPr>
          <p:cNvPr id="3" name="Picture 2" descr="http://www.omniallinfinitude.com/journey6/files/2012/08/JesusTomb-1200x760.jpg">
            <a:extLst>
              <a:ext uri="{FF2B5EF4-FFF2-40B4-BE49-F238E27FC236}">
                <a16:creationId xmlns:a16="http://schemas.microsoft.com/office/drawing/2014/main" id="{AD5B3F68-C9E8-4092-DC4D-D05CDA4D2AA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835694" y="2060847"/>
            <a:ext cx="5684843" cy="36004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60A99-E7F2-E232-FA98-CB2F847F799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23523" y="620685"/>
            <a:ext cx="8229600" cy="1143000"/>
          </a:xfrm>
        </p:spPr>
        <p:txBody>
          <a:bodyPr/>
          <a:lstStyle/>
          <a:p>
            <a:pPr lvl="0"/>
            <a:r>
              <a:rPr lang="fr-FR" sz="3400">
                <a:latin typeface="Comic Sans MS" pitchFamily="66"/>
              </a:rPr>
              <a:t>Mbagħad wasal warajh Xmun Pietru, daħal fil-qabar u ra l-faxex u l-maktur</a:t>
            </a:r>
            <a:r>
              <a:rPr lang="mt-MT" sz="3400">
                <a:latin typeface="Comic Sans MS" pitchFamily="66"/>
              </a:rPr>
              <a:t> iżda Ġesu’ ma kienx hemm.</a:t>
            </a:r>
            <a:endParaRPr lang="en-GB" sz="3400">
              <a:latin typeface="Comic Sans MS" pitchFamily="66"/>
            </a:endParaRPr>
          </a:p>
        </p:txBody>
      </p:sp>
      <p:pic>
        <p:nvPicPr>
          <p:cNvPr id="3" name="Picture 2" descr="They ran to the tomb">
            <a:extLst>
              <a:ext uri="{FF2B5EF4-FFF2-40B4-BE49-F238E27FC236}">
                <a16:creationId xmlns:a16="http://schemas.microsoft.com/office/drawing/2014/main" id="{03350A75-5E22-A3B2-F409-934CD4D6F37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627784" y="2204865"/>
            <a:ext cx="4248476" cy="4248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28B46-A8AD-CF75-8ECA-CDF8380B689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87011" y="753547"/>
            <a:ext cx="8856988" cy="1944215"/>
          </a:xfrm>
        </p:spPr>
        <p:txBody>
          <a:bodyPr/>
          <a:lstStyle/>
          <a:p>
            <a:pPr lvl="0"/>
            <a:r>
              <a:rPr lang="fr-FR" sz="3400">
                <a:latin typeface="Comic Sans MS" pitchFamily="66"/>
              </a:rPr>
              <a:t>Mbagħad id-dixxiplu l-ieħor, li kien wasal l-ewwel ħdejn il-qabar, daħal hu wkoll, ra, u emmen.  Sa dak in-nhar kienu għadhom ma fehmux l-Iskrittura li tgħid li kellu jqum  mill-imwiet. </a:t>
            </a:r>
            <a:endParaRPr lang="en-GB" sz="3400">
              <a:latin typeface="Comic Sans MS" pitchFamily="66"/>
            </a:endParaRPr>
          </a:p>
        </p:txBody>
      </p:sp>
      <p:pic>
        <p:nvPicPr>
          <p:cNvPr id="3" name="Picture 2" descr="He is Risen">
            <a:extLst>
              <a:ext uri="{FF2B5EF4-FFF2-40B4-BE49-F238E27FC236}">
                <a16:creationId xmlns:a16="http://schemas.microsoft.com/office/drawing/2014/main" id="{4E1F46D3-4F77-92DA-3D3E-4F61B6F4C36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835694" y="2708919"/>
            <a:ext cx="4859880" cy="4033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72CBA-5EBC-2D8D-C777-00C39125C60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r-FR" sz="3400">
                <a:latin typeface="Comic Sans MS" pitchFamily="66"/>
              </a:rPr>
              <a:t>Mbagħad id-dixxipli reġgħu lura lejn sħabhom.</a:t>
            </a:r>
            <a:endParaRPr lang="en-GB" sz="3400">
              <a:latin typeface="Comic Sans MS" pitchFamily="66"/>
            </a:endParaRPr>
          </a:p>
        </p:txBody>
      </p:sp>
      <p:pic>
        <p:nvPicPr>
          <p:cNvPr id="3" name="Picture 2" descr="Many other were resurrected after Jesus">
            <a:extLst>
              <a:ext uri="{FF2B5EF4-FFF2-40B4-BE49-F238E27FC236}">
                <a16:creationId xmlns:a16="http://schemas.microsoft.com/office/drawing/2014/main" id="{785DA079-9578-3A6E-CAB6-B548D950E27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275856" y="476667"/>
            <a:ext cx="2736305" cy="37879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112F6-A663-3D2F-4EC0-208D6ECEFD1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7541" y="476667"/>
            <a:ext cx="8229600" cy="1143000"/>
          </a:xfrm>
        </p:spPr>
        <p:txBody>
          <a:bodyPr/>
          <a:lstStyle/>
          <a:p>
            <a:pPr lvl="0"/>
            <a:r>
              <a:rPr lang="fr-FR" sz="3400">
                <a:latin typeface="Comic Sans MS" pitchFamily="66"/>
              </a:rPr>
              <a:t>Iżda Marija baqgħet 'il barra mill-qabar, tibki. Kif kienet qiegħda tibki, tbaxxiet lejn il-qabar u rat żewġ anġli. </a:t>
            </a:r>
            <a:endParaRPr lang="en-GB" sz="3400" b="1">
              <a:latin typeface="Comic Sans MS" pitchFamily="66"/>
            </a:endParaRPr>
          </a:p>
        </p:txBody>
      </p:sp>
      <p:pic>
        <p:nvPicPr>
          <p:cNvPr id="3" name="Picture 2" descr="Mary Magdalene saw two angels">
            <a:extLst>
              <a:ext uri="{FF2B5EF4-FFF2-40B4-BE49-F238E27FC236}">
                <a16:creationId xmlns:a16="http://schemas.microsoft.com/office/drawing/2014/main" id="{79A1AF60-53A0-918B-20C0-A693EF00A4F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411757" y="2070869"/>
            <a:ext cx="4320475" cy="4320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Elementa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115</TotalTime>
  <Words>342</Words>
  <Application>Microsoft Macintosh PowerPoint</Application>
  <PresentationFormat>Widescreen</PresentationFormat>
  <Paragraphs>15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Comic Sans MS</vt:lpstr>
      <vt:lpstr>Palatino Linotype</vt:lpstr>
      <vt:lpstr>Wingdings</vt:lpstr>
      <vt:lpstr>Elemental</vt:lpstr>
      <vt:lpstr>PowerPoint Presentation</vt:lpstr>
      <vt:lpstr>Fil-għodu kmieni kif kien għadu d-dlam Marija ta' Magdala ġiet ħdejn il-qabar u rat il-blata mneħħija mill-qabar. </vt:lpstr>
      <vt:lpstr>Għalhekk telqet tiġri għand Xmun Pietru u għand id-dixxiplu l-ieħor li kien iħobb Ġesù u qaltilhom "Qalgħu l-Mulej  mill-qabar, u ma nafux fejn qegħduh!" </vt:lpstr>
      <vt:lpstr>Pietru u d-dixxiplu  l-ieħor ħarġu u ġew ħdejn il-qabar.  It-tnejn ġrew flimkien, imma d-dixxiplu l-ieħor ħaffef aktar minn Pietru u laħaq qablu ħdejn il- qabar. </vt:lpstr>
      <vt:lpstr>Tbaxxa u ra l-faxex imqiegħda hemm, iżda ma daħalx.</vt:lpstr>
      <vt:lpstr>Mbagħad wasal warajh Xmun Pietru, daħal fil-qabar u ra l-faxex u l-maktur iżda Ġesu’ ma kienx hemm.</vt:lpstr>
      <vt:lpstr>Mbagħad id-dixxiplu l-ieħor, li kien wasal l-ewwel ħdejn il-qabar, daħal hu wkoll, ra, u emmen.  Sa dak in-nhar kienu għadhom ma fehmux l-Iskrittura li tgħid li kellu jqum  mill-imwiet. </vt:lpstr>
      <vt:lpstr>Mbagħad id-dixxipli reġgħu lura lejn sħabhom.</vt:lpstr>
      <vt:lpstr>Iżda Marija baqgħet 'il barra mill-qabar, tibki. Kif kienet qiegħda tibki, tbaxxiet lejn il-qabar u rat żewġ anġli. </vt:lpstr>
      <vt:lpstr>Huma qalulha: "Mara, għalfejn qiegħda tibki?" Hi wieġbet: "Għax ħadu lil Sidi, u ma nafux fejn qegħduh." </vt:lpstr>
      <vt:lpstr>Kif qalet hekk, daret lura u rat lil Ġesù wieqaf, iżda ma ntebħitx li kien Ġesù. </vt:lpstr>
      <vt:lpstr>Ġesù qalilha: "Mara, għalfejn qiegħda tibki? Lil min qiegħda tfittex?" Hi ħasbet li kien il-ġardinar, u qaltlu: "Sinjur, jekk ħadtu int minn hawn, għidli fejn qegħedtu, u jiena nġibu lura." </vt:lpstr>
      <vt:lpstr>Ġesù sejjħilha: "Marjam!" Hi daret u qaltlu bil-Lhudi: 'Rabbuni!' jiġifieri Mgħallem. </vt:lpstr>
      <vt:lpstr>Ġesù qalilha: "La tmissnix, għax għadni ma tlajtx għand il-Missier; imma mur għand ħuti u għidilhom li se nitla' għand Missieri u Missierkom, Alla tiegħi u Alla tagħkom."</vt:lpstr>
      <vt:lpstr>Marija ta' Magdala marret għand id-dixxipli u tathom l-aħbar: "Rajt lill-Mulej", u qaltilhom x'qalilha.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Marija ta’ Magdala</dc:title>
  <dc:creator>User</dc:creator>
  <cp:lastModifiedBy>CarlMario Sultana</cp:lastModifiedBy>
  <cp:revision>11</cp:revision>
  <dcterms:created xsi:type="dcterms:W3CDTF">2014-04-26T06:46:45Z</dcterms:created>
  <dcterms:modified xsi:type="dcterms:W3CDTF">2022-07-07T10:02:10Z</dcterms:modified>
</cp:coreProperties>
</file>