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/>
  <p:notesSz cx="6858000" cy="9144000"/>
  <p:defaultTextStyle>
    <a:defPPr>
      <a:defRPr lang="en-M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5810-C0BC-70A5-A738-293118E39EF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609603"/>
            <a:ext cx="7772400" cy="4267203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E5524-2933-BD23-97B4-2DB313CABEC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4953003"/>
            <a:ext cx="6400800" cy="1219196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9911ED4F-E57F-EBA2-4F89-AE492C918FF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52BA48-8F29-9847-8087-54B4AACFD6CF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A2497626-D4EF-3C6E-9353-7607DE3309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B2F67A-FCEE-5142-BF0F-D06E47329D98}" type="slidenum">
              <a:t>‹#›</a:t>
            </a:fld>
            <a:endParaRPr lang="en-GB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A07DC9F4-56AE-1097-3D1E-5DC51611DB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941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1A023-AECE-CE65-26D7-B109DD1887A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D1829-B1DB-E7A6-8895-0D3AE31565B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BABD1-DA21-53CB-38C0-F092789BCF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3CE59B-EC59-E044-9530-835AFD195803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F2000-6B00-1023-4C97-174EAE31FC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42132-1E09-DC9A-A807-F35425B9A9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4683AE-B95E-CA4C-BA63-246A159A9D0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94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3E3C6D-477D-4E37-78EF-FD2F88752FF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F0326-1D6B-A592-6D3A-73304EA50B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82EB3-1DE8-7CBA-22B7-8ACFF40E9AE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E015DF-6376-924A-845C-2945C099BC40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D92B1-CB52-57DD-1141-25F889DB846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8E58E-AD7C-1630-40D3-76C92B6760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78A6FE-CADC-AE4D-B58D-2D4358370A0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87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A9DF6-2856-FE0D-8790-3B5DFB5B154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5EA21-A46C-0A6B-D22B-4D0755A7D4C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70CD1-1637-2C46-8D2D-03377F5DA2F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72A329-4DD3-FC42-9128-38E0D3F6248C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68251-FC00-13D8-79E9-7164524741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64FE7-D50C-2D17-33D6-692AAF1DB1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38391D-2ED0-954D-8A99-8DFACB53B84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9154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BB42-4187-48E6-16DA-EC12A17F02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1371600"/>
            <a:ext cx="7772400" cy="2505071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0E152-7A09-68F4-B221-A4EB46A764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4068759"/>
            <a:ext cx="7772400" cy="1131890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6F885-F37A-40EC-3AEE-A46FB5E82F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A12685-41CF-ED41-B47E-28697207EF80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514A1-5C26-882D-C05B-15D9C382A4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2081B-6872-01B0-89A9-1D2DC45C33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3D7775-F511-7E46-8AD5-B0DB778FDC84}" type="slidenum">
              <a:t>‹#›</a:t>
            </a:fld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DE8209-82A4-12E6-2B2B-7C580284D63D}"/>
              </a:ext>
            </a:extLst>
          </p:cNvPr>
          <p:cNvSpPr/>
          <p:nvPr/>
        </p:nvSpPr>
        <p:spPr>
          <a:xfrm>
            <a:off x="4495803" y="3924303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  <a:ea typeface=""/>
              <a:cs typeface="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EBD573-C6B7-28C1-BA82-4C8DA267CFDC}"/>
              </a:ext>
            </a:extLst>
          </p:cNvPr>
          <p:cNvSpPr/>
          <p:nvPr/>
        </p:nvSpPr>
        <p:spPr>
          <a:xfrm>
            <a:off x="4695828" y="3924303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  <a:ea typeface=""/>
              <a:cs typeface="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B082DBE-0CCD-CFC4-0D8F-F4C148F2D41E}"/>
              </a:ext>
            </a:extLst>
          </p:cNvPr>
          <p:cNvSpPr/>
          <p:nvPr/>
        </p:nvSpPr>
        <p:spPr>
          <a:xfrm>
            <a:off x="4296729" y="3924303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82734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16C6-7DE8-4F90-168A-69D67D70A78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C6132ECF-AB49-312D-3143-FC887FE1E96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C8516760-D082-871D-524E-F2400325B8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466C2D-FF04-9449-B1CC-6C4313A2BC0F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0C6A88D5-F580-0715-E777-60F45E3F61A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D4E6D60A-776E-ED4E-66D8-C52FBD6416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781320-5A66-7E46-A163-5AB6F3515F7F}" type="slidenum">
              <a:t>‹#›</a:t>
            </a:fld>
            <a:endParaRPr lang="en-GB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D6436522-6067-F01C-53BD-65E1A4D3A00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156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0C42B-00E5-1F8D-D651-1EDE8ED39DB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78214-22DE-731D-F90B-249B5CC476B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40184" cy="609603"/>
          </a:xfrm>
        </p:spPr>
        <p:txBody>
          <a:bodyPr anchor="b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7968F207-7D0B-E5BB-34FC-3E3DBB3C10E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8196" y="1600200"/>
            <a:ext cx="4041776" cy="609603"/>
          </a:xfrm>
        </p:spPr>
        <p:txBody>
          <a:bodyPr anchor="b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91477CC6-A901-E8C4-1349-7E74139A0B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0F0599-6EA3-A248-ACCB-916F1A226935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42EA0E8-090D-6049-A5E3-532A1861658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32D151-6EF3-57C1-C9BE-27622F8BCA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65AEAD-E5AC-EE4E-9612-A619BAF2B597}" type="slidenum">
              <a:t>‹#›</a:t>
            </a:fld>
            <a:endParaRPr lang="en-GB"/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636C9A54-B1FE-DA33-1655-C1B8057415F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7200" y="2212848"/>
            <a:ext cx="4041648" cy="39136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B3914099-1864-D5AF-4035-448DA458086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72583" y="2212848"/>
            <a:ext cx="4041648" cy="39131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118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D3107-F449-794D-87E6-80D749B7E12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4C77CA-9818-747E-B448-40DE7245C8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9DC1B2-41DC-CA45-8C0E-B5967C6731BD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DA7A4-255E-8BF7-CE17-09ECD507C8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13AF0-39C2-2633-BF9C-4713D68B31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39FB1C-45B7-784B-BE7F-576DB190ABA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90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9AD5C-8AD4-B57C-2666-A0FDBEF05B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DFCB17-BF72-6745-8542-0530DDE81ACA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3063E2-39ED-A99D-0403-FB4F2A2E4A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9558E-D08F-ED02-6978-75BFCC53D68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6D2975-77FB-C547-9CFD-43E43766E37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53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A359A-0581-7DF4-BF56-E5B34A291D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07088" y="266703"/>
            <a:ext cx="3008311" cy="2095503"/>
          </a:xfrm>
        </p:spPr>
        <p:txBody>
          <a:bodyPr/>
          <a:lstStyle>
            <a:lvl1pPr>
              <a:lnSpc>
                <a:spcPct val="100000"/>
              </a:lnSpc>
              <a:defRPr sz="2800"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35D01-37A7-3800-4C7A-4BFE8490B70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19139" y="273048"/>
            <a:ext cx="4995860" cy="5853110"/>
          </a:xfrm>
        </p:spPr>
        <p:txBody>
          <a:bodyPr/>
          <a:lstStyle>
            <a:lvl1pPr>
              <a:spcBef>
                <a:spcPts val="800"/>
              </a:spcBef>
              <a:defRPr sz="3200"/>
            </a:lvl1pPr>
            <a:lvl2pPr>
              <a:spcBef>
                <a:spcPts val="700"/>
              </a:spcBef>
              <a:defRPr sz="2800"/>
            </a:lvl2pPr>
            <a:lvl3pPr>
              <a:spcBef>
                <a:spcPts val="600"/>
              </a:spcBef>
              <a:defRPr sz="2400"/>
            </a:lvl3pPr>
            <a:lvl4pPr>
              <a:spcBef>
                <a:spcPts val="500"/>
              </a:spcBef>
              <a:defRPr sz="2000"/>
            </a:lvl4pPr>
            <a:lvl5pPr>
              <a:spcBef>
                <a:spcPts val="500"/>
              </a:spcBef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9A7D4-1E6E-3ACD-A8C8-121E7949E4C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907088" y="2438403"/>
            <a:ext cx="3008311" cy="3687766"/>
          </a:xfrm>
        </p:spPr>
        <p:txBody>
          <a:bodyPr anchorCtr="1"/>
          <a:lstStyle>
            <a:lvl1pPr marL="0" indent="0" algn="ctr">
              <a:lnSpc>
                <a:spcPct val="125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A4AF8-2F63-94F4-A612-A5DB25506E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FCDA59-EF55-1842-9C99-E2CDA574AF09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F6A24-72C2-A129-E4E8-730C05A6038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212C6-6725-94B8-AEBA-8CA1D6F2B9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3BC18A-9A88-0848-B885-642B8EC4303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129F5-ED43-5A2A-1E94-0C33B5A6B8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9579" y="228600"/>
            <a:ext cx="5711827" cy="89535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CEB450-9096-B988-EC44-293A49411FE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508129" y="1143000"/>
            <a:ext cx="6054727" cy="4541047"/>
          </a:xfrm>
          <a:ln w="76196">
            <a:solidFill>
              <a:srgbClr val="FFFFFF"/>
            </a:solidFill>
            <a:prstDash val="solid"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anchorCtr="1"/>
          <a:lstStyle>
            <a:lvl1pPr marL="0" indent="0" algn="ctr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9C71-B297-DCDC-8247-5D43A98F488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679579" y="5810253"/>
            <a:ext cx="5711827" cy="533396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6D4DB-DE7C-5C46-C176-1E412341BD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E5C1F9-7761-4B47-8433-5884996601D8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F696E-33F5-38F2-3BDC-B462CB8AD8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8BB0C-584D-8988-BF66-D1EC486BEB6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F9EE2B-4098-8049-A764-B7D9EE40A07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06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F3F3F3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5DDB03-BE96-978C-C711-0ED947E305E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B2C11-5939-7377-0C10-1D0FA3241E3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EAD6-3956-B259-674B-EBC2FBA396B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363346" y="6356351"/>
            <a:ext cx="208597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4572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595959"/>
                </a:solidFill>
                <a:uFillTx/>
                <a:latin typeface="Century Gothic" pitchFamily="34"/>
                <a:ea typeface=""/>
                <a:cs typeface=""/>
              </a:defRPr>
            </a:lvl1pPr>
          </a:lstStyle>
          <a:p>
            <a:pPr lvl="0"/>
            <a:fld id="{BFE32C76-5D21-DC4E-877B-7177C5B7AD3A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8621B-9A3E-9DFF-28CB-6566D26E04C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659163" y="6356351"/>
            <a:ext cx="284797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4572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595959"/>
                </a:solidFill>
                <a:uFillTx/>
                <a:latin typeface="Century Gothic" pitchFamily="34"/>
                <a:ea typeface=""/>
                <a:cs typeface="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DED1F-F4E1-6AC7-DD7E-7AF4BF7AAC2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543275" y="6356351"/>
            <a:ext cx="56197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27432" tIns="45720" rIns="4572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595959"/>
                </a:solidFill>
                <a:uFillTx/>
                <a:latin typeface="Century Gothic" pitchFamily="34"/>
                <a:ea typeface=""/>
                <a:cs typeface=""/>
              </a:defRPr>
            </a:lvl1pPr>
          </a:lstStyle>
          <a:p>
            <a:pPr lvl="0"/>
            <a:fld id="{31B0AB04-3A4B-2E45-9DE5-EC44381CC542}" type="slidenum">
              <a:t>‹#›</a:t>
            </a:fld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72C78EF-F17A-6D51-79E2-A8D32CB2B71C}"/>
              </a:ext>
            </a:extLst>
          </p:cNvPr>
          <p:cNvSpPr/>
          <p:nvPr/>
        </p:nvSpPr>
        <p:spPr>
          <a:xfrm>
            <a:off x="8457761" y="6499381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  <a:ea typeface=""/>
              <a:cs typeface="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D4CAE5C-62E1-FCCA-A1AD-D42A8ED0F24D}"/>
              </a:ext>
            </a:extLst>
          </p:cNvPr>
          <p:cNvSpPr/>
          <p:nvPr/>
        </p:nvSpPr>
        <p:spPr>
          <a:xfrm>
            <a:off x="569122" y="6499381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  <a:ea typeface=""/>
              <a:cs typeface="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ts val="5800"/>
        </a:lnSpc>
        <a:spcBef>
          <a:spcPts val="0"/>
        </a:spcBef>
        <a:spcAft>
          <a:spcPts val="0"/>
        </a:spcAft>
        <a:buNone/>
        <a:tabLst/>
        <a:defRPr lang="en-US" sz="5400" b="0" i="0" u="none" strike="noStrike" kern="1200" cap="none" spc="0" baseline="0">
          <a:solidFill>
            <a:srgbClr val="2F5897"/>
          </a:solidFill>
          <a:effectLst>
            <a:outerShdw dist="38103" dir="5400000">
              <a:srgbClr val="000000"/>
            </a:outerShdw>
          </a:effectLst>
          <a:uFillTx/>
          <a:latin typeface="Palatino Linotype"/>
          <a:ea typeface=""/>
          <a:cs typeface="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7F7F7F"/>
          </a:solidFill>
          <a:uFillTx/>
          <a:latin typeface="Century Gothic"/>
          <a:ea typeface=""/>
          <a:cs typeface="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Courier New" pitchFamily="49"/>
        <a:buChar char="o"/>
        <a:tabLst/>
        <a:defRPr lang="en-US" sz="1600" b="0" i="0" u="none" strike="noStrike" kern="1200" cap="none" spc="0" baseline="0">
          <a:solidFill>
            <a:srgbClr val="7F7F7F"/>
          </a:solidFill>
          <a:uFillTx/>
          <a:latin typeface="Century Gothic"/>
          <a:ea typeface=""/>
          <a:cs typeface="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7F7F7F"/>
          </a:solidFill>
          <a:uFillTx/>
          <a:latin typeface="Century Gothic"/>
          <a:ea typeface=""/>
          <a:cs typeface="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Courier New" pitchFamily="49"/>
        <a:buChar char="o"/>
        <a:tabLst/>
        <a:defRPr lang="en-US" sz="1600" b="0" i="0" u="none" strike="noStrike" kern="1200" cap="none" spc="0" baseline="0">
          <a:solidFill>
            <a:srgbClr val="7F7F7F"/>
          </a:solidFill>
          <a:uFillTx/>
          <a:latin typeface="Century Gothic"/>
          <a:ea typeface=""/>
          <a:cs typeface="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7F7F7F"/>
          </a:solidFill>
          <a:uFillTx/>
          <a:latin typeface="Century Gothic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F9385-E280-E795-6F33-46C5BEAF5C2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9158" y="404667"/>
            <a:ext cx="8964484" cy="1599724"/>
          </a:xfrm>
        </p:spPr>
        <p:txBody>
          <a:bodyPr/>
          <a:lstStyle/>
          <a:p>
            <a:pPr lvl="0"/>
            <a:r>
              <a:rPr lang="en-GB">
                <a:latin typeface="Comic Sans MS" pitchFamily="66"/>
              </a:rPr>
              <a:t>X’</a:t>
            </a:r>
            <a:r>
              <a:rPr lang="mt-MT">
                <a:latin typeface="Comic Sans MS" pitchFamily="66"/>
              </a:rPr>
              <a:t>se tagħmel?</a:t>
            </a:r>
            <a:endParaRPr lang="en-GB">
              <a:latin typeface="Comic Sans MS" pitchFamily="66"/>
            </a:endParaRP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38167DA9-4FC3-E2E5-ACD5-F5B9208E58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43811" y="2348883"/>
            <a:ext cx="3384377" cy="35941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CFA9A0D-F3EF-C7B1-C4A6-1548ED77595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506" y="1268757"/>
            <a:ext cx="8860279" cy="41044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80D471E-C99F-2CFD-79D0-5545FBF809C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9515" y="1052739"/>
            <a:ext cx="8856814" cy="3948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302FBD15-669B-81C1-1AF5-144C7F04085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1524" y="1052739"/>
            <a:ext cx="8659688" cy="51276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</TotalTime>
  <Words>4</Words>
  <Application>Microsoft Macintosh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Comic Sans MS</vt:lpstr>
      <vt:lpstr>Courier New</vt:lpstr>
      <vt:lpstr>Palatino Linotype</vt:lpstr>
      <vt:lpstr>Executive</vt:lpstr>
      <vt:lpstr>X’se tagħmel?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X’għandi nagħmel?</dc:title>
  <dc:creator>User</dc:creator>
  <cp:lastModifiedBy>CarlMario Sultana</cp:lastModifiedBy>
  <cp:revision>1</cp:revision>
  <dcterms:created xsi:type="dcterms:W3CDTF">2014-01-18T05:05:54Z</dcterms:created>
  <dcterms:modified xsi:type="dcterms:W3CDTF">2022-07-07T09:54:11Z</dcterms:modified>
</cp:coreProperties>
</file>