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C5EC-2FF0-D815-03DD-9CAA93C60C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609603"/>
            <a:ext cx="7772400" cy="426720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9FF34-5E8D-9125-2183-8E3FE2FA6C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953003"/>
            <a:ext cx="6400800" cy="121919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BDD5BB9-E8AD-CE9F-0C89-43EB9DB9FE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A0ADA-8A1C-9346-927E-F56C5CEE408F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F297454-4AE8-EF10-FE33-8C5760FF13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15067-753B-7B44-A956-1723332906EC}" type="slidenum">
              <a:t>‹#›</a:t>
            </a:fld>
            <a:endParaRPr lang="en-GB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15668F-883E-6C38-D665-12A6F67AE0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146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DC71-078C-2CCB-8AEE-5041859A73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09B11-F516-EDA1-2EB2-8F77223BF7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F5A4-9E87-2774-0667-3586EBE87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999BD-7060-DB45-BDD4-B5A28B823DC7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5C5B-DBAA-B464-9919-6E5F4082CF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A46B-8F5E-C916-D2C4-6D503BB179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69274-A65D-C542-87EB-24355FA057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10B19-AE29-6D14-BDAD-3BEEA542980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58708-909D-808B-913C-232AA3130A8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ECABB-36F7-3937-6443-F4F1FF2F49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2A1DD-AD0E-2C43-9549-46E1F45493CE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70939-5B2F-E94F-B641-D268D30A5D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B1583-01BB-53D0-9EF6-C1844F112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0B45D-6F00-CB4C-A0FB-1B2B4A95DF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E136-4024-9EF0-E7DD-0FC7F4D5F4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309C-E739-2011-C172-4C831F4A1AF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B1D32-DF0A-3457-283A-803897F07C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1A0FA-EF15-9C45-8EBA-169F0B313171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DC25-5B4F-1D98-9459-082CEFD670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545A7-5B44-6B2A-DFB5-E284D33AF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88B1A3-A16F-BC4D-A407-24CB322375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587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EDCC-12BF-1D34-EB81-9C70979B0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1371600"/>
            <a:ext cx="7772400" cy="2505071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DB0AD-E14A-6AAB-DB1C-BB2951431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4068759"/>
            <a:ext cx="7772400" cy="1131890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1BFF-CE4E-05ED-BF94-626B8F5A1C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7CCDD-E0AB-604A-A4AA-7C8BF0D67A58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BEE79-63B1-7A79-A06B-006A5423F3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01BF-4C80-561F-ABB9-6CE02D63F4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2FF05-9836-A546-AE76-603FE206FB62}" type="slidenum"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FC0FF6-01D6-558A-7FB5-17F2614F41D8}"/>
              </a:ext>
            </a:extLst>
          </p:cNvPr>
          <p:cNvSpPr/>
          <p:nvPr/>
        </p:nvSpPr>
        <p:spPr>
          <a:xfrm>
            <a:off x="4495803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882FD3-DDF4-68B5-1E1E-80A481D866AB}"/>
              </a:ext>
            </a:extLst>
          </p:cNvPr>
          <p:cNvSpPr/>
          <p:nvPr/>
        </p:nvSpPr>
        <p:spPr>
          <a:xfrm>
            <a:off x="4695828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459169-A66B-511E-32F4-6B602FF4B69A}"/>
              </a:ext>
            </a:extLst>
          </p:cNvPr>
          <p:cNvSpPr/>
          <p:nvPr/>
        </p:nvSpPr>
        <p:spPr>
          <a:xfrm>
            <a:off x="4296729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05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9C3C-281F-FD09-259B-17E705EDF3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523E7C1-793E-CDDF-3AC2-4E7EE55111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C706E3-5F06-2ECD-034B-87CA3F2C17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2CA14A-67CD-9147-83C7-2109B882F4CD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7255CC8-013C-737F-9021-19A7425144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BA2A3C-58CD-8633-704E-A996C5870A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3D0A4-D9D8-5B44-9707-0B52B9F02FF7}" type="slidenum">
              <a:t>‹#›</a:t>
            </a:fld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AD92548-463E-7D20-DCAA-5C56124F64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0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BEDF-6CA2-B80D-AB2C-69FA17FC78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AAAEA-B01A-D189-07ED-B6C633329A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4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F3EFF6-C9C0-A38E-96B3-877EBCAD01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8196" y="1600200"/>
            <a:ext cx="4041776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408DB91-9B19-3CD1-140E-9934BBAECF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5ABC79-1444-E24F-B670-DFE6FC36D0D0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6D3539A-A31B-0F35-AD4B-1B352BFF96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056FD2B-41C2-5CB3-1848-9EFE6B807A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C09AA7-43B1-4E42-977C-D755C7342AA4}" type="slidenum">
              <a:t>‹#›</a:t>
            </a:fld>
            <a:endParaRPr lang="en-GB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B9D908D-B6E3-1721-1C40-F0070AB13AF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77C07ADD-8E95-2E7E-FAE8-0ADF962FC49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2583" y="2212848"/>
            <a:ext cx="4041648" cy="3913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9091-5DC5-BE24-F7E6-CA2853F8FB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433FC-5224-D3EC-E0EE-1A33EBFC9F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97FD7-D154-2A4F-A753-41C1692402CB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1339D-C9E9-00B2-0B3B-ECD264DC1B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7AB39-A1F0-1A33-847F-DF2281276A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D1578-4851-374D-B0FC-7607DF662B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2E6EA-F2EA-2A29-469E-945B0C6EAC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8FE91-89B7-9848-A1D2-B34C38D4E175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5E158-B5A2-C61D-974C-6D5FB362DB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B9E9A-A95E-1612-1280-DD250765F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EC058-2B21-144F-8096-4648B2C0D7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155-CC30-852C-40B1-8A6987910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7088" y="266703"/>
            <a:ext cx="3008311" cy="2095503"/>
          </a:xfr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813F-221F-D150-8DCC-DA6BC2BFC7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139" y="273048"/>
            <a:ext cx="4995860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0C58B-C2FB-0323-9FD5-BEA7EB3A64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907088" y="2438403"/>
            <a:ext cx="3008311" cy="3687766"/>
          </a:xfrm>
        </p:spPr>
        <p:txBody>
          <a:bodyPr anchorCtr="1"/>
          <a:lstStyle>
            <a:lvl1pPr marL="0" indent="0" algn="ctr">
              <a:lnSpc>
                <a:spcPct val="125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06E2B-AE8B-52EC-6B66-1A99D1C7A8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232B5-BD82-E542-8148-816266011DC4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567F1-FC91-45DA-C9C5-F098B3C33E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CD3B5-99B7-35F7-4D09-512697D631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885CFD-82D8-8E47-BD60-AB4BBAC909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F9C7-B853-72A9-B87B-357171224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9579" y="228600"/>
            <a:ext cx="5711827" cy="89535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34ECE-35DB-0959-3FD3-758CD7ABEF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508129" y="1143000"/>
            <a:ext cx="6054727" cy="4541047"/>
          </a:xfrm>
          <a:ln w="76196">
            <a:solidFill>
              <a:srgbClr val="FFFFFF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051-1225-AC2B-4804-9041C07788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79579" y="5810253"/>
            <a:ext cx="5711827" cy="533396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A57E-223F-E894-CF68-9D4384702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C17F8-2591-234C-B023-377EB5C58A1A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E7817-44FE-32EC-4E6D-BBE6F1931F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8C698-DB99-79E7-50F2-270EE640E8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1D8D8-D73D-134C-8355-90326C379C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2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937F8-21AD-AD0A-E273-81B287156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3DBA-101D-71D3-0A7A-E5A1A20467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4D15-2391-8A51-70A5-764FDFB233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363346" y="6356351"/>
            <a:ext cx="208597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4572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  <a:ea typeface=""/>
                <a:cs typeface=""/>
              </a:defRPr>
            </a:lvl1pPr>
          </a:lstStyle>
          <a:p>
            <a:pPr lvl="0"/>
            <a:fld id="{CC7EF16E-D293-9046-B8AE-082CCE1D5C0D}" type="datetime1">
              <a:rPr lang="en-GB"/>
              <a:pPr lvl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C7CA-ECB9-7BC1-4853-F584C3EAD7B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59163" y="6356351"/>
            <a:ext cx="2847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393E-508F-4ACD-ECFB-7082D0BA0B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43275" y="6356351"/>
            <a:ext cx="561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45720" rIns="4572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  <a:ea typeface=""/>
                <a:cs typeface=""/>
              </a:defRPr>
            </a:lvl1pPr>
          </a:lstStyle>
          <a:p>
            <a:pPr lvl="0"/>
            <a:fld id="{B17D97C9-639D-1146-AA57-E95F6FB1A7BD}" type="slidenum"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904FC0-EF79-39F7-559B-38D591608614}"/>
              </a:ext>
            </a:extLst>
          </p:cNvPr>
          <p:cNvSpPr/>
          <p:nvPr/>
        </p:nvSpPr>
        <p:spPr>
          <a:xfrm>
            <a:off x="8457761" y="6499381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3D1AF6-F06C-97A0-16E7-C7F4C6D20C68}"/>
              </a:ext>
            </a:extLst>
          </p:cNvPr>
          <p:cNvSpPr/>
          <p:nvPr/>
        </p:nvSpPr>
        <p:spPr>
          <a:xfrm>
            <a:off x="569122" y="6499381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ts val="58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666666"/>
          </a:solidFill>
          <a:effectLst>
            <a:outerShdw dist="38103" dir="5400000">
              <a:srgbClr val="000000"/>
            </a:outerShdw>
          </a:effectLst>
          <a:uFillTx/>
          <a:latin typeface="Palatino Linotype"/>
          <a:ea typeface=""/>
          <a:cs typeface="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7F7F7F"/>
          </a:solidFill>
          <a:uFillTx/>
          <a:latin typeface="Century Gothic"/>
          <a:ea typeface=""/>
          <a:cs typeface="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n-US" sz="1600" b="0" i="0" u="none" strike="noStrike" kern="1200" cap="none" spc="0" baseline="0">
          <a:solidFill>
            <a:srgbClr val="7F7F7F"/>
          </a:solidFill>
          <a:uFillTx/>
          <a:latin typeface="Century Gothic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7F7F7F"/>
          </a:solidFill>
          <a:uFillTx/>
          <a:latin typeface="Century Gothic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n-US" sz="1600" b="0" i="0" u="none" strike="noStrike" kern="1200" cap="none" spc="0" baseline="0">
          <a:solidFill>
            <a:srgbClr val="7F7F7F"/>
          </a:solidFill>
          <a:uFillTx/>
          <a:latin typeface="Century Gothic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7F7F7F"/>
          </a:solidFill>
          <a:uFillTx/>
          <a:latin typeface="Century Gothic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F44D-92FC-1EFD-E9CC-767166F4F3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693" y="25118"/>
            <a:ext cx="8964484" cy="1470026"/>
          </a:xfrm>
        </p:spPr>
        <p:txBody>
          <a:bodyPr/>
          <a:lstStyle/>
          <a:p>
            <a:pPr lvl="0"/>
            <a:r>
              <a:rPr lang="mt-MT" sz="5000" u="sng">
                <a:solidFill>
                  <a:srgbClr val="000000"/>
                </a:solidFill>
                <a:latin typeface="Comic Sans MS" pitchFamily="66"/>
              </a:rPr>
              <a:t>L-</a:t>
            </a:r>
            <a:r>
              <a:rPr lang="en-GB" sz="5000" u="sng">
                <a:solidFill>
                  <a:srgbClr val="000000"/>
                </a:solidFill>
                <a:latin typeface="Comic Sans MS" pitchFamily="66"/>
              </a:rPr>
              <a:t>passjoni u l-mewt</a:t>
            </a:r>
            <a:r>
              <a:rPr lang="mt-MT" sz="5000" u="sng">
                <a:solidFill>
                  <a:srgbClr val="000000"/>
                </a:solidFill>
                <a:latin typeface="Comic Sans MS" pitchFamily="66"/>
              </a:rPr>
              <a:t> ta’ Ġesu’</a:t>
            </a:r>
            <a:endParaRPr lang="en-GB" sz="5000" u="sng">
              <a:solidFill>
                <a:srgbClr val="000000"/>
              </a:solidFill>
              <a:latin typeface="Comic Sans MS" pitchFamily="66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47093-E8AC-F192-8B4C-60F5ADFF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29" y="1700811"/>
            <a:ext cx="2880323" cy="47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74B6-110F-0067-6BEF-F807F4648A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0" y="332658"/>
            <a:ext cx="8229600" cy="1600200"/>
          </a:xfrm>
        </p:spPr>
        <p:txBody>
          <a:bodyPr anchorCtr="0"/>
          <a:lstStyle/>
          <a:p>
            <a:pPr lvl="0" algn="l"/>
            <a:r>
              <a:rPr lang="en-GB" sz="3500">
                <a:latin typeface="Comic Sans MS" pitchFamily="66"/>
              </a:rPr>
              <a:t>Ġesu’ xtaq li qabel ma jmut għalina, jagħmel ikla mal-ħbieb kbar tiegħu. </a:t>
            </a:r>
            <a:endParaRPr lang="en-GB" sz="3500">
              <a:solidFill>
                <a:srgbClr val="000000"/>
              </a:solidFill>
              <a:latin typeface="Comic Sans MS" pitchFamily="66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7D628-9A75-9C21-4D9A-6357434E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2996955"/>
            <a:ext cx="8556040" cy="18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D3C4-1780-6713-AB9B-E58D4C87E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1484784"/>
            <a:ext cx="8686800" cy="1600200"/>
          </a:xfrm>
        </p:spPr>
        <p:txBody>
          <a:bodyPr anchorCtr="0"/>
          <a:lstStyle/>
          <a:p>
            <a:pPr lvl="0" algn="l"/>
            <a:r>
              <a:rPr lang="en-GB" sz="3500">
                <a:latin typeface="Comic Sans MS" pitchFamily="66"/>
              </a:rPr>
              <a:t>F’din l-ikla, Ġesu’ ħa l-ħobż f’idejh u qal: “ Ħudu u kulu, dan hu Ġismi.” Imbagħad ħa l-kalċi mimli bl-inbid u qal: “Ixorbu minnu lkoll, dan huwa demmi.”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3B8AA-C383-D842-D160-954B8621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3140963"/>
            <a:ext cx="4504498" cy="343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EB2EC8E-A35A-11D1-68F6-BE416D3410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sz="3000">
                <a:latin typeface="Comic Sans MS" pitchFamily="66"/>
              </a:rPr>
              <a:t>Wara l-ikla, Ġesu’ mar jitlob bil-lejl fil-Ġnien taż-Żebbuġ flimkien mal-Appostli tiegħu.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E0820-2538-DCF6-F6CB-3FA2E60B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9874" y="1628802"/>
            <a:ext cx="2448269" cy="507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60BE-6210-E658-6396-BE49530BCC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0" y="1340766"/>
            <a:ext cx="8229600" cy="1944215"/>
          </a:xfrm>
        </p:spPr>
        <p:txBody>
          <a:bodyPr anchorCtr="0"/>
          <a:lstStyle/>
          <a:p>
            <a:pPr lvl="0" algn="l"/>
            <a:r>
              <a:rPr lang="en-GB" sz="3000">
                <a:latin typeface="Comic Sans MS" pitchFamily="66"/>
              </a:rPr>
              <a:t>Hawnhekk ġew għalih is-suldati, qabduh, rabtuh u ħaduh quddiem il-qassis il-kbir tagħhom.</a:t>
            </a:r>
            <a:br>
              <a:rPr lang="en-GB" sz="3000">
                <a:latin typeface="Comic Sans MS" pitchFamily="66"/>
              </a:rPr>
            </a:br>
            <a:endParaRPr lang="en-GB" sz="3000">
              <a:latin typeface="Comic Sans MS" pitchFamily="66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90164-A999-5FCB-E904-7CFA03C8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9631" y="2564901"/>
            <a:ext cx="6982687" cy="386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2E36-2D93-6CEC-8087-F72ADB7FC1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sz="3000">
                <a:latin typeface="Comic Sans MS" pitchFamily="66"/>
              </a:rPr>
              <a:t>Il-Ġimgħa filgħodu, ħaduh għand Pilatu.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B1807-5B02-7ACA-5BF6-238EF27C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4415" y="1916829"/>
            <a:ext cx="2050477" cy="420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9A6E-D6A5-53FD-9F19-C375550C37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620685"/>
            <a:ext cx="8229600" cy="1600200"/>
          </a:xfrm>
        </p:spPr>
        <p:txBody>
          <a:bodyPr anchorCtr="0"/>
          <a:lstStyle/>
          <a:p>
            <a:pPr lvl="0" algn="l"/>
            <a:r>
              <a:rPr lang="en-GB" sz="3000">
                <a:latin typeface="Comic Sans MS" pitchFamily="66"/>
              </a:rPr>
              <a:t>Dan sema’ minn dak li qalulu l-Lhud u għalkemm kien jaf li huwa innoċenti, l-ewwel tah is-swat u mbagħad tahulhom biex joqtluh.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3C55EEA-A1DE-22E2-EACE-4858B140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142" y="2780928"/>
            <a:ext cx="7381942" cy="324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52C8-435C-BDA0-76C1-D586E184E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692694"/>
            <a:ext cx="8229600" cy="1600200"/>
          </a:xfrm>
        </p:spPr>
        <p:txBody>
          <a:bodyPr anchorCtr="0"/>
          <a:lstStyle/>
          <a:p>
            <a:pPr lvl="0" algn="l"/>
            <a:r>
              <a:rPr lang="en-GB" sz="3000">
                <a:latin typeface="Comic Sans MS" pitchFamily="66"/>
              </a:rPr>
              <a:t>Ħaduh ftit ‘il barra minn Ġerusalemm u sallbuh fuq għolja jgħidulha Golgota.</a:t>
            </a:r>
            <a:br>
              <a:rPr lang="en-GB"/>
            </a:b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DB475-82D1-5834-5077-7AA0076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29" y="1700811"/>
            <a:ext cx="2880323" cy="47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BC09-91FD-D2D6-E4D7-FC548DEEA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1" y="476667"/>
            <a:ext cx="8229600" cy="1600200"/>
          </a:xfrm>
        </p:spPr>
        <p:txBody>
          <a:bodyPr/>
          <a:lstStyle/>
          <a:p>
            <a:pPr lvl="0" algn="l"/>
            <a:r>
              <a:rPr lang="mt-MT" sz="3000">
                <a:latin typeface="Comic Sans MS" pitchFamily="66"/>
              </a:rPr>
              <a:t>Ġesu’ ħafer lil dawk li qatluh. Lil Alla nstema’ jgħidlu “Aħfrilhom għax ma jafux x’inhuma jagħmlu.”</a:t>
            </a:r>
            <a:endParaRPr lang="en-GB" sz="3000">
              <a:latin typeface="Comic Sans MS" pitchFamily="66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B230B-4332-B395-6D73-E5C3BDE5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1838" y="2060847"/>
            <a:ext cx="2954526" cy="426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</TotalTime>
  <Words>158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Comic Sans MS</vt:lpstr>
      <vt:lpstr>Courier New</vt:lpstr>
      <vt:lpstr>Palatino Linotype</vt:lpstr>
      <vt:lpstr>Executive</vt:lpstr>
      <vt:lpstr>L-passjoni u l-mewt ta’ Ġesu’</vt:lpstr>
      <vt:lpstr>Ġesu’ xtaq li qabel ma jmut għalina, jagħmel ikla mal-ħbieb kbar tiegħu. </vt:lpstr>
      <vt:lpstr>F’din l-ikla, Ġesu’ ħa l-ħobż f’idejh u qal: “ Ħudu u kulu, dan hu Ġismi.” Imbagħad ħa l-kalċi mimli bl-inbid u qal: “Ixorbu minnu lkoll, dan huwa demmi.” </vt:lpstr>
      <vt:lpstr>Wara l-ikla, Ġesu’ mar jitlob bil-lejl fil-Ġnien taż-Żebbuġ flimkien mal-Appostli tiegħu. </vt:lpstr>
      <vt:lpstr>Hawnhekk ġew għalih is-suldati, qabduh, rabtuh u ħaduh quddiem il-qassis il-kbir tagħhom. </vt:lpstr>
      <vt:lpstr>Il-Ġimgħa filgħodu, ħaduh għand Pilatu. </vt:lpstr>
      <vt:lpstr>Dan sema’ minn dak li qalulu l-Lhud u għalkemm kien jaf li huwa innoċenti, l-ewwel tah is-swat u mbagħad tahulhom biex joqtluh. </vt:lpstr>
      <vt:lpstr>Ħaduh ftit ‘il barra minn Ġerusalemm u sallbuh fuq għolja jgħidulha Golgota. </vt:lpstr>
      <vt:lpstr>Ġesu’ ħafer lil dawk li qatluh. Lil Alla nstema’ jgħidlu “Aħfrilhom għax ma jafux x’inhuma jagħmlu.”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L-istorja tal-mewt u l-qawmien ta’ Ġesu’</dc:title>
  <dc:creator>User</dc:creator>
  <cp:lastModifiedBy>CarlMario Sultana</cp:lastModifiedBy>
  <cp:revision>4</cp:revision>
  <dcterms:created xsi:type="dcterms:W3CDTF">2013-12-26T05:35:09Z</dcterms:created>
  <dcterms:modified xsi:type="dcterms:W3CDTF">2022-07-07T09:53:04Z</dcterms:modified>
</cp:coreProperties>
</file>