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85FF-A408-B430-5443-965CC4F46A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09442" y="3307357"/>
            <a:ext cx="7117177" cy="1470026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7DA56-AC90-184E-A0E1-7325A53A3CA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09442" y="4777383"/>
            <a:ext cx="7117177" cy="861419"/>
          </a:xfrm>
        </p:spPr>
        <p:txBody>
          <a:bodyPr anchor="t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98A7E-2447-C118-4B0C-5F9EFB7B19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6BF2B1-38F3-EA4D-8DBC-B5A6F2AD701C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43199-66BE-B027-C463-0160958A4F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BD35C-1996-7B79-912D-81F038CB42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2F301A-6938-794A-924F-6D4791DDEF0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8595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DDE64-7632-9E14-80B3-BC5BDEC881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67616-5C4F-E6C7-F9A6-0953D2F2EB6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009442" y="1807357"/>
            <a:ext cx="7123084" cy="405144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68CA9-93D2-5F0B-428F-D434084FA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50446D-E603-5A4A-A5D3-67A06D2EE424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5B0BC-5CE4-08D0-C860-5BA464A8F8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B1A73-9B71-7C80-6F6B-19BCDF2EBF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8B0146-DB7B-614A-B53B-75E2D38DB7C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76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6C32A0-33D0-C3D9-3F23-5721038B73F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59556" y="675723"/>
            <a:ext cx="1472961" cy="518532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DA1B4-84AF-A170-AB04-CE8773CD32F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4" cy="51853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1A9F4-22CE-423B-101E-D90F0F99AE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1AEB7B-2638-FF4C-AC4E-BE3C9B6A3785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14590-B465-9AEA-5F61-D1BD6065B0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74E65-4903-DA51-EEEF-4C131A621E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F5BBFC-EBB4-1446-94B9-D2A17174D5F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5FC9-7507-CDFE-6CEE-A242CE2389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44D4D-02A4-005F-0784-37A69960B40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76713-CCA9-86E1-5A27-53387DFA5E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A16F03-E2DB-654F-8B3D-ED6FC0E86332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27C89-A8E7-4EB2-1B6F-518CE375A1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7E910-3155-148E-D916-71AEA660BA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527663-BD9D-3E4F-8800-42897B02C7B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738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2DEE-543E-FB28-C38E-C5434FE50C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9442" y="3308582"/>
            <a:ext cx="7117177" cy="1468800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2AD42-C0FA-B95D-AB27-7ED6103E79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09442" y="4777383"/>
            <a:ext cx="7117177" cy="860395"/>
          </a:xfrm>
        </p:spPr>
        <p:txBody>
          <a:bodyPr anchor="t"/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C06EF-A572-55C6-FCD6-329ED4C08B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182BD4-8E51-924A-BEE5-2AA3D22A5843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C385-77FF-9F33-27CF-6BC3F48A95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F5E0E-BCE3-F3AA-194E-9C9A84CD80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3820B-36A3-1344-BD9E-7AD5765A9B3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98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BF50-BCE9-5C7A-8F03-CA3E5D2E5C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9442" y="675723"/>
            <a:ext cx="7123084" cy="9244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BF208-FB4C-8283-11C0-CE4E445F27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09442" y="1809753"/>
            <a:ext cx="3471272" cy="40513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96449-2A6E-9E75-28B9-DF09242A8CE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63284" y="1809753"/>
            <a:ext cx="3469242" cy="40513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0AFBA-415E-D260-ED09-369FEC634B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30523-C14C-EA43-8BEB-A11CC7A94F72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CCEFD-9E84-74DB-ACD6-E66ED5E000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C01A1-B069-840F-672D-3777BAB6F9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4A23C4-348B-184E-83B4-87F8834068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3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B9AF-ED38-CF9B-948E-2D6553E614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2A035-4F76-8AC3-BFA9-0EEE5C389B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32893" y="1812926"/>
            <a:ext cx="3147822" cy="576264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5335B-B319-7728-4E88-13A216B4226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009442" y="2389190"/>
            <a:ext cx="3471272" cy="3471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D5F50-639D-F8F5-9579-3BEEA16E2E0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992066" y="1812926"/>
            <a:ext cx="3142491" cy="576264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2A9D5-E774-6BEC-3FD3-B12A31830F8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63284" y="2389190"/>
            <a:ext cx="3471272" cy="3471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705ED-A353-7658-6A38-14277DC882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1C6B5E-4AB9-C642-8E1D-3A81F35F784C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EC960-4F96-DA88-B54A-BA7CC974CD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B3FD7-86EE-0FDC-DD26-45B04CC32A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189CE5-09F5-9544-8485-8DF56AC3194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0864-FD71-1FD5-5E94-0E8DA17E41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9558A-4298-29B8-23CD-3C0401EE2A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E308E4-36DA-DA4F-B74C-01D2EA8E13C6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6A0B8-8012-3D28-3AA0-7EF30F0D83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3C413-079C-D54D-D6C9-29FB99A0AE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CC467D-D364-9C47-95B2-7046A9A7C98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3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7CDB7-2CE6-2F27-A667-268B13E087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B7DDAC-D964-C84F-AE44-4FB05DF9FDA5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70AD1-788E-281A-A360-2D8ACE3192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E562D-535B-11F8-0E9B-B27C2C63BF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62659C-3A07-CC4B-9027-2A38C8898BC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5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B9E7-F889-181E-F076-824978D567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9442" y="446090"/>
            <a:ext cx="2660647" cy="1185857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EB52-AD55-ABAE-6D1C-036D3CC6D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52650" y="446090"/>
            <a:ext cx="4279867" cy="54149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3DF18-283F-C131-C357-9594297841C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09442" y="1631947"/>
            <a:ext cx="2660647" cy="4229099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FEB10-82D4-F7E3-6D47-6DFD953A24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D10F0D-D13C-314A-943E-CBA39C711F94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CD165-48A6-19C5-9CEA-AFADEC8F32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ED4EB-730F-4C53-B4F4-3BA624E96F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F74CEC-FE72-C742-9C6B-095095D3DD6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AE06-3942-5172-D962-6431E1B437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9442" y="1387062"/>
            <a:ext cx="3481385" cy="11132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5AA25DC-1504-EC69-0A80-2CE9B59B0C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09442" y="2500307"/>
            <a:ext cx="3481385" cy="2530199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52A62255-7906-F23F-9B4E-C5AC37C396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140FFE-4D8F-F14C-B196-2D49E7F9F70A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E1248F2C-D218-0397-AAA8-89E6B39E21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4E05926-314F-6399-374B-917F18A6C9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02C8FE-239F-6940-A55B-342389128E7A}" type="slidenum">
              <a:t>‹#›</a:t>
            </a:fld>
            <a:endParaRPr lang="en-GB"/>
          </a:p>
        </p:txBody>
      </p:sp>
      <p:grpSp>
        <p:nvGrpSpPr>
          <p:cNvPr id="7" name="Group 16">
            <a:extLst>
              <a:ext uri="{FF2B5EF4-FFF2-40B4-BE49-F238E27FC236}">
                <a16:creationId xmlns:a16="http://schemas.microsoft.com/office/drawing/2014/main" id="{C38837B5-76C2-AAC4-FD16-0F296085FE45}"/>
              </a:ext>
            </a:extLst>
          </p:cNvPr>
          <p:cNvGrpSpPr/>
          <p:nvPr/>
        </p:nvGrpSpPr>
        <p:grpSpPr>
          <a:xfrm>
            <a:off x="4718761" y="993074"/>
            <a:ext cx="1847142" cy="1530440"/>
            <a:chOff x="4718761" y="993074"/>
            <a:chExt cx="1847142" cy="1530440"/>
          </a:xfrm>
        </p:grpSpPr>
        <p:sp>
          <p:nvSpPr>
            <p:cNvPr id="8" name="Oval 31">
              <a:extLst>
                <a:ext uri="{FF2B5EF4-FFF2-40B4-BE49-F238E27FC236}">
                  <a16:creationId xmlns:a16="http://schemas.microsoft.com/office/drawing/2014/main" id="{9C53645E-3952-BEA1-FCC2-69325A67431E}"/>
                </a:ext>
              </a:extLst>
            </p:cNvPr>
            <p:cNvSpPr/>
            <p:nvPr/>
          </p:nvSpPr>
          <p:spPr>
            <a:xfrm>
              <a:off x="5479249" y="1436860"/>
              <a:ext cx="1086654" cy="108665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9" name="Oval 32">
              <a:extLst>
                <a:ext uri="{FF2B5EF4-FFF2-40B4-BE49-F238E27FC236}">
                  <a16:creationId xmlns:a16="http://schemas.microsoft.com/office/drawing/2014/main" id="{CE75A58E-0BFF-8628-FD0E-CDE97167F532}"/>
                </a:ext>
              </a:extLst>
            </p:cNvPr>
            <p:cNvSpPr/>
            <p:nvPr/>
          </p:nvSpPr>
          <p:spPr>
            <a:xfrm>
              <a:off x="5650543" y="1411787"/>
              <a:ext cx="830366" cy="83036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838D9B"/>
            </a:solidFill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10" name="Oval 28">
              <a:extLst>
                <a:ext uri="{FF2B5EF4-FFF2-40B4-BE49-F238E27FC236}">
                  <a16:creationId xmlns:a16="http://schemas.microsoft.com/office/drawing/2014/main" id="{7F6ADE0A-D6F5-D2B4-4519-C3342000A74E}"/>
                </a:ext>
              </a:extLst>
            </p:cNvPr>
            <p:cNvSpPr/>
            <p:nvPr/>
          </p:nvSpPr>
          <p:spPr>
            <a:xfrm>
              <a:off x="5256181" y="1894453"/>
              <a:ext cx="602361" cy="60236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11" name="Oval 30">
              <a:extLst>
                <a:ext uri="{FF2B5EF4-FFF2-40B4-BE49-F238E27FC236}">
                  <a16:creationId xmlns:a16="http://schemas.microsoft.com/office/drawing/2014/main" id="{954CCA69-E407-0C8F-DDF3-118DFAAAC0C4}"/>
                </a:ext>
              </a:extLst>
            </p:cNvPr>
            <p:cNvSpPr/>
            <p:nvPr/>
          </p:nvSpPr>
          <p:spPr>
            <a:xfrm>
              <a:off x="5424147" y="1811316"/>
              <a:ext cx="489588" cy="48958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838D9B"/>
            </a:solidFill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12" name="Oval 27">
              <a:extLst>
                <a:ext uri="{FF2B5EF4-FFF2-40B4-BE49-F238E27FC236}">
                  <a16:creationId xmlns:a16="http://schemas.microsoft.com/office/drawing/2014/main" id="{F868E9A6-5D63-ABD8-DDEF-65DA267A27F6}"/>
                </a:ext>
              </a:extLst>
            </p:cNvPr>
            <p:cNvSpPr/>
            <p:nvPr/>
          </p:nvSpPr>
          <p:spPr>
            <a:xfrm>
              <a:off x="4718761" y="2083423"/>
              <a:ext cx="256598" cy="25659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13" name="Oval 29">
              <a:extLst>
                <a:ext uri="{FF2B5EF4-FFF2-40B4-BE49-F238E27FC236}">
                  <a16:creationId xmlns:a16="http://schemas.microsoft.com/office/drawing/2014/main" id="{23DDA27A-8478-B6F7-261C-3024B897A90E}"/>
                </a:ext>
              </a:extLst>
            </p:cNvPr>
            <p:cNvSpPr/>
            <p:nvPr/>
          </p:nvSpPr>
          <p:spPr>
            <a:xfrm>
              <a:off x="6132094" y="993074"/>
              <a:ext cx="256598" cy="25659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14" name="Oval 33">
              <a:extLst>
                <a:ext uri="{FF2B5EF4-FFF2-40B4-BE49-F238E27FC236}">
                  <a16:creationId xmlns:a16="http://schemas.microsoft.com/office/drawing/2014/main" id="{3F8CEE89-0AD4-8569-5007-7F1C7570B93A}"/>
                </a:ext>
              </a:extLst>
            </p:cNvPr>
            <p:cNvSpPr/>
            <p:nvPr/>
          </p:nvSpPr>
          <p:spPr>
            <a:xfrm>
              <a:off x="5059594" y="1894453"/>
              <a:ext cx="197437" cy="19743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838D9B"/>
            </a:solidFill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  <p:sp>
          <p:nvSpPr>
            <p:cNvPr id="15" name="Oval 34">
              <a:extLst>
                <a:ext uri="{FF2B5EF4-FFF2-40B4-BE49-F238E27FC236}">
                  <a16:creationId xmlns:a16="http://schemas.microsoft.com/office/drawing/2014/main" id="{D9F72FDE-F6FB-C09E-1B35-057D5DEE86B0}"/>
                </a:ext>
              </a:extLst>
            </p:cNvPr>
            <p:cNvSpPr/>
            <p:nvPr/>
          </p:nvSpPr>
          <p:spPr>
            <a:xfrm>
              <a:off x="6148800" y="1060594"/>
              <a:ext cx="197437" cy="197437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838D9B"/>
            </a:solidFill>
            <a:ln w="12701">
              <a:solidFill>
                <a:srgbClr val="838D9B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  <a:ea typeface=""/>
                <a:cs typeface=""/>
              </a:endParaRPr>
            </a:p>
          </p:txBody>
        </p:sp>
      </p:grpSp>
      <p:sp>
        <p:nvSpPr>
          <p:cNvPr id="16" name="Picture Placeholder 17">
            <a:extLst>
              <a:ext uri="{FF2B5EF4-FFF2-40B4-BE49-F238E27FC236}">
                <a16:creationId xmlns:a16="http://schemas.microsoft.com/office/drawing/2014/main" id="{FABBA540-B37E-8FC6-19E3-329F8C1C3F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4876796" y="1600200"/>
            <a:ext cx="3429000" cy="3429000"/>
          </a:xfrm>
          <a:ln w="76196">
            <a:solidFill>
              <a:srgbClr val="BF6400"/>
            </a:solidFill>
            <a:prstDash val="solid"/>
          </a:ln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3587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8600"/>
            </a:gs>
            <a:gs pos="100000">
              <a:srgbClr val="B9581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4">
            <a:extLst>
              <a:ext uri="{FF2B5EF4-FFF2-40B4-BE49-F238E27FC236}">
                <a16:creationId xmlns:a16="http://schemas.microsoft.com/office/drawing/2014/main" id="{85859E04-97D5-8CBB-3371-1C649AF6D040}"/>
              </a:ext>
            </a:extLst>
          </p:cNvPr>
          <p:cNvGrpSpPr/>
          <p:nvPr/>
        </p:nvGrpSpPr>
        <p:grpSpPr>
          <a:xfrm>
            <a:off x="-9" y="-18"/>
            <a:ext cx="9148974" cy="6858045"/>
            <a:chOff x="-9" y="-18"/>
            <a:chExt cx="9148974" cy="6858045"/>
          </a:xfrm>
        </p:grpSpPr>
        <p:grpSp>
          <p:nvGrpSpPr>
            <p:cNvPr id="3" name="Group 638">
              <a:extLst>
                <a:ext uri="{FF2B5EF4-FFF2-40B4-BE49-F238E27FC236}">
                  <a16:creationId xmlns:a16="http://schemas.microsoft.com/office/drawing/2014/main" id="{202F3B17-061D-AFEB-1E62-7839706B100B}"/>
                </a:ext>
              </a:extLst>
            </p:cNvPr>
            <p:cNvGrpSpPr/>
            <p:nvPr/>
          </p:nvGrpSpPr>
          <p:grpSpPr>
            <a:xfrm>
              <a:off x="8529" y="419215"/>
              <a:ext cx="9073246" cy="5913937"/>
              <a:chOff x="8529" y="419215"/>
              <a:chExt cx="9073246" cy="5913937"/>
            </a:xfrm>
          </p:grpSpPr>
          <p:grpSp>
            <p:nvGrpSpPr>
              <p:cNvPr id="4" name="Group 121">
                <a:extLst>
                  <a:ext uri="{FF2B5EF4-FFF2-40B4-BE49-F238E27FC236}">
                    <a16:creationId xmlns:a16="http://schemas.microsoft.com/office/drawing/2014/main" id="{5DC66BDC-0F63-A077-9B58-B40B43F345E6}"/>
                  </a:ext>
                </a:extLst>
              </p:cNvPr>
              <p:cNvGrpSpPr/>
              <p:nvPr/>
            </p:nvGrpSpPr>
            <p:grpSpPr>
              <a:xfrm>
                <a:off x="8529" y="447141"/>
                <a:ext cx="1128259" cy="875912"/>
                <a:chOff x="8529" y="447141"/>
                <a:chExt cx="1128259" cy="875912"/>
              </a:xfrm>
            </p:grpSpPr>
            <p:sp>
              <p:nvSpPr>
                <p:cNvPr id="5" name="Freeform 72">
                  <a:extLst>
                    <a:ext uri="{FF2B5EF4-FFF2-40B4-BE49-F238E27FC236}">
                      <a16:creationId xmlns:a16="http://schemas.microsoft.com/office/drawing/2014/main" id="{A7EA10E9-A3EA-FDDC-847D-DF32D5C109F6}"/>
                    </a:ext>
                  </a:extLst>
                </p:cNvPr>
                <p:cNvSpPr/>
                <p:nvPr/>
              </p:nvSpPr>
              <p:spPr>
                <a:xfrm rot="2429353">
                  <a:off x="783035" y="602611"/>
                  <a:ext cx="144941" cy="21585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78"/>
                    <a:gd name="f7" fmla="val 414"/>
                    <a:gd name="f8" fmla="val 276"/>
                    <a:gd name="f9" fmla="val 412"/>
                    <a:gd name="f10" fmla="val 270"/>
                    <a:gd name="f11" fmla="val 396"/>
                    <a:gd name="f12" fmla="val 54"/>
                    <a:gd name="f13" fmla="val 60"/>
                    <a:gd name="f14" fmla="val 38"/>
                    <a:gd name="f15" fmla="val 32"/>
                    <a:gd name="f16" fmla="val 36"/>
                    <a:gd name="f17" fmla="val 28"/>
                    <a:gd name="f18" fmla="val 26"/>
                    <a:gd name="f19" fmla="val 14"/>
                    <a:gd name="f20" fmla="val 4"/>
                    <a:gd name="f21" fmla="val 10"/>
                    <a:gd name="f22" fmla="val 2"/>
                    <a:gd name="f23" fmla="val 6"/>
                    <a:gd name="f24" fmla="val 18"/>
                    <a:gd name="f25" fmla="val 12"/>
                    <a:gd name="f26" fmla="val 22"/>
                    <a:gd name="f27" fmla="val 30"/>
                    <a:gd name="f28" fmla="val 48"/>
                    <a:gd name="f29" fmla="val 264"/>
                    <a:gd name="f30" fmla="val 402"/>
                    <a:gd name="f31" fmla="val 410"/>
                    <a:gd name="f32" fmla="+- 0 0 -90"/>
                    <a:gd name="f33" fmla="*/ f3 1 278"/>
                    <a:gd name="f34" fmla="*/ f4 1 414"/>
                    <a:gd name="f35" fmla="+- f7 0 f5"/>
                    <a:gd name="f36" fmla="+- f6 0 f5"/>
                    <a:gd name="f37" fmla="*/ f32 f0 1"/>
                    <a:gd name="f38" fmla="*/ f36 1 278"/>
                    <a:gd name="f39" fmla="*/ f35 1 414"/>
                    <a:gd name="f40" fmla="*/ f37 1 f2"/>
                    <a:gd name="f41" fmla="*/ 276 1 f38"/>
                    <a:gd name="f42" fmla="*/ 414 1 f39"/>
                    <a:gd name="f43" fmla="*/ 278 1 f38"/>
                    <a:gd name="f44" fmla="*/ 412 1 f39"/>
                    <a:gd name="f45" fmla="*/ 270 1 f38"/>
                    <a:gd name="f46" fmla="*/ 396 1 f39"/>
                    <a:gd name="f47" fmla="*/ 54 1 f38"/>
                    <a:gd name="f48" fmla="*/ 60 1 f39"/>
                    <a:gd name="f49" fmla="*/ 38 1 f38"/>
                    <a:gd name="f50" fmla="*/ 32 1 f39"/>
                    <a:gd name="f51" fmla="*/ 36 1 f38"/>
                    <a:gd name="f52" fmla="*/ 28 1 f39"/>
                    <a:gd name="f53" fmla="*/ 26 1 f38"/>
                    <a:gd name="f54" fmla="*/ 14 1 f39"/>
                    <a:gd name="f55" fmla="*/ 14 1 f38"/>
                    <a:gd name="f56" fmla="*/ 4 1 f39"/>
                    <a:gd name="f57" fmla="*/ 10 1 f38"/>
                    <a:gd name="f58" fmla="*/ 2 1 f39"/>
                    <a:gd name="f59" fmla="*/ 6 1 f38"/>
                    <a:gd name="f60" fmla="*/ 0 1 f39"/>
                    <a:gd name="f61" fmla="*/ 2 1 f38"/>
                    <a:gd name="f62" fmla="*/ 0 1 f38"/>
                    <a:gd name="f63" fmla="*/ 6 1 f39"/>
                    <a:gd name="f64" fmla="*/ 4 1 f38"/>
                    <a:gd name="f65" fmla="*/ 18 1 f39"/>
                    <a:gd name="f66" fmla="*/ 12 1 f38"/>
                    <a:gd name="f67" fmla="*/ 22 1 f38"/>
                    <a:gd name="f68" fmla="*/ 36 1 f39"/>
                    <a:gd name="f69" fmla="*/ 30 1 f38"/>
                    <a:gd name="f70" fmla="*/ 48 1 f39"/>
                    <a:gd name="f71" fmla="*/ 264 1 f38"/>
                    <a:gd name="f72" fmla="*/ 402 1 f39"/>
                    <a:gd name="f73" fmla="*/ 410 1 f39"/>
                    <a:gd name="f74" fmla="*/ f6 1 f38"/>
                    <a:gd name="f75" fmla="*/ f7 1 f39"/>
                    <a:gd name="f76" fmla="+- f40 0 f1"/>
                    <a:gd name="f77" fmla="*/ f62 f33 1"/>
                    <a:gd name="f78" fmla="*/ f74 f33 1"/>
                    <a:gd name="f79" fmla="*/ f75 f34 1"/>
                    <a:gd name="f80" fmla="*/ f60 f34 1"/>
                    <a:gd name="f81" fmla="*/ f41 f33 1"/>
                    <a:gd name="f82" fmla="*/ f42 f34 1"/>
                    <a:gd name="f83" fmla="*/ f43 f33 1"/>
                    <a:gd name="f84" fmla="*/ f44 f34 1"/>
                    <a:gd name="f85" fmla="*/ f45 f33 1"/>
                    <a:gd name="f86" fmla="*/ f46 f34 1"/>
                    <a:gd name="f87" fmla="*/ f47 f33 1"/>
                    <a:gd name="f88" fmla="*/ f48 f34 1"/>
                    <a:gd name="f89" fmla="*/ f49 f33 1"/>
                    <a:gd name="f90" fmla="*/ f50 f34 1"/>
                    <a:gd name="f91" fmla="*/ f51 f33 1"/>
                    <a:gd name="f92" fmla="*/ f52 f34 1"/>
                    <a:gd name="f93" fmla="*/ f53 f33 1"/>
                    <a:gd name="f94" fmla="*/ f54 f34 1"/>
                    <a:gd name="f95" fmla="*/ f55 f33 1"/>
                    <a:gd name="f96" fmla="*/ f56 f34 1"/>
                    <a:gd name="f97" fmla="*/ f57 f33 1"/>
                    <a:gd name="f98" fmla="*/ f58 f34 1"/>
                    <a:gd name="f99" fmla="*/ f59 f33 1"/>
                    <a:gd name="f100" fmla="*/ f61 f33 1"/>
                    <a:gd name="f101" fmla="*/ f63 f34 1"/>
                    <a:gd name="f102" fmla="*/ f64 f33 1"/>
                    <a:gd name="f103" fmla="*/ f65 f34 1"/>
                    <a:gd name="f104" fmla="*/ f66 f33 1"/>
                    <a:gd name="f105" fmla="*/ f67 f33 1"/>
                    <a:gd name="f106" fmla="*/ f68 f34 1"/>
                    <a:gd name="f107" fmla="*/ f69 f33 1"/>
                    <a:gd name="f108" fmla="*/ f70 f34 1"/>
                    <a:gd name="f109" fmla="*/ f71 f33 1"/>
                    <a:gd name="f110" fmla="*/ f72 f34 1"/>
                    <a:gd name="f111" fmla="*/ f73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2"/>
                    </a:cxn>
                    <a:cxn ang="f76">
                      <a:pos x="f83" y="f84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7" y="f98"/>
                    </a:cxn>
                    <a:cxn ang="f76">
                      <a:pos x="f97" y="f98"/>
                    </a:cxn>
                    <a:cxn ang="f76">
                      <a:pos x="f99" y="f80"/>
                    </a:cxn>
                    <a:cxn ang="f76">
                      <a:pos x="f100" y="f80"/>
                    </a:cxn>
                    <a:cxn ang="f76">
                      <a:pos x="f77" y="f98"/>
                    </a:cxn>
                    <a:cxn ang="f76">
                      <a:pos x="f77" y="f101"/>
                    </a:cxn>
                    <a:cxn ang="f76">
                      <a:pos x="f77" y="f101"/>
                    </a:cxn>
                    <a:cxn ang="f76">
                      <a:pos x="f102" y="f103"/>
                    </a:cxn>
                    <a:cxn ang="f76">
                      <a:pos x="f104" y="f92"/>
                    </a:cxn>
                    <a:cxn ang="f76">
                      <a:pos x="f104" y="f92"/>
                    </a:cxn>
                    <a:cxn ang="f76">
                      <a:pos x="f105" y="f106"/>
                    </a:cxn>
                    <a:cxn ang="f76">
                      <a:pos x="f107" y="f108"/>
                    </a:cxn>
                    <a:cxn ang="f76">
                      <a:pos x="f109" y="f110"/>
                    </a:cxn>
                    <a:cxn ang="f76">
                      <a:pos x="f109" y="f110"/>
                    </a:cxn>
                    <a:cxn ang="f76">
                      <a:pos x="f85" y="f111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78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1" y="f22"/>
                      </a:lnTo>
                      <a:lnTo>
                        <a:pt x="f23" y="f5"/>
                      </a:lnTo>
                      <a:lnTo>
                        <a:pt x="f22" y="f5"/>
                      </a:lnTo>
                      <a:lnTo>
                        <a:pt x="f5" y="f22"/>
                      </a:lnTo>
                      <a:lnTo>
                        <a:pt x="f5" y="f23"/>
                      </a:lnTo>
                      <a:lnTo>
                        <a:pt x="f5" y="f23"/>
                      </a:lnTo>
                      <a:lnTo>
                        <a:pt x="f20" y="f24"/>
                      </a:lnTo>
                      <a:lnTo>
                        <a:pt x="f25" y="f17"/>
                      </a:lnTo>
                      <a:lnTo>
                        <a:pt x="f25" y="f17"/>
                      </a:lnTo>
                      <a:lnTo>
                        <a:pt x="f26" y="f1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10" y="f31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" name="Freeform 73">
                  <a:extLst>
                    <a:ext uri="{FF2B5EF4-FFF2-40B4-BE49-F238E27FC236}">
                      <a16:creationId xmlns:a16="http://schemas.microsoft.com/office/drawing/2014/main" id="{691BFDA0-B8EA-1069-D774-28CCBAB4C55F}"/>
                    </a:ext>
                  </a:extLst>
                </p:cNvPr>
                <p:cNvSpPr/>
                <p:nvPr/>
              </p:nvSpPr>
              <p:spPr>
                <a:xfrm rot="2429353">
                  <a:off x="837571" y="844360"/>
                  <a:ext cx="521" cy="104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22"/>
                    <a:gd name="f7" fmla="val 1043"/>
                    <a:gd name="f8" fmla="+- 0 0 -90"/>
                    <a:gd name="f9" fmla="*/ f3 1 522"/>
                    <a:gd name="f10" fmla="*/ f4 1 1043"/>
                    <a:gd name="f11" fmla="+- f7 0 f5"/>
                    <a:gd name="f12" fmla="+- f6 0 f5"/>
                    <a:gd name="f13" fmla="*/ f8 f0 1"/>
                    <a:gd name="f14" fmla="*/ f12 1 522"/>
                    <a:gd name="f15" fmla="*/ f11 1 1043"/>
                    <a:gd name="f16" fmla="*/ f13 1 f2"/>
                    <a:gd name="f17" fmla="*/ 0 1 f14"/>
                    <a:gd name="f18" fmla="*/ 0 1 f15"/>
                    <a:gd name="f19" fmla="*/ 2 1 f15"/>
                    <a:gd name="f20" fmla="*/ 522 1 f14"/>
                    <a:gd name="f21" fmla="*/ 1043 1 f15"/>
                    <a:gd name="f22" fmla="+- f16 0 f1"/>
                    <a:gd name="f23" fmla="*/ f17 f9 1"/>
                    <a:gd name="f24" fmla="*/ f20 f9 1"/>
                    <a:gd name="f25" fmla="*/ f21 f10 1"/>
                    <a:gd name="f26" fmla="*/ f18 f10 1"/>
                    <a:gd name="f27" fmla="*/ f19 f1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7"/>
                    </a:cxn>
                    <a:cxn ang="f22">
                      <a:pos x="f23" y="f27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</a:cxnLst>
                  <a:rect l="f23" t="f26" r="f24" b="f25"/>
                  <a:pathLst>
                    <a:path w="522" h="1043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7" name="Freeform 74">
                  <a:extLst>
                    <a:ext uri="{FF2B5EF4-FFF2-40B4-BE49-F238E27FC236}">
                      <a16:creationId xmlns:a16="http://schemas.microsoft.com/office/drawing/2014/main" id="{F74973D0-F11E-92E5-59F1-951F841915FF}"/>
                    </a:ext>
                  </a:extLst>
                </p:cNvPr>
                <p:cNvSpPr/>
                <p:nvPr/>
              </p:nvSpPr>
              <p:spPr>
                <a:xfrm rot="2429353">
                  <a:off x="901075" y="703825"/>
                  <a:ext cx="145983" cy="21585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80"/>
                    <a:gd name="f7" fmla="val 414"/>
                    <a:gd name="f8" fmla="val 4"/>
                    <a:gd name="f9" fmla="val 8"/>
                    <a:gd name="f10" fmla="val 410"/>
                    <a:gd name="f11" fmla="val 16"/>
                    <a:gd name="f12" fmla="val 402"/>
                    <a:gd name="f13" fmla="val 248"/>
                    <a:gd name="f14" fmla="val 48"/>
                    <a:gd name="f15" fmla="val 258"/>
                    <a:gd name="f16" fmla="val 36"/>
                    <a:gd name="f17" fmla="val 266"/>
                    <a:gd name="f18" fmla="val 28"/>
                    <a:gd name="f19" fmla="val 274"/>
                    <a:gd name="f20" fmla="val 18"/>
                    <a:gd name="f21" fmla="val 6"/>
                    <a:gd name="f22" fmla="val 2"/>
                    <a:gd name="f23" fmla="val 278"/>
                    <a:gd name="f24" fmla="val 268"/>
                    <a:gd name="f25" fmla="val 254"/>
                    <a:gd name="f26" fmla="val 14"/>
                    <a:gd name="f27" fmla="val 244"/>
                    <a:gd name="f28" fmla="val 240"/>
                    <a:gd name="f29" fmla="val 32"/>
                    <a:gd name="f30" fmla="val 224"/>
                    <a:gd name="f31" fmla="val 60"/>
                    <a:gd name="f32" fmla="val 10"/>
                    <a:gd name="f33" fmla="val 396"/>
                    <a:gd name="f34" fmla="val 412"/>
                    <a:gd name="f35" fmla="+- 0 0 -90"/>
                    <a:gd name="f36" fmla="*/ f3 1 280"/>
                    <a:gd name="f37" fmla="*/ f4 1 414"/>
                    <a:gd name="f38" fmla="+- f7 0 f5"/>
                    <a:gd name="f39" fmla="+- f6 0 f5"/>
                    <a:gd name="f40" fmla="*/ f35 f0 1"/>
                    <a:gd name="f41" fmla="*/ f39 1 280"/>
                    <a:gd name="f42" fmla="*/ f38 1 414"/>
                    <a:gd name="f43" fmla="*/ f40 1 f2"/>
                    <a:gd name="f44" fmla="*/ 4 1 f41"/>
                    <a:gd name="f45" fmla="*/ 414 1 f42"/>
                    <a:gd name="f46" fmla="*/ 8 1 f41"/>
                    <a:gd name="f47" fmla="*/ 410 1 f42"/>
                    <a:gd name="f48" fmla="*/ 16 1 f41"/>
                    <a:gd name="f49" fmla="*/ 402 1 f42"/>
                    <a:gd name="f50" fmla="*/ 248 1 f41"/>
                    <a:gd name="f51" fmla="*/ 48 1 f42"/>
                    <a:gd name="f52" fmla="*/ 258 1 f41"/>
                    <a:gd name="f53" fmla="*/ 36 1 f42"/>
                    <a:gd name="f54" fmla="*/ 266 1 f41"/>
                    <a:gd name="f55" fmla="*/ 28 1 f42"/>
                    <a:gd name="f56" fmla="*/ 274 1 f41"/>
                    <a:gd name="f57" fmla="*/ 18 1 f42"/>
                    <a:gd name="f58" fmla="*/ 280 1 f41"/>
                    <a:gd name="f59" fmla="*/ 6 1 f42"/>
                    <a:gd name="f60" fmla="*/ 2 1 f42"/>
                    <a:gd name="f61" fmla="*/ 278 1 f41"/>
                    <a:gd name="f62" fmla="*/ 0 1 f42"/>
                    <a:gd name="f63" fmla="*/ 268 1 f41"/>
                    <a:gd name="f64" fmla="*/ 4 1 f42"/>
                    <a:gd name="f65" fmla="*/ 254 1 f41"/>
                    <a:gd name="f66" fmla="*/ 14 1 f42"/>
                    <a:gd name="f67" fmla="*/ 244 1 f41"/>
                    <a:gd name="f68" fmla="*/ 240 1 f41"/>
                    <a:gd name="f69" fmla="*/ 32 1 f42"/>
                    <a:gd name="f70" fmla="*/ 224 1 f41"/>
                    <a:gd name="f71" fmla="*/ 60 1 f42"/>
                    <a:gd name="f72" fmla="*/ 10 1 f41"/>
                    <a:gd name="f73" fmla="*/ 396 1 f42"/>
                    <a:gd name="f74" fmla="*/ 0 1 f41"/>
                    <a:gd name="f75" fmla="*/ 412 1 f42"/>
                    <a:gd name="f76" fmla="*/ f6 1 f41"/>
                    <a:gd name="f77" fmla="*/ f7 1 f42"/>
                    <a:gd name="f78" fmla="+- f43 0 f1"/>
                    <a:gd name="f79" fmla="*/ f74 f36 1"/>
                    <a:gd name="f80" fmla="*/ f76 f36 1"/>
                    <a:gd name="f81" fmla="*/ f77 f37 1"/>
                    <a:gd name="f82" fmla="*/ f62 f37 1"/>
                    <a:gd name="f83" fmla="*/ f44 f36 1"/>
                    <a:gd name="f84" fmla="*/ f45 f37 1"/>
                    <a:gd name="f85" fmla="*/ f46 f36 1"/>
                    <a:gd name="f86" fmla="*/ f47 f37 1"/>
                    <a:gd name="f87" fmla="*/ f48 f36 1"/>
                    <a:gd name="f88" fmla="*/ f49 f37 1"/>
                    <a:gd name="f89" fmla="*/ f50 f36 1"/>
                    <a:gd name="f90" fmla="*/ f51 f37 1"/>
                    <a:gd name="f91" fmla="*/ f52 f36 1"/>
                    <a:gd name="f92" fmla="*/ f53 f37 1"/>
                    <a:gd name="f93" fmla="*/ f54 f36 1"/>
                    <a:gd name="f94" fmla="*/ f55 f37 1"/>
                    <a:gd name="f95" fmla="*/ f56 f36 1"/>
                    <a:gd name="f96" fmla="*/ f57 f37 1"/>
                    <a:gd name="f97" fmla="*/ f58 f36 1"/>
                    <a:gd name="f98" fmla="*/ f59 f37 1"/>
                    <a:gd name="f99" fmla="*/ f60 f37 1"/>
                    <a:gd name="f100" fmla="*/ f61 f36 1"/>
                    <a:gd name="f101" fmla="*/ f63 f36 1"/>
                    <a:gd name="f102" fmla="*/ f64 f37 1"/>
                    <a:gd name="f103" fmla="*/ f65 f36 1"/>
                    <a:gd name="f104" fmla="*/ f66 f37 1"/>
                    <a:gd name="f105" fmla="*/ f67 f36 1"/>
                    <a:gd name="f106" fmla="*/ f68 f36 1"/>
                    <a:gd name="f107" fmla="*/ f69 f37 1"/>
                    <a:gd name="f108" fmla="*/ f70 f36 1"/>
                    <a:gd name="f109" fmla="*/ f71 f37 1"/>
                    <a:gd name="f110" fmla="*/ f72 f36 1"/>
                    <a:gd name="f111" fmla="*/ f73 f37 1"/>
                    <a:gd name="f112" fmla="*/ f75 f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8">
                      <a:pos x="f83" y="f84"/>
                    </a:cxn>
                    <a:cxn ang="f78">
                      <a:pos x="f83" y="f84"/>
                    </a:cxn>
                    <a:cxn ang="f78">
                      <a:pos x="f85" y="f86"/>
                    </a:cxn>
                    <a:cxn ang="f78">
                      <a:pos x="f87" y="f88"/>
                    </a:cxn>
                    <a:cxn ang="f78">
                      <a:pos x="f89" y="f90"/>
                    </a:cxn>
                    <a:cxn ang="f78">
                      <a:pos x="f89" y="f90"/>
                    </a:cxn>
                    <a:cxn ang="f78">
                      <a:pos x="f91" y="f92"/>
                    </a:cxn>
                    <a:cxn ang="f78">
                      <a:pos x="f93" y="f94"/>
                    </a:cxn>
                    <a:cxn ang="f78">
                      <a:pos x="f93" y="f94"/>
                    </a:cxn>
                    <a:cxn ang="f78">
                      <a:pos x="f95" y="f96"/>
                    </a:cxn>
                    <a:cxn ang="f78">
                      <a:pos x="f97" y="f98"/>
                    </a:cxn>
                    <a:cxn ang="f78">
                      <a:pos x="f97" y="f98"/>
                    </a:cxn>
                    <a:cxn ang="f78">
                      <a:pos x="f97" y="f99"/>
                    </a:cxn>
                    <a:cxn ang="f78">
                      <a:pos x="f100" y="f82"/>
                    </a:cxn>
                    <a:cxn ang="f78">
                      <a:pos x="f95" y="f82"/>
                    </a:cxn>
                    <a:cxn ang="f78">
                      <a:pos x="f101" y="f99"/>
                    </a:cxn>
                    <a:cxn ang="f78">
                      <a:pos x="f93" y="f102"/>
                    </a:cxn>
                    <a:cxn ang="f78">
                      <a:pos x="f93" y="f102"/>
                    </a:cxn>
                    <a:cxn ang="f78">
                      <a:pos x="f103" y="f104"/>
                    </a:cxn>
                    <a:cxn ang="f78">
                      <a:pos x="f105" y="f94"/>
                    </a:cxn>
                    <a:cxn ang="f78">
                      <a:pos x="f106" y="f107"/>
                    </a:cxn>
                    <a:cxn ang="f78">
                      <a:pos x="f106" y="f107"/>
                    </a:cxn>
                    <a:cxn ang="f78">
                      <a:pos x="f108" y="f109"/>
                    </a:cxn>
                    <a:cxn ang="f78">
                      <a:pos x="f110" y="f111"/>
                    </a:cxn>
                    <a:cxn ang="f78">
                      <a:pos x="f110" y="f111"/>
                    </a:cxn>
                    <a:cxn ang="f78">
                      <a:pos x="f79" y="f112"/>
                    </a:cxn>
                    <a:cxn ang="f78">
                      <a:pos x="f79" y="f112"/>
                    </a:cxn>
                    <a:cxn ang="f78">
                      <a:pos x="f79" y="f84"/>
                    </a:cxn>
                    <a:cxn ang="f78">
                      <a:pos x="f79" y="f84"/>
                    </a:cxn>
                    <a:cxn ang="f78">
                      <a:pos x="f83" y="f84"/>
                    </a:cxn>
                    <a:cxn ang="f78">
                      <a:pos x="f83" y="f84"/>
                    </a:cxn>
                  </a:cxnLst>
                  <a:rect l="f79" t="f82" r="f80" b="f81"/>
                  <a:pathLst>
                    <a:path w="280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21"/>
                      </a:lnTo>
                      <a:lnTo>
                        <a:pt x="f6" y="f21"/>
                      </a:lnTo>
                      <a:lnTo>
                        <a:pt x="f6" y="f22"/>
                      </a:lnTo>
                      <a:lnTo>
                        <a:pt x="f23" y="f5"/>
                      </a:lnTo>
                      <a:lnTo>
                        <a:pt x="f19" y="f5"/>
                      </a:lnTo>
                      <a:lnTo>
                        <a:pt x="f24" y="f22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5" y="f26"/>
                      </a:lnTo>
                      <a:lnTo>
                        <a:pt x="f27" y="f18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5" y="f34"/>
                      </a:lnTo>
                      <a:lnTo>
                        <a:pt x="f5" y="f34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" name="Freeform 75">
                  <a:extLst>
                    <a:ext uri="{FF2B5EF4-FFF2-40B4-BE49-F238E27FC236}">
                      <a16:creationId xmlns:a16="http://schemas.microsoft.com/office/drawing/2014/main" id="{06B125ED-BA5E-058F-5E18-003335A0CF3B}"/>
                    </a:ext>
                  </a:extLst>
                </p:cNvPr>
                <p:cNvSpPr/>
                <p:nvPr/>
              </p:nvSpPr>
              <p:spPr>
                <a:xfrm rot="2429353">
                  <a:off x="8529" y="447141"/>
                  <a:ext cx="1128259" cy="87591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164"/>
                    <a:gd name="f7" fmla="val 1680"/>
                    <a:gd name="f8" fmla="val 2162"/>
                    <a:gd name="f9" fmla="val 70"/>
                    <a:gd name="f10" fmla="val 64"/>
                    <a:gd name="f11" fmla="val 60"/>
                    <a:gd name="f12" fmla="val 52"/>
                    <a:gd name="f13" fmla="val 2160"/>
                    <a:gd name="f14" fmla="val 44"/>
                    <a:gd name="f15" fmla="val 2156"/>
                    <a:gd name="f16" fmla="val 36"/>
                    <a:gd name="f17" fmla="val 2146"/>
                    <a:gd name="f18" fmla="val 28"/>
                    <a:gd name="f19" fmla="val 2134"/>
                    <a:gd name="f20" fmla="val 18"/>
                    <a:gd name="f21" fmla="val 2118"/>
                    <a:gd name="f22" fmla="val 12"/>
                    <a:gd name="f23" fmla="val 2102"/>
                    <a:gd name="f24" fmla="val 6"/>
                    <a:gd name="f25" fmla="val 2086"/>
                    <a:gd name="f26" fmla="val 4"/>
                    <a:gd name="f27" fmla="val 2072"/>
                    <a:gd name="f28" fmla="val 2"/>
                    <a:gd name="f29" fmla="val 2048"/>
                    <a:gd name="f30" fmla="val 2038"/>
                    <a:gd name="f31" fmla="val 1904"/>
                    <a:gd name="f32" fmla="val 40"/>
                    <a:gd name="f33" fmla="val 1752"/>
                    <a:gd name="f34" fmla="val 118"/>
                    <a:gd name="f35" fmla="val 1598"/>
                    <a:gd name="f36" fmla="val 244"/>
                    <a:gd name="f37" fmla="val 1476"/>
                    <a:gd name="f38" fmla="val 370"/>
                    <a:gd name="f39" fmla="val 1312"/>
                    <a:gd name="f40" fmla="val 580"/>
                    <a:gd name="f41" fmla="val 1216"/>
                    <a:gd name="f42" fmla="val 732"/>
                    <a:gd name="f43" fmla="val 1160"/>
                    <a:gd name="f44" fmla="val 836"/>
                    <a:gd name="f45" fmla="val 1142"/>
                    <a:gd name="f46" fmla="val 870"/>
                    <a:gd name="f47" fmla="val 860"/>
                    <a:gd name="f48" fmla="val 856"/>
                    <a:gd name="f49" fmla="val 1138"/>
                    <a:gd name="f50" fmla="val 848"/>
                    <a:gd name="f51" fmla="val 1126"/>
                    <a:gd name="f52" fmla="val 832"/>
                    <a:gd name="f53" fmla="val 1132"/>
                    <a:gd name="f54" fmla="val 822"/>
                    <a:gd name="f55" fmla="val 1134"/>
                    <a:gd name="f56" fmla="val 812"/>
                    <a:gd name="f57" fmla="val 802"/>
                    <a:gd name="f58" fmla="val 794"/>
                    <a:gd name="f59" fmla="val 1118"/>
                    <a:gd name="f60" fmla="val 788"/>
                    <a:gd name="f61" fmla="val 1108"/>
                    <a:gd name="f62" fmla="val 786"/>
                    <a:gd name="f63" fmla="val 1104"/>
                    <a:gd name="f64" fmla="val 780"/>
                    <a:gd name="f65" fmla="val 1100"/>
                    <a:gd name="f66" fmla="val 1094"/>
                    <a:gd name="f67" fmla="val 1086"/>
                    <a:gd name="f68" fmla="val 774"/>
                    <a:gd name="f69" fmla="val 776"/>
                    <a:gd name="f70" fmla="val 1084"/>
                    <a:gd name="f71" fmla="val 1080"/>
                    <a:gd name="f72" fmla="val 778"/>
                    <a:gd name="f73" fmla="val 1074"/>
                    <a:gd name="f74" fmla="val 1068"/>
                    <a:gd name="f75" fmla="val 1064"/>
                    <a:gd name="f76" fmla="val 1058"/>
                    <a:gd name="f77" fmla="val 1048"/>
                    <a:gd name="f78" fmla="val 1040"/>
                    <a:gd name="f79" fmla="val 1034"/>
                    <a:gd name="f80" fmla="val 1032"/>
                    <a:gd name="f81" fmla="val 820"/>
                    <a:gd name="f82" fmla="val 1036"/>
                    <a:gd name="f83" fmla="val 828"/>
                    <a:gd name="f84" fmla="val 1024"/>
                    <a:gd name="f85" fmla="val 846"/>
                    <a:gd name="f86" fmla="val 1020"/>
                    <a:gd name="f87" fmla="val 854"/>
                    <a:gd name="f88" fmla="val 1018"/>
                    <a:gd name="f89" fmla="val 1006"/>
                    <a:gd name="f90" fmla="val 950"/>
                    <a:gd name="f91" fmla="val 690"/>
                    <a:gd name="f92" fmla="val 568"/>
                    <a:gd name="f93" fmla="val 412"/>
                    <a:gd name="f94" fmla="val 262"/>
                    <a:gd name="f95" fmla="val 128"/>
                    <a:gd name="f96" fmla="val 94"/>
                    <a:gd name="f97" fmla="val 80"/>
                    <a:gd name="f98" fmla="val 48"/>
                    <a:gd name="f99" fmla="val 32"/>
                    <a:gd name="f100" fmla="val 20"/>
                    <a:gd name="f101" fmla="val 10"/>
                    <a:gd name="f102" fmla="val 114"/>
                    <a:gd name="f103" fmla="val 226"/>
                    <a:gd name="f104" fmla="val 58"/>
                    <a:gd name="f105" fmla="val 452"/>
                    <a:gd name="f106" fmla="val 544"/>
                    <a:gd name="f107" fmla="val 108"/>
                    <a:gd name="f108" fmla="val 686"/>
                    <a:gd name="f109" fmla="val 122"/>
                    <a:gd name="f110" fmla="val 734"/>
                    <a:gd name="f111" fmla="val 154"/>
                    <a:gd name="f112" fmla="val 810"/>
                    <a:gd name="f113" fmla="val 196"/>
                    <a:gd name="f114" fmla="val 876"/>
                    <a:gd name="f115" fmla="val 240"/>
                    <a:gd name="f116" fmla="val 918"/>
                    <a:gd name="f117" fmla="val 284"/>
                    <a:gd name="f118" fmla="val 942"/>
                    <a:gd name="f119" fmla="val 348"/>
                    <a:gd name="f120" fmla="val 952"/>
                    <a:gd name="f121" fmla="val 410"/>
                    <a:gd name="f122" fmla="val 960"/>
                    <a:gd name="f123" fmla="val 622"/>
                    <a:gd name="f124" fmla="val 978"/>
                    <a:gd name="f125" fmla="val 992"/>
                    <a:gd name="f126" fmla="val 538"/>
                    <a:gd name="f127" fmla="val 504"/>
                    <a:gd name="f128" fmla="val 486"/>
                    <a:gd name="f129" fmla="val 1028"/>
                    <a:gd name="f130" fmla="val 444"/>
                    <a:gd name="f131" fmla="val 1066"/>
                    <a:gd name="f132" fmla="val 1098"/>
                    <a:gd name="f133" fmla="val 346"/>
                    <a:gd name="f134" fmla="val 1198"/>
                    <a:gd name="f135" fmla="val 338"/>
                    <a:gd name="f136" fmla="val 1222"/>
                    <a:gd name="f137" fmla="val 330"/>
                    <a:gd name="f138" fmla="val 1242"/>
                    <a:gd name="f139" fmla="val 326"/>
                    <a:gd name="f140" fmla="val 1256"/>
                    <a:gd name="f141" fmla="val 1270"/>
                    <a:gd name="f142" fmla="val 1284"/>
                    <a:gd name="f143" fmla="val 334"/>
                    <a:gd name="f144" fmla="val 1302"/>
                    <a:gd name="f145" fmla="val 1346"/>
                    <a:gd name="f146" fmla="val 358"/>
                    <a:gd name="f147" fmla="val 1386"/>
                    <a:gd name="f148" fmla="val 1438"/>
                    <a:gd name="f149" fmla="val 372"/>
                    <a:gd name="f150" fmla="val 1442"/>
                    <a:gd name="f151" fmla="val 376"/>
                    <a:gd name="f152" fmla="val 1454"/>
                    <a:gd name="f153" fmla="val 380"/>
                    <a:gd name="f154" fmla="val 1460"/>
                    <a:gd name="f155" fmla="val 386"/>
                    <a:gd name="f156" fmla="val 1466"/>
                    <a:gd name="f157" fmla="val 396"/>
                    <a:gd name="f158" fmla="val 1472"/>
                    <a:gd name="f159" fmla="val 406"/>
                    <a:gd name="f160" fmla="val 418"/>
                    <a:gd name="f161" fmla="val 1480"/>
                    <a:gd name="f162" fmla="val 424"/>
                    <a:gd name="f163" fmla="val 1484"/>
                    <a:gd name="f164" fmla="val 430"/>
                    <a:gd name="f165" fmla="val 1488"/>
                    <a:gd name="f166" fmla="val 434"/>
                    <a:gd name="f167" fmla="val 1492"/>
                    <a:gd name="f168" fmla="val 436"/>
                    <a:gd name="f169" fmla="val 1498"/>
                    <a:gd name="f170" fmla="val 1500"/>
                    <a:gd name="f171" fmla="val 1514"/>
                    <a:gd name="f172" fmla="val 458"/>
                    <a:gd name="f173" fmla="val 1534"/>
                    <a:gd name="f174" fmla="val 466"/>
                    <a:gd name="f175" fmla="val 1540"/>
                    <a:gd name="f176" fmla="val 478"/>
                    <a:gd name="f177" fmla="val 1550"/>
                    <a:gd name="f178" fmla="val 490"/>
                    <a:gd name="f179" fmla="val 1556"/>
                    <a:gd name="f180" fmla="val 498"/>
                    <a:gd name="f181" fmla="val 1558"/>
                    <a:gd name="f182" fmla="val 510"/>
                    <a:gd name="f183" fmla="val 516"/>
                    <a:gd name="f184" fmla="val 1562"/>
                    <a:gd name="f185" fmla="val 528"/>
                    <a:gd name="f186" fmla="val 1572"/>
                    <a:gd name="f187" fmla="val 536"/>
                    <a:gd name="f188" fmla="val 1582"/>
                    <a:gd name="f189" fmla="val 540"/>
                    <a:gd name="f190" fmla="val 1588"/>
                    <a:gd name="f191" fmla="val 548"/>
                    <a:gd name="f192" fmla="val 558"/>
                    <a:gd name="f193" fmla="val 1608"/>
                    <a:gd name="f194" fmla="val 564"/>
                    <a:gd name="f195" fmla="val 1612"/>
                    <a:gd name="f196" fmla="val 570"/>
                    <a:gd name="f197" fmla="val 1614"/>
                    <a:gd name="f198" fmla="val 586"/>
                    <a:gd name="f199" fmla="val 1618"/>
                    <a:gd name="f200" fmla="val 602"/>
                    <a:gd name="f201" fmla="val 1626"/>
                    <a:gd name="f202" fmla="val 1636"/>
                    <a:gd name="f203" fmla="val 648"/>
                    <a:gd name="f204" fmla="val 1656"/>
                    <a:gd name="f205" fmla="val 676"/>
                    <a:gd name="f206" fmla="val 1678"/>
                    <a:gd name="f207" fmla="val 682"/>
                    <a:gd name="f208" fmla="val 694"/>
                    <a:gd name="f209" fmla="val 708"/>
                    <a:gd name="f210" fmla="val 1676"/>
                    <a:gd name="f211" fmla="val 716"/>
                    <a:gd name="f212" fmla="val 1674"/>
                    <a:gd name="f213" fmla="val 724"/>
                    <a:gd name="f214" fmla="val 1670"/>
                    <a:gd name="f215" fmla="val 730"/>
                    <a:gd name="f216" fmla="val 1664"/>
                    <a:gd name="f217" fmla="val 736"/>
                    <a:gd name="f218" fmla="val 1662"/>
                    <a:gd name="f219" fmla="val 742"/>
                    <a:gd name="f220" fmla="val 1660"/>
                    <a:gd name="f221" fmla="val 746"/>
                    <a:gd name="f222" fmla="val 754"/>
                    <a:gd name="f223" fmla="val 756"/>
                    <a:gd name="f224" fmla="val 772"/>
                    <a:gd name="f225" fmla="val 796"/>
                    <a:gd name="f226" fmla="val 1646"/>
                    <a:gd name="f227" fmla="val 1606"/>
                    <a:gd name="f228" fmla="val 840"/>
                    <a:gd name="f229" fmla="val 1602"/>
                    <a:gd name="f230" fmla="val 852"/>
                    <a:gd name="f231" fmla="val 1564"/>
                    <a:gd name="f232" fmla="val 892"/>
                    <a:gd name="f233" fmla="val 1528"/>
                    <a:gd name="f234" fmla="val 914"/>
                    <a:gd name="f235" fmla="val 1478"/>
                    <a:gd name="f236" fmla="val 938"/>
                    <a:gd name="f237" fmla="val 1424"/>
                    <a:gd name="f238" fmla="val 964"/>
                    <a:gd name="f239" fmla="val 1362"/>
                    <a:gd name="f240" fmla="val 988"/>
                    <a:gd name="f241" fmla="val 1268"/>
                    <a:gd name="f242" fmla="val 1012"/>
                    <a:gd name="f243" fmla="val 1188"/>
                    <a:gd name="f244" fmla="val 1116"/>
                    <a:gd name="f245" fmla="val 1158"/>
                    <a:gd name="f246" fmla="val 1232"/>
                    <a:gd name="f247" fmla="val 1026"/>
                    <a:gd name="f248" fmla="val 1016"/>
                    <a:gd name="f249" fmla="val 1290"/>
                    <a:gd name="f250" fmla="val 1342"/>
                    <a:gd name="f251" fmla="val 1356"/>
                    <a:gd name="f252" fmla="val 1430"/>
                    <a:gd name="f253" fmla="val 1436"/>
                    <a:gd name="f254" fmla="val 1446"/>
                    <a:gd name="f255" fmla="val 1458"/>
                    <a:gd name="f256" fmla="val 1494"/>
                    <a:gd name="f257" fmla="val 1552"/>
                    <a:gd name="f258" fmla="val 1076"/>
                    <a:gd name="f259" fmla="val 1628"/>
                    <a:gd name="f260" fmla="val 1596"/>
                    <a:gd name="f261" fmla="val 1120"/>
                    <a:gd name="f262" fmla="val 1146"/>
                    <a:gd name="f263" fmla="val 1136"/>
                    <a:gd name="f264" fmla="val 1128"/>
                    <a:gd name="f265" fmla="val 1106"/>
                    <a:gd name="f266" fmla="val 1150"/>
                    <a:gd name="f267" fmla="val 1176"/>
                    <a:gd name="f268" fmla="val 1174"/>
                    <a:gd name="f269" fmla="val 1260"/>
                    <a:gd name="f270" fmla="val 1202"/>
                    <a:gd name="f271" fmla="val 1228"/>
                    <a:gd name="f272" fmla="val 1250"/>
                    <a:gd name="f273" fmla="val 1274"/>
                    <a:gd name="f274" fmla="val 1296"/>
                    <a:gd name="f275" fmla="val 1326"/>
                    <a:gd name="f276" fmla="val 1330"/>
                    <a:gd name="f277" fmla="val 1370"/>
                    <a:gd name="f278" fmla="val 1394"/>
                    <a:gd name="f279" fmla="val 1410"/>
                    <a:gd name="f280" fmla="val 1412"/>
                    <a:gd name="f281" fmla="val 1420"/>
                    <a:gd name="f282" fmla="val 1450"/>
                    <a:gd name="f283" fmla="val 1490"/>
                    <a:gd name="f284" fmla="val 1518"/>
                    <a:gd name="f285" fmla="val 1544"/>
                    <a:gd name="f286" fmla="val 1580"/>
                    <a:gd name="f287" fmla="val 1630"/>
                    <a:gd name="f288" fmla="val 1638"/>
                    <a:gd name="f289" fmla="val 1650"/>
                    <a:gd name="f290" fmla="val 1668"/>
                    <a:gd name="f291" fmla="val 1688"/>
                    <a:gd name="f292" fmla="val 1700"/>
                    <a:gd name="f293" fmla="val 1708"/>
                    <a:gd name="f294" fmla="val 1722"/>
                    <a:gd name="f295" fmla="val 1730"/>
                    <a:gd name="f296" fmla="val 1732"/>
                    <a:gd name="f297" fmla="val 1736"/>
                    <a:gd name="f298" fmla="val 1740"/>
                    <a:gd name="f299" fmla="val 1748"/>
                    <a:gd name="f300" fmla="val 1760"/>
                    <a:gd name="f301" fmla="val 1770"/>
                    <a:gd name="f302" fmla="val 1780"/>
                    <a:gd name="f303" fmla="val 1786"/>
                    <a:gd name="f304" fmla="val 1790"/>
                    <a:gd name="f305" fmla="val 1794"/>
                    <a:gd name="f306" fmla="val 1808"/>
                    <a:gd name="f307" fmla="val 1832"/>
                    <a:gd name="f308" fmla="val 1836"/>
                    <a:gd name="f309" fmla="val 1840"/>
                    <a:gd name="f310" fmla="val 1828"/>
                    <a:gd name="f311" fmla="val 1820"/>
                    <a:gd name="f312" fmla="val 1756"/>
                    <a:gd name="f313" fmla="val 1586"/>
                    <a:gd name="f314" fmla="val 1818"/>
                    <a:gd name="f315" fmla="val 1882"/>
                    <a:gd name="f316" fmla="val 1926"/>
                    <a:gd name="f317" fmla="val 1970"/>
                    <a:gd name="f318" fmla="val 2012"/>
                    <a:gd name="f319" fmla="val 2044"/>
                    <a:gd name="f320" fmla="val 2058"/>
                    <a:gd name="f321" fmla="val 2108"/>
                    <a:gd name="f322" fmla="val 2154"/>
                    <a:gd name="f323" fmla="val 792"/>
                    <a:gd name="f324" fmla="val 790"/>
                    <a:gd name="f325" fmla="+- 0 0 -90"/>
                    <a:gd name="f326" fmla="*/ f3 1 2164"/>
                    <a:gd name="f327" fmla="*/ f4 1 1680"/>
                    <a:gd name="f328" fmla="+- f7 0 f5"/>
                    <a:gd name="f329" fmla="+- f6 0 f5"/>
                    <a:gd name="f330" fmla="*/ f325 f0 1"/>
                    <a:gd name="f331" fmla="*/ f329 1 2164"/>
                    <a:gd name="f332" fmla="*/ f328 1 1680"/>
                    <a:gd name="f333" fmla="*/ f330 1 f2"/>
                    <a:gd name="f334" fmla="*/ 2160 1 f331"/>
                    <a:gd name="f335" fmla="*/ 44 1 f332"/>
                    <a:gd name="f336" fmla="*/ 2102 1 f331"/>
                    <a:gd name="f337" fmla="*/ 6 1 f332"/>
                    <a:gd name="f338" fmla="*/ 1752 1 f331"/>
                    <a:gd name="f339" fmla="*/ 118 1 f332"/>
                    <a:gd name="f340" fmla="*/ 1142 1 f331"/>
                    <a:gd name="f341" fmla="*/ 870 1 f332"/>
                    <a:gd name="f342" fmla="*/ 1126 1 f331"/>
                    <a:gd name="f343" fmla="*/ 832 1 f332"/>
                    <a:gd name="f344" fmla="*/ 794 1 f332"/>
                    <a:gd name="f345" fmla="*/ 1100 1 f331"/>
                    <a:gd name="f346" fmla="*/ 780 1 f332"/>
                    <a:gd name="f347" fmla="*/ 1080 1 f331"/>
                    <a:gd name="f348" fmla="*/ 778 1 f332"/>
                    <a:gd name="f349" fmla="*/ 1068 1 f331"/>
                    <a:gd name="f350" fmla="*/ 788 1 f332"/>
                    <a:gd name="f351" fmla="*/ 1034 1 f331"/>
                    <a:gd name="f352" fmla="*/ 802 1 f332"/>
                    <a:gd name="f353" fmla="*/ 1024 1 f331"/>
                    <a:gd name="f354" fmla="*/ 846 1 f332"/>
                    <a:gd name="f355" fmla="*/ 690 1 f331"/>
                    <a:gd name="f356" fmla="*/ 370 1 f332"/>
                    <a:gd name="f357" fmla="*/ 118 1 f331"/>
                    <a:gd name="f358" fmla="*/ 0 1 f332"/>
                    <a:gd name="f359" fmla="*/ 32 1 f331"/>
                    <a:gd name="f360" fmla="*/ 18 1 f332"/>
                    <a:gd name="f361" fmla="*/ 2 1 f331"/>
                    <a:gd name="f362" fmla="*/ 64 1 f332"/>
                    <a:gd name="f363" fmla="*/ 108 1 f331"/>
                    <a:gd name="f364" fmla="*/ 686 1 f332"/>
                    <a:gd name="f365" fmla="*/ 348 1 f331"/>
                    <a:gd name="f366" fmla="*/ 952 1 f332"/>
                    <a:gd name="f367" fmla="*/ 504 1 f331"/>
                    <a:gd name="f368" fmla="*/ 1020 1 f332"/>
                    <a:gd name="f369" fmla="*/ 346 1 f331"/>
                    <a:gd name="f370" fmla="*/ 1198 1 f332"/>
                    <a:gd name="f371" fmla="*/ 330 1 f331"/>
                    <a:gd name="f372" fmla="*/ 1284 1 f332"/>
                    <a:gd name="f373" fmla="*/ 372 1 f331"/>
                    <a:gd name="f374" fmla="*/ 1442 1 f332"/>
                    <a:gd name="f375" fmla="*/ 406 1 f331"/>
                    <a:gd name="f376" fmla="*/ 1476 1 f332"/>
                    <a:gd name="f377" fmla="*/ 436 1 f331"/>
                    <a:gd name="f378" fmla="*/ 1500 1 f332"/>
                    <a:gd name="f379" fmla="*/ 478 1 f331"/>
                    <a:gd name="f380" fmla="*/ 1550 1 f332"/>
                    <a:gd name="f381" fmla="*/ 516 1 f331"/>
                    <a:gd name="f382" fmla="*/ 1562 1 f332"/>
                    <a:gd name="f383" fmla="*/ 558 1 f331"/>
                    <a:gd name="f384" fmla="*/ 1608 1 f332"/>
                    <a:gd name="f385" fmla="*/ 622 1 f331"/>
                    <a:gd name="f386" fmla="*/ 1636 1 f332"/>
                    <a:gd name="f387" fmla="*/ 708 1 f331"/>
                    <a:gd name="f388" fmla="*/ 1676 1 f332"/>
                    <a:gd name="f389" fmla="*/ 742 1 f331"/>
                    <a:gd name="f390" fmla="*/ 1660 1 f332"/>
                    <a:gd name="f391" fmla="*/ 836 1 f331"/>
                    <a:gd name="f392" fmla="*/ 1606 1 f332"/>
                    <a:gd name="f393" fmla="*/ 892 1 f331"/>
                    <a:gd name="f394" fmla="*/ 1528 1 f332"/>
                    <a:gd name="f395" fmla="*/ 1012 1 f331"/>
                    <a:gd name="f396" fmla="*/ 1188 1 f332"/>
                    <a:gd name="f397" fmla="*/ 1016 1 f331"/>
                    <a:gd name="f398" fmla="*/ 1342 1 f332"/>
                    <a:gd name="f399" fmla="*/ 1018 1 f331"/>
                    <a:gd name="f400" fmla="*/ 1494 1 f332"/>
                    <a:gd name="f401" fmla="*/ 1120 1 f331"/>
                    <a:gd name="f402" fmla="*/ 1598 1 f332"/>
                    <a:gd name="f403" fmla="*/ 1146 1 f331"/>
                    <a:gd name="f404" fmla="*/ 1430 1 f332"/>
                    <a:gd name="f405" fmla="*/ 1128 1 f331"/>
                    <a:gd name="f406" fmla="*/ 1158 1 f332"/>
                    <a:gd name="f407" fmla="*/ 1150 1 f331"/>
                    <a:gd name="f408" fmla="*/ 1176 1 f332"/>
                    <a:gd name="f409" fmla="*/ 1274 1 f331"/>
                    <a:gd name="f410" fmla="*/ 1370 1 f331"/>
                    <a:gd name="f411" fmla="*/ 1646 1 f332"/>
                    <a:gd name="f412" fmla="*/ 1424 1 f331"/>
                    <a:gd name="f413" fmla="*/ 1458 1 f331"/>
                    <a:gd name="f414" fmla="*/ 1544 1 f331"/>
                    <a:gd name="f415" fmla="*/ 1608 1 f331"/>
                    <a:gd name="f416" fmla="*/ 1650 1 f331"/>
                    <a:gd name="f417" fmla="*/ 1688 1 f331"/>
                    <a:gd name="f418" fmla="*/ 1730 1 f331"/>
                    <a:gd name="f419" fmla="*/ 1760 1 f331"/>
                    <a:gd name="f420" fmla="*/ 1794 1 f331"/>
                    <a:gd name="f421" fmla="*/ 1836 1 f331"/>
                    <a:gd name="f422" fmla="*/ 1820 1 f331"/>
                    <a:gd name="f423" fmla="*/ 1662 1 f331"/>
                    <a:gd name="f424" fmla="*/ 1882 1 f331"/>
                    <a:gd name="f425" fmla="*/ 942 1 f332"/>
                    <a:gd name="f426" fmla="*/ 2086 1 f331"/>
                    <a:gd name="f427" fmla="*/ 544 1 f332"/>
                    <a:gd name="f428" fmla="*/ 1076 1 f331"/>
                    <a:gd name="f429" fmla="*/ 792 1 f332"/>
                    <a:gd name="f430" fmla="*/ 0 1 f331"/>
                    <a:gd name="f431" fmla="*/ f6 1 f331"/>
                    <a:gd name="f432" fmla="*/ f7 1 f332"/>
                    <a:gd name="f433" fmla="+- f333 0 f1"/>
                    <a:gd name="f434" fmla="*/ f430 f326 1"/>
                    <a:gd name="f435" fmla="*/ f431 f326 1"/>
                    <a:gd name="f436" fmla="*/ f432 f327 1"/>
                    <a:gd name="f437" fmla="*/ f358 f327 1"/>
                    <a:gd name="f438" fmla="*/ f334 f326 1"/>
                    <a:gd name="f439" fmla="*/ f335 f327 1"/>
                    <a:gd name="f440" fmla="*/ f336 f326 1"/>
                    <a:gd name="f441" fmla="*/ f337 f327 1"/>
                    <a:gd name="f442" fmla="*/ f338 f326 1"/>
                    <a:gd name="f443" fmla="*/ f339 f327 1"/>
                    <a:gd name="f444" fmla="*/ f340 f326 1"/>
                    <a:gd name="f445" fmla="*/ f341 f327 1"/>
                    <a:gd name="f446" fmla="*/ f342 f326 1"/>
                    <a:gd name="f447" fmla="*/ f343 f327 1"/>
                    <a:gd name="f448" fmla="*/ f344 f327 1"/>
                    <a:gd name="f449" fmla="*/ f345 f326 1"/>
                    <a:gd name="f450" fmla="*/ f346 f327 1"/>
                    <a:gd name="f451" fmla="*/ f347 f326 1"/>
                    <a:gd name="f452" fmla="*/ f348 f327 1"/>
                    <a:gd name="f453" fmla="*/ f349 f326 1"/>
                    <a:gd name="f454" fmla="*/ f350 f327 1"/>
                    <a:gd name="f455" fmla="*/ f351 f326 1"/>
                    <a:gd name="f456" fmla="*/ f352 f327 1"/>
                    <a:gd name="f457" fmla="*/ f353 f326 1"/>
                    <a:gd name="f458" fmla="*/ f354 f327 1"/>
                    <a:gd name="f459" fmla="*/ f355 f326 1"/>
                    <a:gd name="f460" fmla="*/ f356 f327 1"/>
                    <a:gd name="f461" fmla="*/ f357 f326 1"/>
                    <a:gd name="f462" fmla="*/ f359 f326 1"/>
                    <a:gd name="f463" fmla="*/ f360 f327 1"/>
                    <a:gd name="f464" fmla="*/ f361 f326 1"/>
                    <a:gd name="f465" fmla="*/ f362 f327 1"/>
                    <a:gd name="f466" fmla="*/ f363 f326 1"/>
                    <a:gd name="f467" fmla="*/ f364 f327 1"/>
                    <a:gd name="f468" fmla="*/ f365 f326 1"/>
                    <a:gd name="f469" fmla="*/ f366 f327 1"/>
                    <a:gd name="f470" fmla="*/ f367 f326 1"/>
                    <a:gd name="f471" fmla="*/ f368 f327 1"/>
                    <a:gd name="f472" fmla="*/ f369 f326 1"/>
                    <a:gd name="f473" fmla="*/ f370 f327 1"/>
                    <a:gd name="f474" fmla="*/ f371 f326 1"/>
                    <a:gd name="f475" fmla="*/ f372 f327 1"/>
                    <a:gd name="f476" fmla="*/ f373 f326 1"/>
                    <a:gd name="f477" fmla="*/ f374 f327 1"/>
                    <a:gd name="f478" fmla="*/ f375 f326 1"/>
                    <a:gd name="f479" fmla="*/ f376 f327 1"/>
                    <a:gd name="f480" fmla="*/ f377 f326 1"/>
                    <a:gd name="f481" fmla="*/ f378 f327 1"/>
                    <a:gd name="f482" fmla="*/ f379 f326 1"/>
                    <a:gd name="f483" fmla="*/ f380 f327 1"/>
                    <a:gd name="f484" fmla="*/ f381 f326 1"/>
                    <a:gd name="f485" fmla="*/ f382 f327 1"/>
                    <a:gd name="f486" fmla="*/ f383 f326 1"/>
                    <a:gd name="f487" fmla="*/ f384 f327 1"/>
                    <a:gd name="f488" fmla="*/ f385 f326 1"/>
                    <a:gd name="f489" fmla="*/ f386 f327 1"/>
                    <a:gd name="f490" fmla="*/ f387 f326 1"/>
                    <a:gd name="f491" fmla="*/ f388 f327 1"/>
                    <a:gd name="f492" fmla="*/ f389 f326 1"/>
                    <a:gd name="f493" fmla="*/ f390 f327 1"/>
                    <a:gd name="f494" fmla="*/ f391 f326 1"/>
                    <a:gd name="f495" fmla="*/ f392 f327 1"/>
                    <a:gd name="f496" fmla="*/ f393 f326 1"/>
                    <a:gd name="f497" fmla="*/ f394 f327 1"/>
                    <a:gd name="f498" fmla="*/ f395 f326 1"/>
                    <a:gd name="f499" fmla="*/ f396 f327 1"/>
                    <a:gd name="f500" fmla="*/ f397 f326 1"/>
                    <a:gd name="f501" fmla="*/ f398 f327 1"/>
                    <a:gd name="f502" fmla="*/ f399 f326 1"/>
                    <a:gd name="f503" fmla="*/ f400 f327 1"/>
                    <a:gd name="f504" fmla="*/ f401 f326 1"/>
                    <a:gd name="f505" fmla="*/ f402 f327 1"/>
                    <a:gd name="f506" fmla="*/ f403 f326 1"/>
                    <a:gd name="f507" fmla="*/ f404 f327 1"/>
                    <a:gd name="f508" fmla="*/ f405 f326 1"/>
                    <a:gd name="f509" fmla="*/ f406 f327 1"/>
                    <a:gd name="f510" fmla="*/ f407 f326 1"/>
                    <a:gd name="f511" fmla="*/ f408 f327 1"/>
                    <a:gd name="f512" fmla="*/ f409 f326 1"/>
                    <a:gd name="f513" fmla="*/ f410 f326 1"/>
                    <a:gd name="f514" fmla="*/ f411 f327 1"/>
                    <a:gd name="f515" fmla="*/ f412 f326 1"/>
                    <a:gd name="f516" fmla="*/ f413 f326 1"/>
                    <a:gd name="f517" fmla="*/ f414 f326 1"/>
                    <a:gd name="f518" fmla="*/ f415 f326 1"/>
                    <a:gd name="f519" fmla="*/ f416 f326 1"/>
                    <a:gd name="f520" fmla="*/ f417 f326 1"/>
                    <a:gd name="f521" fmla="*/ f418 f326 1"/>
                    <a:gd name="f522" fmla="*/ f419 f326 1"/>
                    <a:gd name="f523" fmla="*/ f420 f326 1"/>
                    <a:gd name="f524" fmla="*/ f421 f326 1"/>
                    <a:gd name="f525" fmla="*/ f422 f326 1"/>
                    <a:gd name="f526" fmla="*/ f423 f326 1"/>
                    <a:gd name="f527" fmla="*/ f424 f326 1"/>
                    <a:gd name="f528" fmla="*/ f425 f327 1"/>
                    <a:gd name="f529" fmla="*/ f426 f326 1"/>
                    <a:gd name="f530" fmla="*/ f427 f327 1"/>
                    <a:gd name="f531" fmla="*/ f428 f326 1"/>
                    <a:gd name="f532" fmla="*/ f429 f32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33">
                      <a:pos x="f438" y="f439"/>
                    </a:cxn>
                    <a:cxn ang="f433">
                      <a:pos x="f440" y="f441"/>
                    </a:cxn>
                    <a:cxn ang="f433">
                      <a:pos x="f442" y="f443"/>
                    </a:cxn>
                    <a:cxn ang="f433">
                      <a:pos x="f444" y="f445"/>
                    </a:cxn>
                    <a:cxn ang="f433">
                      <a:pos x="f446" y="f447"/>
                    </a:cxn>
                    <a:cxn ang="f433">
                      <a:pos x="f446" y="f448"/>
                    </a:cxn>
                    <a:cxn ang="f433">
                      <a:pos x="f449" y="f450"/>
                    </a:cxn>
                    <a:cxn ang="f433">
                      <a:pos x="f451" y="f452"/>
                    </a:cxn>
                    <a:cxn ang="f433">
                      <a:pos x="f453" y="f454"/>
                    </a:cxn>
                    <a:cxn ang="f433">
                      <a:pos x="f455" y="f456"/>
                    </a:cxn>
                    <a:cxn ang="f433">
                      <a:pos x="f457" y="f458"/>
                    </a:cxn>
                    <a:cxn ang="f433">
                      <a:pos x="f459" y="f460"/>
                    </a:cxn>
                    <a:cxn ang="f433">
                      <a:pos x="f461" y="f437"/>
                    </a:cxn>
                    <a:cxn ang="f433">
                      <a:pos x="f462" y="f463"/>
                    </a:cxn>
                    <a:cxn ang="f433">
                      <a:pos x="f464" y="f465"/>
                    </a:cxn>
                    <a:cxn ang="f433">
                      <a:pos x="f466" y="f467"/>
                    </a:cxn>
                    <a:cxn ang="f433">
                      <a:pos x="f468" y="f469"/>
                    </a:cxn>
                    <a:cxn ang="f433">
                      <a:pos x="f470" y="f471"/>
                    </a:cxn>
                    <a:cxn ang="f433">
                      <a:pos x="f472" y="f473"/>
                    </a:cxn>
                    <a:cxn ang="f433">
                      <a:pos x="f474" y="f475"/>
                    </a:cxn>
                    <a:cxn ang="f433">
                      <a:pos x="f476" y="f477"/>
                    </a:cxn>
                    <a:cxn ang="f433">
                      <a:pos x="f478" y="f479"/>
                    </a:cxn>
                    <a:cxn ang="f433">
                      <a:pos x="f480" y="f481"/>
                    </a:cxn>
                    <a:cxn ang="f433">
                      <a:pos x="f482" y="f483"/>
                    </a:cxn>
                    <a:cxn ang="f433">
                      <a:pos x="f484" y="f485"/>
                    </a:cxn>
                    <a:cxn ang="f433">
                      <a:pos x="f486" y="f487"/>
                    </a:cxn>
                    <a:cxn ang="f433">
                      <a:pos x="f488" y="f489"/>
                    </a:cxn>
                    <a:cxn ang="f433">
                      <a:pos x="f490" y="f491"/>
                    </a:cxn>
                    <a:cxn ang="f433">
                      <a:pos x="f492" y="f493"/>
                    </a:cxn>
                    <a:cxn ang="f433">
                      <a:pos x="f494" y="f495"/>
                    </a:cxn>
                    <a:cxn ang="f433">
                      <a:pos x="f496" y="f497"/>
                    </a:cxn>
                    <a:cxn ang="f433">
                      <a:pos x="f498" y="f499"/>
                    </a:cxn>
                    <a:cxn ang="f433">
                      <a:pos x="f500" y="f501"/>
                    </a:cxn>
                    <a:cxn ang="f433">
                      <a:pos x="f502" y="f503"/>
                    </a:cxn>
                    <a:cxn ang="f433">
                      <a:pos x="f504" y="f505"/>
                    </a:cxn>
                    <a:cxn ang="f433">
                      <a:pos x="f506" y="f507"/>
                    </a:cxn>
                    <a:cxn ang="f433">
                      <a:pos x="f508" y="f509"/>
                    </a:cxn>
                    <a:cxn ang="f433">
                      <a:pos x="f510" y="f511"/>
                    </a:cxn>
                    <a:cxn ang="f433">
                      <a:pos x="f512" y="f497"/>
                    </a:cxn>
                    <a:cxn ang="f433">
                      <a:pos x="f513" y="f514"/>
                    </a:cxn>
                    <a:cxn ang="f433">
                      <a:pos x="f515" y="f493"/>
                    </a:cxn>
                    <a:cxn ang="f433">
                      <a:pos x="f516" y="f491"/>
                    </a:cxn>
                    <a:cxn ang="f433">
                      <a:pos x="f517" y="f489"/>
                    </a:cxn>
                    <a:cxn ang="f433">
                      <a:pos x="f518" y="f487"/>
                    </a:cxn>
                    <a:cxn ang="f433">
                      <a:pos x="f519" y="f485"/>
                    </a:cxn>
                    <a:cxn ang="f433">
                      <a:pos x="f520" y="f483"/>
                    </a:cxn>
                    <a:cxn ang="f433">
                      <a:pos x="f521" y="f481"/>
                    </a:cxn>
                    <a:cxn ang="f433">
                      <a:pos x="f522" y="f479"/>
                    </a:cxn>
                    <a:cxn ang="f433">
                      <a:pos x="f523" y="f477"/>
                    </a:cxn>
                    <a:cxn ang="f433">
                      <a:pos x="f524" y="f475"/>
                    </a:cxn>
                    <a:cxn ang="f433">
                      <a:pos x="f525" y="f473"/>
                    </a:cxn>
                    <a:cxn ang="f433">
                      <a:pos x="f526" y="f471"/>
                    </a:cxn>
                    <a:cxn ang="f433">
                      <a:pos x="f527" y="f528"/>
                    </a:cxn>
                    <a:cxn ang="f433">
                      <a:pos x="f529" y="f530"/>
                    </a:cxn>
                    <a:cxn ang="f433">
                      <a:pos x="f531" y="f532"/>
                    </a:cxn>
                  </a:cxnLst>
                  <a:rect l="f434" t="f437" r="f435" b="f436"/>
                  <a:pathLst>
                    <a:path w="2164" h="1680">
                      <a:moveTo>
                        <a:pt x="f8" y="f9"/>
                      </a:moveTo>
                      <a:lnTo>
                        <a:pt x="f8" y="f9"/>
                      </a:lnTo>
                      <a:lnTo>
                        <a:pt x="f6" y="f10"/>
                      </a:lnTo>
                      <a:lnTo>
                        <a:pt x="f6" y="f11"/>
                      </a:lnTo>
                      <a:lnTo>
                        <a:pt x="f6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5"/>
                      </a:lnTo>
                      <a:lnTo>
                        <a:pt x="f30" y="f5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5" y="f46"/>
                      </a:lnTo>
                      <a:lnTo>
                        <a:pt x="f45" y="f47"/>
                      </a:lnTo>
                      <a:lnTo>
                        <a:pt x="f45" y="f47"/>
                      </a:lnTo>
                      <a:lnTo>
                        <a:pt x="f45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5" y="f56"/>
                      </a:lnTo>
                      <a:lnTo>
                        <a:pt x="f53" y="f57"/>
                      </a:lnTo>
                      <a:lnTo>
                        <a:pt x="f51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1" y="f62"/>
                      </a:lnTo>
                      <a:lnTo>
                        <a:pt x="f63" y="f62"/>
                      </a:lnTo>
                      <a:lnTo>
                        <a:pt x="f61" y="f64"/>
                      </a:lnTo>
                      <a:lnTo>
                        <a:pt x="f65" y="f64"/>
                      </a:lnTo>
                      <a:lnTo>
                        <a:pt x="f66" y="f64"/>
                      </a:lnTo>
                      <a:lnTo>
                        <a:pt x="f66" y="f64"/>
                      </a:lnTo>
                      <a:lnTo>
                        <a:pt x="f67" y="f68"/>
                      </a:lnTo>
                      <a:lnTo>
                        <a:pt x="f67" y="f69"/>
                      </a:lnTo>
                      <a:lnTo>
                        <a:pt x="f70" y="f68"/>
                      </a:lnTo>
                      <a:lnTo>
                        <a:pt x="f71" y="f72"/>
                      </a:lnTo>
                      <a:lnTo>
                        <a:pt x="f73" y="f69"/>
                      </a:lnTo>
                      <a:lnTo>
                        <a:pt x="f73" y="f64"/>
                      </a:lnTo>
                      <a:lnTo>
                        <a:pt x="f74" y="f64"/>
                      </a:lnTo>
                      <a:lnTo>
                        <a:pt x="f75" y="f64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6" y="f62"/>
                      </a:lnTo>
                      <a:lnTo>
                        <a:pt x="f76" y="f62"/>
                      </a:lnTo>
                      <a:lnTo>
                        <a:pt x="f77" y="f60"/>
                      </a:lnTo>
                      <a:lnTo>
                        <a:pt x="f78" y="f58"/>
                      </a:lnTo>
                      <a:lnTo>
                        <a:pt x="f79" y="f57"/>
                      </a:lnTo>
                      <a:lnTo>
                        <a:pt x="f80" y="f56"/>
                      </a:lnTo>
                      <a:lnTo>
                        <a:pt x="f80" y="f56"/>
                      </a:lnTo>
                      <a:lnTo>
                        <a:pt x="f79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47"/>
                      </a:lnTo>
                      <a:lnTo>
                        <a:pt x="f89" y="f44"/>
                      </a:lnTo>
                      <a:lnTo>
                        <a:pt x="f90" y="f42"/>
                      </a:lnTo>
                      <a:lnTo>
                        <a:pt x="f87" y="f40"/>
                      </a:lnTo>
                      <a:lnTo>
                        <a:pt x="f91" y="f38"/>
                      </a:lnTo>
                      <a:lnTo>
                        <a:pt x="f92" y="f36"/>
                      </a:lnTo>
                      <a:lnTo>
                        <a:pt x="f93" y="f34"/>
                      </a:lnTo>
                      <a:lnTo>
                        <a:pt x="f94" y="f32"/>
                      </a:lnTo>
                      <a:lnTo>
                        <a:pt x="f95" y="f5"/>
                      </a:lnTo>
                      <a:lnTo>
                        <a:pt x="f95" y="f5"/>
                      </a:lnTo>
                      <a:lnTo>
                        <a:pt x="f34" y="f5"/>
                      </a:lnTo>
                      <a:lnTo>
                        <a:pt x="f96" y="f28"/>
                      </a:lnTo>
                      <a:lnTo>
                        <a:pt x="f97" y="f26"/>
                      </a:lnTo>
                      <a:lnTo>
                        <a:pt x="f10" y="f24"/>
                      </a:lnTo>
                      <a:lnTo>
                        <a:pt x="f98" y="f22"/>
                      </a:lnTo>
                      <a:lnTo>
                        <a:pt x="f99" y="f20"/>
                      </a:lnTo>
                      <a:lnTo>
                        <a:pt x="f99" y="f20"/>
                      </a:lnTo>
                      <a:lnTo>
                        <a:pt x="f100" y="f18"/>
                      </a:lnTo>
                      <a:lnTo>
                        <a:pt x="f101" y="f16"/>
                      </a:lnTo>
                      <a:lnTo>
                        <a:pt x="f24" y="f14"/>
                      </a:lnTo>
                      <a:lnTo>
                        <a:pt x="f28" y="f12"/>
                      </a:lnTo>
                      <a:lnTo>
                        <a:pt x="f28" y="f11"/>
                      </a:lnTo>
                      <a:lnTo>
                        <a:pt x="f28" y="f10"/>
                      </a:lnTo>
                      <a:lnTo>
                        <a:pt x="f26" y="f9"/>
                      </a:lnTo>
                      <a:lnTo>
                        <a:pt x="f5" y="f102"/>
                      </a:lnTo>
                      <a:lnTo>
                        <a:pt x="f22" y="f103"/>
                      </a:lnTo>
                      <a:lnTo>
                        <a:pt x="f104" y="f105"/>
                      </a:lnTo>
                      <a:lnTo>
                        <a:pt x="f97" y="f106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3" y="f114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3" y="f124"/>
                      </a:lnTo>
                      <a:lnTo>
                        <a:pt x="f40" y="f125"/>
                      </a:lnTo>
                      <a:lnTo>
                        <a:pt x="f126" y="f89"/>
                      </a:lnTo>
                      <a:lnTo>
                        <a:pt x="f127" y="f86"/>
                      </a:lnTo>
                      <a:lnTo>
                        <a:pt x="f128" y="f129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21" y="f132"/>
                      </a:lnTo>
                      <a:lnTo>
                        <a:pt x="f133" y="f134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39" y="f141"/>
                      </a:lnTo>
                      <a:lnTo>
                        <a:pt x="f137" y="f142"/>
                      </a:lnTo>
                      <a:lnTo>
                        <a:pt x="f143" y="f144"/>
                      </a:lnTo>
                      <a:lnTo>
                        <a:pt x="f143" y="f145"/>
                      </a:lnTo>
                      <a:lnTo>
                        <a:pt x="f146" y="f147"/>
                      </a:lnTo>
                      <a:lnTo>
                        <a:pt x="f38" y="f148"/>
                      </a:lnTo>
                      <a:lnTo>
                        <a:pt x="f3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59" y="f37"/>
                      </a:lnTo>
                      <a:lnTo>
                        <a:pt x="f159" y="f37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168" y="f170"/>
                      </a:lnTo>
                      <a:lnTo>
                        <a:pt x="f168" y="f170"/>
                      </a:lnTo>
                      <a:lnTo>
                        <a:pt x="f130" y="f171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76" y="f177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27" y="f181"/>
                      </a:lnTo>
                      <a:lnTo>
                        <a:pt x="f127" y="f181"/>
                      </a:lnTo>
                      <a:lnTo>
                        <a:pt x="f182" y="f181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35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6" y="f197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123" y="f202"/>
                      </a:lnTo>
                      <a:lnTo>
                        <a:pt x="f20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6"/>
                      </a:lnTo>
                      <a:lnTo>
                        <a:pt x="f208" y="f7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213" y="f214"/>
                      </a:lnTo>
                      <a:lnTo>
                        <a:pt x="f213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219" y="f220"/>
                      </a:lnTo>
                      <a:lnTo>
                        <a:pt x="f221" y="f220"/>
                      </a:lnTo>
                      <a:lnTo>
                        <a:pt x="f222" y="f216"/>
                      </a:lnTo>
                      <a:lnTo>
                        <a:pt x="f223" y="f216"/>
                      </a:lnTo>
                      <a:lnTo>
                        <a:pt x="f224" y="f218"/>
                      </a:lnTo>
                      <a:lnTo>
                        <a:pt x="f225" y="f226"/>
                      </a:lnTo>
                      <a:lnTo>
                        <a:pt x="f44" y="f227"/>
                      </a:lnTo>
                      <a:lnTo>
                        <a:pt x="f44" y="f227"/>
                      </a:lnTo>
                      <a:lnTo>
                        <a:pt x="f228" y="f229"/>
                      </a:lnTo>
                      <a:lnTo>
                        <a:pt x="f230" y="f190"/>
                      </a:lnTo>
                      <a:lnTo>
                        <a:pt x="f46" y="f231"/>
                      </a:lnTo>
                      <a:lnTo>
                        <a:pt x="f232" y="f233"/>
                      </a:lnTo>
                      <a:lnTo>
                        <a:pt x="f232" y="f233"/>
                      </a:lnTo>
                      <a:lnTo>
                        <a:pt x="f234" y="f235"/>
                      </a:lnTo>
                      <a:lnTo>
                        <a:pt x="f236" y="f237"/>
                      </a:lnTo>
                      <a:lnTo>
                        <a:pt x="f238" y="f239"/>
                      </a:lnTo>
                      <a:lnTo>
                        <a:pt x="f238" y="f239"/>
                      </a:lnTo>
                      <a:lnTo>
                        <a:pt x="f240" y="f241"/>
                      </a:lnTo>
                      <a:lnTo>
                        <a:pt x="f242" y="f243"/>
                      </a:lnTo>
                      <a:lnTo>
                        <a:pt x="f79" y="f244"/>
                      </a:lnTo>
                      <a:lnTo>
                        <a:pt x="f80" y="f245"/>
                      </a:lnTo>
                      <a:lnTo>
                        <a:pt x="f84" y="f246"/>
                      </a:lnTo>
                      <a:lnTo>
                        <a:pt x="f247" y="f140"/>
                      </a:lnTo>
                      <a:lnTo>
                        <a:pt x="f248" y="f249"/>
                      </a:lnTo>
                      <a:lnTo>
                        <a:pt x="f248" y="f250"/>
                      </a:lnTo>
                      <a:lnTo>
                        <a:pt x="f248" y="f251"/>
                      </a:lnTo>
                      <a:lnTo>
                        <a:pt x="f248" y="f252"/>
                      </a:lnTo>
                      <a:lnTo>
                        <a:pt x="f247" y="f253"/>
                      </a:lnTo>
                      <a:lnTo>
                        <a:pt x="f247" y="f254"/>
                      </a:lnTo>
                      <a:lnTo>
                        <a:pt x="f248" y="f255"/>
                      </a:lnTo>
                      <a:lnTo>
                        <a:pt x="f88" y="f256"/>
                      </a:lnTo>
                      <a:lnTo>
                        <a:pt x="f88" y="f257"/>
                      </a:lnTo>
                      <a:lnTo>
                        <a:pt x="f78" y="f35"/>
                      </a:lnTo>
                      <a:lnTo>
                        <a:pt x="f258" y="f259"/>
                      </a:lnTo>
                      <a:lnTo>
                        <a:pt x="f71" y="f260"/>
                      </a:lnTo>
                      <a:lnTo>
                        <a:pt x="f70" y="f259"/>
                      </a:lnTo>
                      <a:lnTo>
                        <a:pt x="f261" y="f35"/>
                      </a:lnTo>
                      <a:lnTo>
                        <a:pt x="f45" y="f257"/>
                      </a:lnTo>
                      <a:lnTo>
                        <a:pt x="f45" y="f256"/>
                      </a:lnTo>
                      <a:lnTo>
                        <a:pt x="f262" y="f255"/>
                      </a:lnTo>
                      <a:lnTo>
                        <a:pt x="f55" y="f254"/>
                      </a:lnTo>
                      <a:lnTo>
                        <a:pt x="f55" y="f253"/>
                      </a:lnTo>
                      <a:lnTo>
                        <a:pt x="f262" y="f252"/>
                      </a:lnTo>
                      <a:lnTo>
                        <a:pt x="f262" y="f251"/>
                      </a:lnTo>
                      <a:lnTo>
                        <a:pt x="f262" y="f250"/>
                      </a:lnTo>
                      <a:lnTo>
                        <a:pt x="f262" y="f249"/>
                      </a:lnTo>
                      <a:lnTo>
                        <a:pt x="f55" y="f140"/>
                      </a:lnTo>
                      <a:lnTo>
                        <a:pt x="f263" y="f246"/>
                      </a:lnTo>
                      <a:lnTo>
                        <a:pt x="f264" y="f245"/>
                      </a:lnTo>
                      <a:lnTo>
                        <a:pt x="f51" y="f244"/>
                      </a:lnTo>
                      <a:lnTo>
                        <a:pt x="f51" y="f244"/>
                      </a:lnTo>
                      <a:lnTo>
                        <a:pt x="f51" y="f265"/>
                      </a:lnTo>
                      <a:lnTo>
                        <a:pt x="f51" y="f265"/>
                      </a:lnTo>
                      <a:lnTo>
                        <a:pt x="f49" y="f263"/>
                      </a:lnTo>
                      <a:lnTo>
                        <a:pt x="f266" y="f267"/>
                      </a:lnTo>
                      <a:lnTo>
                        <a:pt x="f268" y="f269"/>
                      </a:lnTo>
                      <a:lnTo>
                        <a:pt x="f270" y="f239"/>
                      </a:lnTo>
                      <a:lnTo>
                        <a:pt x="f270" y="f239"/>
                      </a:lnTo>
                      <a:lnTo>
                        <a:pt x="f271" y="f237"/>
                      </a:lnTo>
                      <a:lnTo>
                        <a:pt x="f272" y="f235"/>
                      </a:lnTo>
                      <a:lnTo>
                        <a:pt x="f273" y="f233"/>
                      </a:lnTo>
                      <a:lnTo>
                        <a:pt x="f273" y="f233"/>
                      </a:lnTo>
                      <a:lnTo>
                        <a:pt x="f274" y="f231"/>
                      </a:lnTo>
                      <a:lnTo>
                        <a:pt x="f39" y="f190"/>
                      </a:lnTo>
                      <a:lnTo>
                        <a:pt x="f275" y="f229"/>
                      </a:lnTo>
                      <a:lnTo>
                        <a:pt x="f276" y="f227"/>
                      </a:lnTo>
                      <a:lnTo>
                        <a:pt x="f277" y="f226"/>
                      </a:lnTo>
                      <a:lnTo>
                        <a:pt x="f278" y="f218"/>
                      </a:lnTo>
                      <a:lnTo>
                        <a:pt x="f279" y="f216"/>
                      </a:lnTo>
                      <a:lnTo>
                        <a:pt x="f279" y="f216"/>
                      </a:lnTo>
                      <a:lnTo>
                        <a:pt x="f280" y="f216"/>
                      </a:lnTo>
                      <a:lnTo>
                        <a:pt x="f281" y="f220"/>
                      </a:lnTo>
                      <a:lnTo>
                        <a:pt x="f237" y="f220"/>
                      </a:lnTo>
                      <a:lnTo>
                        <a:pt x="f252" y="f218"/>
                      </a:lnTo>
                      <a:lnTo>
                        <a:pt x="f253" y="f216"/>
                      </a:lnTo>
                      <a:lnTo>
                        <a:pt x="f150" y="f214"/>
                      </a:lnTo>
                      <a:lnTo>
                        <a:pt x="f150" y="f214"/>
                      </a:lnTo>
                      <a:lnTo>
                        <a:pt x="f282" y="f212"/>
                      </a:lnTo>
                      <a:lnTo>
                        <a:pt x="f255" y="f210"/>
                      </a:lnTo>
                      <a:lnTo>
                        <a:pt x="f158" y="f7"/>
                      </a:lnTo>
                      <a:lnTo>
                        <a:pt x="f163" y="f206"/>
                      </a:lnTo>
                      <a:lnTo>
                        <a:pt x="f283" y="f206"/>
                      </a:lnTo>
                      <a:lnTo>
                        <a:pt x="f284" y="f204"/>
                      </a:lnTo>
                      <a:lnTo>
                        <a:pt x="f285" y="f202"/>
                      </a:lnTo>
                      <a:lnTo>
                        <a:pt x="f285" y="f202"/>
                      </a:lnTo>
                      <a:lnTo>
                        <a:pt x="f231" y="f201"/>
                      </a:lnTo>
                      <a:lnTo>
                        <a:pt x="f286" y="f199"/>
                      </a:lnTo>
                      <a:lnTo>
                        <a:pt x="f260" y="f197"/>
                      </a:lnTo>
                      <a:lnTo>
                        <a:pt x="f260" y="f197"/>
                      </a:lnTo>
                      <a:lnTo>
                        <a:pt x="f229" y="f195"/>
                      </a:lnTo>
                      <a:lnTo>
                        <a:pt x="f193" y="f193"/>
                      </a:lnTo>
                      <a:lnTo>
                        <a:pt x="f199" y="f35"/>
                      </a:lnTo>
                      <a:lnTo>
                        <a:pt x="f201" y="f190"/>
                      </a:lnTo>
                      <a:lnTo>
                        <a:pt x="f201" y="f190"/>
                      </a:lnTo>
                      <a:lnTo>
                        <a:pt x="f287" y="f188"/>
                      </a:lnTo>
                      <a:lnTo>
                        <a:pt x="f288" y="f186"/>
                      </a:lnTo>
                      <a:lnTo>
                        <a:pt x="f289" y="f184"/>
                      </a:lnTo>
                      <a:lnTo>
                        <a:pt x="f204" y="f181"/>
                      </a:lnTo>
                      <a:lnTo>
                        <a:pt x="f218" y="f181"/>
                      </a:lnTo>
                      <a:lnTo>
                        <a:pt x="f218" y="f181"/>
                      </a:lnTo>
                      <a:lnTo>
                        <a:pt x="f290" y="f181"/>
                      </a:lnTo>
                      <a:lnTo>
                        <a:pt x="f212" y="f179"/>
                      </a:lnTo>
                      <a:lnTo>
                        <a:pt x="f291" y="f177"/>
                      </a:lnTo>
                      <a:lnTo>
                        <a:pt x="f292" y="f175"/>
                      </a:lnTo>
                      <a:lnTo>
                        <a:pt x="f293" y="f173"/>
                      </a:lnTo>
                      <a:lnTo>
                        <a:pt x="f293" y="f173"/>
                      </a:lnTo>
                      <a:lnTo>
                        <a:pt x="f294" y="f171"/>
                      </a:lnTo>
                      <a:lnTo>
                        <a:pt x="f295" y="f170"/>
                      </a:lnTo>
                      <a:lnTo>
                        <a:pt x="f295" y="f170"/>
                      </a:lnTo>
                      <a:lnTo>
                        <a:pt x="f295" y="f169"/>
                      </a:lnTo>
                      <a:lnTo>
                        <a:pt x="f296" y="f167"/>
                      </a:lnTo>
                      <a:lnTo>
                        <a:pt x="f297" y="f165"/>
                      </a:lnTo>
                      <a:lnTo>
                        <a:pt x="f298" y="f163"/>
                      </a:lnTo>
                      <a:lnTo>
                        <a:pt x="f299" y="f161"/>
                      </a:lnTo>
                      <a:lnTo>
                        <a:pt x="f300" y="f37"/>
                      </a:lnTo>
                      <a:lnTo>
                        <a:pt x="f300" y="f37"/>
                      </a:lnTo>
                      <a:lnTo>
                        <a:pt x="f301" y="f158"/>
                      </a:lnTo>
                      <a:lnTo>
                        <a:pt x="f302" y="f156"/>
                      </a:lnTo>
                      <a:lnTo>
                        <a:pt x="f303" y="f154"/>
                      </a:lnTo>
                      <a:lnTo>
                        <a:pt x="f304" y="f152"/>
                      </a:lnTo>
                      <a:lnTo>
                        <a:pt x="f305" y="f150"/>
                      </a:lnTo>
                      <a:lnTo>
                        <a:pt x="f305" y="f148"/>
                      </a:lnTo>
                      <a:lnTo>
                        <a:pt x="f306" y="f147"/>
                      </a:lnTo>
                      <a:lnTo>
                        <a:pt x="f307" y="f145"/>
                      </a:lnTo>
                      <a:lnTo>
                        <a:pt x="f307" y="f144"/>
                      </a:lnTo>
                      <a:lnTo>
                        <a:pt x="f307" y="f144"/>
                      </a:lnTo>
                      <a:lnTo>
                        <a:pt x="f308" y="f142"/>
                      </a:lnTo>
                      <a:lnTo>
                        <a:pt x="f309" y="f141"/>
                      </a:lnTo>
                      <a:lnTo>
                        <a:pt x="f309" y="f140"/>
                      </a:lnTo>
                      <a:lnTo>
                        <a:pt x="f309" y="f140"/>
                      </a:lnTo>
                      <a:lnTo>
                        <a:pt x="f308" y="f138"/>
                      </a:lnTo>
                      <a:lnTo>
                        <a:pt x="f310" y="f136"/>
                      </a:lnTo>
                      <a:lnTo>
                        <a:pt x="f311" y="f134"/>
                      </a:lnTo>
                      <a:lnTo>
                        <a:pt x="f312" y="f132"/>
                      </a:lnTo>
                      <a:lnTo>
                        <a:pt x="f312" y="f132"/>
                      </a:lnTo>
                      <a:lnTo>
                        <a:pt x="f294" y="f131"/>
                      </a:lnTo>
                      <a:lnTo>
                        <a:pt x="f7" y="f129"/>
                      </a:lnTo>
                      <a:lnTo>
                        <a:pt x="f7" y="f129"/>
                      </a:lnTo>
                      <a:lnTo>
                        <a:pt x="f218" y="f86"/>
                      </a:lnTo>
                      <a:lnTo>
                        <a:pt x="f259" y="f89"/>
                      </a:lnTo>
                      <a:lnTo>
                        <a:pt x="f313" y="f125"/>
                      </a:lnTo>
                      <a:lnTo>
                        <a:pt x="f285" y="f124"/>
                      </a:lnTo>
                      <a:lnTo>
                        <a:pt x="f312" y="f122"/>
                      </a:lnTo>
                      <a:lnTo>
                        <a:pt x="f314" y="f120"/>
                      </a:lnTo>
                      <a:lnTo>
                        <a:pt x="f315" y="f118"/>
                      </a:lnTo>
                      <a:lnTo>
                        <a:pt x="f316" y="f116"/>
                      </a:lnTo>
                      <a:lnTo>
                        <a:pt x="f317" y="f114"/>
                      </a:lnTo>
                      <a:lnTo>
                        <a:pt x="f318" y="f112"/>
                      </a:lnTo>
                      <a:lnTo>
                        <a:pt x="f319" y="f110"/>
                      </a:lnTo>
                      <a:lnTo>
                        <a:pt x="f320" y="f108"/>
                      </a:lnTo>
                      <a:lnTo>
                        <a:pt x="f25" y="f106"/>
                      </a:lnTo>
                      <a:lnTo>
                        <a:pt x="f321" y="f105"/>
                      </a:lnTo>
                      <a:lnTo>
                        <a:pt x="f322" y="f103"/>
                      </a:lnTo>
                      <a:lnTo>
                        <a:pt x="f6" y="f102"/>
                      </a:lnTo>
                      <a:lnTo>
                        <a:pt x="f8" y="f9"/>
                      </a:lnTo>
                      <a:close/>
                      <a:moveTo>
                        <a:pt x="f258" y="f323"/>
                      </a:moveTo>
                      <a:lnTo>
                        <a:pt x="f258" y="f323"/>
                      </a:lnTo>
                      <a:lnTo>
                        <a:pt x="f258" y="f324"/>
                      </a:lnTo>
                      <a:lnTo>
                        <a:pt x="f258" y="f324"/>
                      </a:lnTo>
                      <a:lnTo>
                        <a:pt x="f258" y="f323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9" name="Group 142">
                <a:extLst>
                  <a:ext uri="{FF2B5EF4-FFF2-40B4-BE49-F238E27FC236}">
                    <a16:creationId xmlns:a16="http://schemas.microsoft.com/office/drawing/2014/main" id="{50B09362-FE35-6A72-AAD0-0270E3EFB948}"/>
                  </a:ext>
                </a:extLst>
              </p:cNvPr>
              <p:cNvGrpSpPr/>
              <p:nvPr/>
            </p:nvGrpSpPr>
            <p:grpSpPr>
              <a:xfrm>
                <a:off x="353937" y="1671593"/>
                <a:ext cx="992736" cy="814145"/>
                <a:chOff x="353937" y="1671593"/>
                <a:chExt cx="992736" cy="814145"/>
              </a:xfrm>
            </p:grpSpPr>
            <p:sp>
              <p:nvSpPr>
                <p:cNvPr id="10" name="Freeform 79">
                  <a:extLst>
                    <a:ext uri="{FF2B5EF4-FFF2-40B4-BE49-F238E27FC236}">
                      <a16:creationId xmlns:a16="http://schemas.microsoft.com/office/drawing/2014/main" id="{4CC8EE8D-72D3-C89E-2FF8-034EEAFE117C}"/>
                    </a:ext>
                  </a:extLst>
                </p:cNvPr>
                <p:cNvSpPr/>
                <p:nvPr/>
              </p:nvSpPr>
              <p:spPr>
                <a:xfrm rot="19493674">
                  <a:off x="620375" y="1849867"/>
                  <a:ext cx="110203" cy="16340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30"/>
                    <a:gd name="f9" fmla="val 342"/>
                    <a:gd name="f10" fmla="val 224"/>
                    <a:gd name="f11" fmla="val 328"/>
                    <a:gd name="f12" fmla="val 48"/>
                    <a:gd name="f13" fmla="val 50"/>
                    <a:gd name="f14" fmla="val 30"/>
                    <a:gd name="f15" fmla="val 24"/>
                    <a:gd name="f16" fmla="val 22"/>
                    <a:gd name="f17" fmla="val 12"/>
                    <a:gd name="f18" fmla="val 10"/>
                    <a:gd name="f19" fmla="val 2"/>
                    <a:gd name="f20" fmla="val 6"/>
                    <a:gd name="f21" fmla="val 4"/>
                    <a:gd name="f22" fmla="val 14"/>
                    <a:gd name="f23" fmla="val 18"/>
                    <a:gd name="f24" fmla="val 26"/>
                    <a:gd name="f25" fmla="val 42"/>
                    <a:gd name="f26" fmla="val 218"/>
                    <a:gd name="f27" fmla="val 332"/>
                    <a:gd name="f28" fmla="val 226"/>
                    <a:gd name="f29" fmla="val 340"/>
                    <a:gd name="f30" fmla="+- 0 0 -90"/>
                    <a:gd name="f31" fmla="*/ f3 1 232"/>
                    <a:gd name="f32" fmla="*/ f4 1 344"/>
                    <a:gd name="f33" fmla="+- f7 0 f5"/>
                    <a:gd name="f34" fmla="+- f6 0 f5"/>
                    <a:gd name="f35" fmla="*/ f30 f0 1"/>
                    <a:gd name="f36" fmla="*/ f34 1 232"/>
                    <a:gd name="f37" fmla="*/ f33 1 344"/>
                    <a:gd name="f38" fmla="*/ f35 1 f2"/>
                    <a:gd name="f39" fmla="*/ 230 1 f36"/>
                    <a:gd name="f40" fmla="*/ 344 1 f37"/>
                    <a:gd name="f41" fmla="*/ 232 1 f36"/>
                    <a:gd name="f42" fmla="*/ 342 1 f37"/>
                    <a:gd name="f43" fmla="*/ 224 1 f36"/>
                    <a:gd name="f44" fmla="*/ 328 1 f37"/>
                    <a:gd name="f45" fmla="*/ 48 1 f36"/>
                    <a:gd name="f46" fmla="*/ 50 1 f37"/>
                    <a:gd name="f47" fmla="*/ 30 1 f36"/>
                    <a:gd name="f48" fmla="*/ 24 1 f37"/>
                    <a:gd name="f49" fmla="*/ 22 1 f36"/>
                    <a:gd name="f50" fmla="*/ 12 1 f37"/>
                    <a:gd name="f51" fmla="*/ 10 1 f36"/>
                    <a:gd name="f52" fmla="*/ 2 1 f37"/>
                    <a:gd name="f53" fmla="*/ 6 1 f36"/>
                    <a:gd name="f54" fmla="*/ 0 1 f37"/>
                    <a:gd name="f55" fmla="*/ 2 1 f36"/>
                    <a:gd name="f56" fmla="*/ 0 1 f36"/>
                    <a:gd name="f57" fmla="*/ 4 1 f37"/>
                    <a:gd name="f58" fmla="*/ 4 1 f36"/>
                    <a:gd name="f59" fmla="*/ 14 1 f37"/>
                    <a:gd name="f60" fmla="*/ 22 1 f37"/>
                    <a:gd name="f61" fmla="*/ 18 1 f36"/>
                    <a:gd name="f62" fmla="*/ 30 1 f37"/>
                    <a:gd name="f63" fmla="*/ 26 1 f36"/>
                    <a:gd name="f64" fmla="*/ 42 1 f37"/>
                    <a:gd name="f65" fmla="*/ 218 1 f36"/>
                    <a:gd name="f66" fmla="*/ 332 1 f37"/>
                    <a:gd name="f67" fmla="*/ 226 1 f36"/>
                    <a:gd name="f68" fmla="*/ 340 1 f37"/>
                    <a:gd name="f69" fmla="*/ f6 1 f36"/>
                    <a:gd name="f70" fmla="*/ f7 1 f37"/>
                    <a:gd name="f71" fmla="+- f38 0 f1"/>
                    <a:gd name="f72" fmla="*/ f56 f31 1"/>
                    <a:gd name="f73" fmla="*/ f69 f31 1"/>
                    <a:gd name="f74" fmla="*/ f70 f32 1"/>
                    <a:gd name="f75" fmla="*/ f54 f32 1"/>
                    <a:gd name="f76" fmla="*/ f39 f31 1"/>
                    <a:gd name="f77" fmla="*/ f40 f32 1"/>
                    <a:gd name="f78" fmla="*/ f41 f31 1"/>
                    <a:gd name="f79" fmla="*/ f42 f32 1"/>
                    <a:gd name="f80" fmla="*/ f43 f31 1"/>
                    <a:gd name="f81" fmla="*/ f44 f32 1"/>
                    <a:gd name="f82" fmla="*/ f45 f31 1"/>
                    <a:gd name="f83" fmla="*/ f46 f32 1"/>
                    <a:gd name="f84" fmla="*/ f47 f31 1"/>
                    <a:gd name="f85" fmla="*/ f48 f32 1"/>
                    <a:gd name="f86" fmla="*/ f49 f31 1"/>
                    <a:gd name="f87" fmla="*/ f50 f32 1"/>
                    <a:gd name="f88" fmla="*/ f51 f31 1"/>
                    <a:gd name="f89" fmla="*/ f52 f32 1"/>
                    <a:gd name="f90" fmla="*/ f53 f31 1"/>
                    <a:gd name="f91" fmla="*/ f55 f31 1"/>
                    <a:gd name="f92" fmla="*/ f57 f32 1"/>
                    <a:gd name="f93" fmla="*/ f58 f31 1"/>
                    <a:gd name="f94" fmla="*/ f59 f32 1"/>
                    <a:gd name="f95" fmla="*/ f60 f32 1"/>
                    <a:gd name="f96" fmla="*/ f61 f31 1"/>
                    <a:gd name="f97" fmla="*/ f62 f32 1"/>
                    <a:gd name="f98" fmla="*/ f63 f31 1"/>
                    <a:gd name="f99" fmla="*/ f64 f32 1"/>
                    <a:gd name="f100" fmla="*/ f65 f31 1"/>
                    <a:gd name="f101" fmla="*/ f66 f32 1"/>
                    <a:gd name="f102" fmla="*/ f67 f31 1"/>
                    <a:gd name="f103" fmla="*/ f68 f3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1">
                      <a:pos x="f76" y="f77"/>
                    </a:cxn>
                    <a:cxn ang="f71">
                      <a:pos x="f76" y="f77"/>
                    </a:cxn>
                    <a:cxn ang="f71">
                      <a:pos x="f78" y="f77"/>
                    </a:cxn>
                    <a:cxn ang="f71">
                      <a:pos x="f78" y="f79"/>
                    </a:cxn>
                    <a:cxn ang="f71">
                      <a:pos x="f78" y="f79"/>
                    </a:cxn>
                    <a:cxn ang="f71">
                      <a:pos x="f80" y="f81"/>
                    </a:cxn>
                    <a:cxn ang="f71">
                      <a:pos x="f82" y="f83"/>
                    </a:cxn>
                    <a:cxn ang="f71">
                      <a:pos x="f82" y="f83"/>
                    </a:cxn>
                    <a:cxn ang="f71">
                      <a:pos x="f84" y="f85"/>
                    </a:cxn>
                    <a:cxn ang="f71">
                      <a:pos x="f84" y="f85"/>
                    </a:cxn>
                    <a:cxn ang="f71">
                      <a:pos x="f86" y="f87"/>
                    </a:cxn>
                    <a:cxn ang="f71">
                      <a:pos x="f88" y="f89"/>
                    </a:cxn>
                    <a:cxn ang="f71">
                      <a:pos x="f88" y="f89"/>
                    </a:cxn>
                    <a:cxn ang="f71">
                      <a:pos x="f90" y="f75"/>
                    </a:cxn>
                    <a:cxn ang="f71">
                      <a:pos x="f91" y="f75"/>
                    </a:cxn>
                    <a:cxn ang="f71">
                      <a:pos x="f72" y="f75"/>
                    </a:cxn>
                    <a:cxn ang="f71">
                      <a:pos x="f72" y="f92"/>
                    </a:cxn>
                    <a:cxn ang="f71">
                      <a:pos x="f72" y="f92"/>
                    </a:cxn>
                    <a:cxn ang="f71">
                      <a:pos x="f93" y="f94"/>
                    </a:cxn>
                    <a:cxn ang="f71">
                      <a:pos x="f88" y="f95"/>
                    </a:cxn>
                    <a:cxn ang="f71">
                      <a:pos x="f88" y="f95"/>
                    </a:cxn>
                    <a:cxn ang="f71">
                      <a:pos x="f96" y="f97"/>
                    </a:cxn>
                    <a:cxn ang="f71">
                      <a:pos x="f98" y="f99"/>
                    </a:cxn>
                    <a:cxn ang="f71">
                      <a:pos x="f100" y="f101"/>
                    </a:cxn>
                    <a:cxn ang="f71">
                      <a:pos x="f100" y="f101"/>
                    </a:cxn>
                    <a:cxn ang="f71">
                      <a:pos x="f102" y="f103"/>
                    </a:cxn>
                    <a:cxn ang="f71">
                      <a:pos x="f76" y="f77"/>
                    </a:cxn>
                    <a:cxn ang="f71">
                      <a:pos x="f76" y="f77"/>
                    </a:cxn>
                  </a:cxnLst>
                  <a:rect l="f72" t="f75" r="f73" b="f74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20" y="f5"/>
                      </a:lnTo>
                      <a:lnTo>
                        <a:pt x="f19" y="f5"/>
                      </a:lnTo>
                      <a:lnTo>
                        <a:pt x="f5" y="f5"/>
                      </a:lnTo>
                      <a:lnTo>
                        <a:pt x="f5" y="f21"/>
                      </a:lnTo>
                      <a:lnTo>
                        <a:pt x="f5" y="f21"/>
                      </a:lnTo>
                      <a:lnTo>
                        <a:pt x="f21" y="f22"/>
                      </a:lnTo>
                      <a:lnTo>
                        <a:pt x="f18" y="f16"/>
                      </a:lnTo>
                      <a:lnTo>
                        <a:pt x="f18" y="f16"/>
                      </a:lnTo>
                      <a:lnTo>
                        <a:pt x="f23" y="f14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1" name="Freeform 80">
                  <a:extLst>
                    <a:ext uri="{FF2B5EF4-FFF2-40B4-BE49-F238E27FC236}">
                      <a16:creationId xmlns:a16="http://schemas.microsoft.com/office/drawing/2014/main" id="{2F20B6C7-E6BD-03C8-9F88-18F21450DF26}"/>
                    </a:ext>
                  </a:extLst>
                </p:cNvPr>
                <p:cNvSpPr/>
                <p:nvPr/>
              </p:nvSpPr>
              <p:spPr>
                <a:xfrm rot="19493674">
                  <a:off x="771141" y="1969882"/>
                  <a:ext cx="475" cy="475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75"/>
                    <a:gd name="f7" fmla="+- 0 0 -90"/>
                    <a:gd name="f8" fmla="*/ f3 1 475"/>
                    <a:gd name="f9" fmla="*/ f4 1 475"/>
                    <a:gd name="f10" fmla="+- f6 0 f5"/>
                    <a:gd name="f11" fmla="*/ f7 f0 1"/>
                    <a:gd name="f12" fmla="*/ f10 1 475"/>
                    <a:gd name="f13" fmla="*/ f11 1 f2"/>
                    <a:gd name="f14" fmla="*/ 0 1 f12"/>
                    <a:gd name="f15" fmla="*/ 475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475" h="475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2" name="Freeform 81">
                  <a:extLst>
                    <a:ext uri="{FF2B5EF4-FFF2-40B4-BE49-F238E27FC236}">
                      <a16:creationId xmlns:a16="http://schemas.microsoft.com/office/drawing/2014/main" id="{766BB4CC-77D4-918C-981F-2CB10EF7F908}"/>
                    </a:ext>
                  </a:extLst>
                </p:cNvPr>
                <p:cNvSpPr/>
                <p:nvPr/>
              </p:nvSpPr>
              <p:spPr>
                <a:xfrm rot="19493674">
                  <a:off x="717521" y="1781580"/>
                  <a:ext cx="110203" cy="16340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"/>
                    <a:gd name="f9" fmla="val 6"/>
                    <a:gd name="f10" fmla="val 340"/>
                    <a:gd name="f11" fmla="val 14"/>
                    <a:gd name="f12" fmla="val 332"/>
                    <a:gd name="f13" fmla="val 206"/>
                    <a:gd name="f14" fmla="val 42"/>
                    <a:gd name="f15" fmla="val 214"/>
                    <a:gd name="f16" fmla="val 30"/>
                    <a:gd name="f17" fmla="val 222"/>
                    <a:gd name="f18" fmla="val 22"/>
                    <a:gd name="f19" fmla="val 228"/>
                    <a:gd name="f20" fmla="val 4"/>
                    <a:gd name="f21" fmla="val 230"/>
                    <a:gd name="f22" fmla="val 226"/>
                    <a:gd name="f23" fmla="val 210"/>
                    <a:gd name="f24" fmla="val 12"/>
                    <a:gd name="f25" fmla="val 202"/>
                    <a:gd name="f26" fmla="val 24"/>
                    <a:gd name="f27" fmla="val 184"/>
                    <a:gd name="f28" fmla="val 50"/>
                    <a:gd name="f29" fmla="val 8"/>
                    <a:gd name="f30" fmla="val 328"/>
                    <a:gd name="f31" fmla="val 342"/>
                    <a:gd name="f32" fmla="+- 0 0 -90"/>
                    <a:gd name="f33" fmla="*/ f3 1 232"/>
                    <a:gd name="f34" fmla="*/ f4 1 344"/>
                    <a:gd name="f35" fmla="+- f7 0 f5"/>
                    <a:gd name="f36" fmla="+- f6 0 f5"/>
                    <a:gd name="f37" fmla="*/ f32 f0 1"/>
                    <a:gd name="f38" fmla="*/ f36 1 232"/>
                    <a:gd name="f39" fmla="*/ f35 1 344"/>
                    <a:gd name="f40" fmla="*/ f37 1 f2"/>
                    <a:gd name="f41" fmla="*/ 2 1 f38"/>
                    <a:gd name="f42" fmla="*/ 344 1 f39"/>
                    <a:gd name="f43" fmla="*/ 6 1 f38"/>
                    <a:gd name="f44" fmla="*/ 340 1 f39"/>
                    <a:gd name="f45" fmla="*/ 14 1 f38"/>
                    <a:gd name="f46" fmla="*/ 332 1 f39"/>
                    <a:gd name="f47" fmla="*/ 206 1 f38"/>
                    <a:gd name="f48" fmla="*/ 42 1 f39"/>
                    <a:gd name="f49" fmla="*/ 214 1 f38"/>
                    <a:gd name="f50" fmla="*/ 30 1 f39"/>
                    <a:gd name="f51" fmla="*/ 222 1 f38"/>
                    <a:gd name="f52" fmla="*/ 22 1 f39"/>
                    <a:gd name="f53" fmla="*/ 228 1 f38"/>
                    <a:gd name="f54" fmla="*/ 14 1 f39"/>
                    <a:gd name="f55" fmla="*/ 232 1 f38"/>
                    <a:gd name="f56" fmla="*/ 4 1 f39"/>
                    <a:gd name="f57" fmla="*/ 0 1 f39"/>
                    <a:gd name="f58" fmla="*/ 230 1 f38"/>
                    <a:gd name="f59" fmla="*/ 226 1 f38"/>
                    <a:gd name="f60" fmla="*/ 2 1 f39"/>
                    <a:gd name="f61" fmla="*/ 210 1 f38"/>
                    <a:gd name="f62" fmla="*/ 12 1 f39"/>
                    <a:gd name="f63" fmla="*/ 202 1 f38"/>
                    <a:gd name="f64" fmla="*/ 24 1 f39"/>
                    <a:gd name="f65" fmla="*/ 184 1 f38"/>
                    <a:gd name="f66" fmla="*/ 50 1 f39"/>
                    <a:gd name="f67" fmla="*/ 8 1 f38"/>
                    <a:gd name="f68" fmla="*/ 328 1 f39"/>
                    <a:gd name="f69" fmla="*/ 0 1 f38"/>
                    <a:gd name="f70" fmla="*/ 342 1 f39"/>
                    <a:gd name="f71" fmla="*/ f6 1 f38"/>
                    <a:gd name="f72" fmla="*/ f7 1 f39"/>
                    <a:gd name="f73" fmla="+- f40 0 f1"/>
                    <a:gd name="f74" fmla="*/ f69 f33 1"/>
                    <a:gd name="f75" fmla="*/ f71 f33 1"/>
                    <a:gd name="f76" fmla="*/ f72 f34 1"/>
                    <a:gd name="f77" fmla="*/ f57 f34 1"/>
                    <a:gd name="f78" fmla="*/ f41 f33 1"/>
                    <a:gd name="f79" fmla="*/ f42 f34 1"/>
                    <a:gd name="f80" fmla="*/ f43 f33 1"/>
                    <a:gd name="f81" fmla="*/ f44 f34 1"/>
                    <a:gd name="f82" fmla="*/ f45 f33 1"/>
                    <a:gd name="f83" fmla="*/ f46 f34 1"/>
                    <a:gd name="f84" fmla="*/ f47 f33 1"/>
                    <a:gd name="f85" fmla="*/ f48 f34 1"/>
                    <a:gd name="f86" fmla="*/ f49 f33 1"/>
                    <a:gd name="f87" fmla="*/ f50 f34 1"/>
                    <a:gd name="f88" fmla="*/ f51 f33 1"/>
                    <a:gd name="f89" fmla="*/ f52 f34 1"/>
                    <a:gd name="f90" fmla="*/ f53 f33 1"/>
                    <a:gd name="f91" fmla="*/ f54 f34 1"/>
                    <a:gd name="f92" fmla="*/ f55 f33 1"/>
                    <a:gd name="f93" fmla="*/ f56 f34 1"/>
                    <a:gd name="f94" fmla="*/ f58 f33 1"/>
                    <a:gd name="f95" fmla="*/ f59 f33 1"/>
                    <a:gd name="f96" fmla="*/ f60 f34 1"/>
                    <a:gd name="f97" fmla="*/ f61 f33 1"/>
                    <a:gd name="f98" fmla="*/ f62 f34 1"/>
                    <a:gd name="f99" fmla="*/ f63 f33 1"/>
                    <a:gd name="f100" fmla="*/ f64 f34 1"/>
                    <a:gd name="f101" fmla="*/ f65 f33 1"/>
                    <a:gd name="f102" fmla="*/ f66 f34 1"/>
                    <a:gd name="f103" fmla="*/ f67 f33 1"/>
                    <a:gd name="f104" fmla="*/ f68 f34 1"/>
                    <a:gd name="f105" fmla="*/ f70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3">
                      <a:pos x="f78" y="f79"/>
                    </a:cxn>
                    <a:cxn ang="f73">
                      <a:pos x="f78" y="f79"/>
                    </a:cxn>
                    <a:cxn ang="f73">
                      <a:pos x="f80" y="f81"/>
                    </a:cxn>
                    <a:cxn ang="f73">
                      <a:pos x="f82" y="f83"/>
                    </a:cxn>
                    <a:cxn ang="f73">
                      <a:pos x="f84" y="f85"/>
                    </a:cxn>
                    <a:cxn ang="f73">
                      <a:pos x="f84" y="f85"/>
                    </a:cxn>
                    <a:cxn ang="f73">
                      <a:pos x="f86" y="f87"/>
                    </a:cxn>
                    <a:cxn ang="f73">
                      <a:pos x="f88" y="f89"/>
                    </a:cxn>
                    <a:cxn ang="f73">
                      <a:pos x="f88" y="f89"/>
                    </a:cxn>
                    <a:cxn ang="f73">
                      <a:pos x="f90" y="f91"/>
                    </a:cxn>
                    <a:cxn ang="f73">
                      <a:pos x="f92" y="f93"/>
                    </a:cxn>
                    <a:cxn ang="f73">
                      <a:pos x="f92" y="f93"/>
                    </a:cxn>
                    <a:cxn ang="f73">
                      <a:pos x="f92" y="f77"/>
                    </a:cxn>
                    <a:cxn ang="f73">
                      <a:pos x="f94" y="f77"/>
                    </a:cxn>
                    <a:cxn ang="f73">
                      <a:pos x="f95" y="f77"/>
                    </a:cxn>
                    <a:cxn ang="f73">
                      <a:pos x="f88" y="f96"/>
                    </a:cxn>
                    <a:cxn ang="f73">
                      <a:pos x="f88" y="f96"/>
                    </a:cxn>
                    <a:cxn ang="f73">
                      <a:pos x="f97" y="f98"/>
                    </a:cxn>
                    <a:cxn ang="f73">
                      <a:pos x="f99" y="f100"/>
                    </a:cxn>
                    <a:cxn ang="f73">
                      <a:pos x="f99" y="f100"/>
                    </a:cxn>
                    <a:cxn ang="f73">
                      <a:pos x="f101" y="f102"/>
                    </a:cxn>
                    <a:cxn ang="f73">
                      <a:pos x="f103" y="f104"/>
                    </a:cxn>
                    <a:cxn ang="f73">
                      <a:pos x="f103" y="f104"/>
                    </a:cxn>
                    <a:cxn ang="f73">
                      <a:pos x="f74" y="f105"/>
                    </a:cxn>
                    <a:cxn ang="f73">
                      <a:pos x="f74" y="f105"/>
                    </a:cxn>
                    <a:cxn ang="f73">
                      <a:pos x="f74" y="f79"/>
                    </a:cxn>
                    <a:cxn ang="f73">
                      <a:pos x="f74" y="f79"/>
                    </a:cxn>
                    <a:cxn ang="f73">
                      <a:pos x="f78" y="f79"/>
                    </a:cxn>
                    <a:cxn ang="f73">
                      <a:pos x="f78" y="f79"/>
                    </a:cxn>
                  </a:cxnLst>
                  <a:rect l="f74" t="f77" r="f75" b="f76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11"/>
                      </a:lnTo>
                      <a:lnTo>
                        <a:pt x="f6" y="f20"/>
                      </a:lnTo>
                      <a:lnTo>
                        <a:pt x="f6" y="f20"/>
                      </a:lnTo>
                      <a:lnTo>
                        <a:pt x="f6" y="f5"/>
                      </a:lnTo>
                      <a:lnTo>
                        <a:pt x="f21" y="f5"/>
                      </a:lnTo>
                      <a:lnTo>
                        <a:pt x="f22" y="f5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5" y="f31"/>
                      </a:lnTo>
                      <a:lnTo>
                        <a:pt x="f5" y="f31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3" name="Freeform 82">
                  <a:extLst>
                    <a:ext uri="{FF2B5EF4-FFF2-40B4-BE49-F238E27FC236}">
                      <a16:creationId xmlns:a16="http://schemas.microsoft.com/office/drawing/2014/main" id="{C71C8041-EF86-D2F1-BA82-B5362188B9F7}"/>
                    </a:ext>
                  </a:extLst>
                </p:cNvPr>
                <p:cNvSpPr/>
                <p:nvPr/>
              </p:nvSpPr>
              <p:spPr>
                <a:xfrm rot="19493674">
                  <a:off x="353937" y="1671593"/>
                  <a:ext cx="992736" cy="814145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2090"/>
                    <a:gd name="f8" fmla="val 1714"/>
                    <a:gd name="f9" fmla="val 2088"/>
                    <a:gd name="f10" fmla="val 78"/>
                    <a:gd name="f11" fmla="val 2070"/>
                    <a:gd name="f12" fmla="val 44"/>
                    <a:gd name="f13" fmla="val 2028"/>
                    <a:gd name="f14" fmla="val 16"/>
                    <a:gd name="f15" fmla="val 1964"/>
                    <a:gd name="f16" fmla="val 4"/>
                    <a:gd name="f17" fmla="val 1896"/>
                    <a:gd name="f18" fmla="val 1876"/>
                    <a:gd name="f19" fmla="val 2"/>
                    <a:gd name="f20" fmla="val 1852"/>
                    <a:gd name="f21" fmla="val 1822"/>
                    <a:gd name="f22" fmla="val 10"/>
                    <a:gd name="f23" fmla="val 1784"/>
                    <a:gd name="f24" fmla="val 18"/>
                    <a:gd name="f25" fmla="val 1740"/>
                    <a:gd name="f26" fmla="val 30"/>
                    <a:gd name="f27" fmla="val 1694"/>
                    <a:gd name="f28" fmla="val 46"/>
                    <a:gd name="f29" fmla="val 1642"/>
                    <a:gd name="f30" fmla="val 66"/>
                    <a:gd name="f31" fmla="val 1592"/>
                    <a:gd name="f32" fmla="val 92"/>
                    <a:gd name="f33" fmla="val 1544"/>
                    <a:gd name="f34" fmla="val 118"/>
                    <a:gd name="f35" fmla="val 1498"/>
                    <a:gd name="f36" fmla="val 148"/>
                    <a:gd name="f37" fmla="val 1454"/>
                    <a:gd name="f38" fmla="val 1410"/>
                    <a:gd name="f39" fmla="val 216"/>
                    <a:gd name="f40" fmla="val 1368"/>
                    <a:gd name="f41" fmla="val 254"/>
                    <a:gd name="f42" fmla="val 1328"/>
                    <a:gd name="f43" fmla="val 296"/>
                    <a:gd name="f44" fmla="val 1286"/>
                    <a:gd name="f45" fmla="val 342"/>
                    <a:gd name="f46" fmla="val 1254"/>
                    <a:gd name="f47" fmla="val 380"/>
                    <a:gd name="f48" fmla="val 1224"/>
                    <a:gd name="f49" fmla="val 420"/>
                    <a:gd name="f50" fmla="val 1196"/>
                    <a:gd name="f51" fmla="val 462"/>
                    <a:gd name="f52" fmla="val 1170"/>
                    <a:gd name="f53" fmla="val 504"/>
                    <a:gd name="f54" fmla="val 1124"/>
                    <a:gd name="f55" fmla="val 578"/>
                    <a:gd name="f56" fmla="val 1096"/>
                    <a:gd name="f57" fmla="val 632"/>
                    <a:gd name="f58" fmla="val 1092"/>
                    <a:gd name="f59" fmla="val 622"/>
                    <a:gd name="f60" fmla="val 1082"/>
                    <a:gd name="f61" fmla="val 608"/>
                    <a:gd name="f62" fmla="val 1086"/>
                    <a:gd name="f63" fmla="val 600"/>
                    <a:gd name="f64" fmla="val 1088"/>
                    <a:gd name="f65" fmla="val 592"/>
                    <a:gd name="f66" fmla="val 584"/>
                    <a:gd name="f67" fmla="val 576"/>
                    <a:gd name="f68" fmla="val 1074"/>
                    <a:gd name="f69" fmla="val 572"/>
                    <a:gd name="f70" fmla="val 1066"/>
                    <a:gd name="f71" fmla="val 570"/>
                    <a:gd name="f72" fmla="val 1064"/>
                    <a:gd name="f73" fmla="val 564"/>
                    <a:gd name="f74" fmla="val 1060"/>
                    <a:gd name="f75" fmla="val 1056"/>
                    <a:gd name="f76" fmla="val 1050"/>
                    <a:gd name="f77" fmla="val 558"/>
                    <a:gd name="f78" fmla="val 1048"/>
                    <a:gd name="f79" fmla="val 560"/>
                    <a:gd name="f80" fmla="val 1044"/>
                    <a:gd name="f81" fmla="val 562"/>
                    <a:gd name="f82" fmla="val 1038"/>
                    <a:gd name="f83" fmla="val 1034"/>
                    <a:gd name="f84" fmla="val 1030"/>
                    <a:gd name="f85" fmla="val 1026"/>
                    <a:gd name="f86" fmla="val 1016"/>
                    <a:gd name="f87" fmla="val 1010"/>
                    <a:gd name="f88" fmla="val 1004"/>
                    <a:gd name="f89" fmla="val 598"/>
                    <a:gd name="f90" fmla="val 1008"/>
                    <a:gd name="f91" fmla="val 604"/>
                    <a:gd name="f92" fmla="val 998"/>
                    <a:gd name="f93" fmla="val 618"/>
                    <a:gd name="f94" fmla="val 992"/>
                    <a:gd name="f95" fmla="val 628"/>
                    <a:gd name="f96" fmla="val 962"/>
                    <a:gd name="f97" fmla="val 574"/>
                    <a:gd name="f98" fmla="val 918"/>
                    <a:gd name="f99" fmla="val 500"/>
                    <a:gd name="f100" fmla="val 892"/>
                    <a:gd name="f101" fmla="val 460"/>
                    <a:gd name="f102" fmla="val 864"/>
                    <a:gd name="f103" fmla="val 834"/>
                    <a:gd name="f104" fmla="val 378"/>
                    <a:gd name="f105" fmla="val 802"/>
                    <a:gd name="f106" fmla="val 762"/>
                    <a:gd name="f107" fmla="val 720"/>
                    <a:gd name="f108" fmla="val 680"/>
                    <a:gd name="f109" fmla="val 636"/>
                    <a:gd name="f110" fmla="val 546"/>
                    <a:gd name="f111" fmla="val 498"/>
                    <a:gd name="f112" fmla="val 448"/>
                    <a:gd name="f113" fmla="val 396"/>
                    <a:gd name="f114" fmla="val 348"/>
                    <a:gd name="f115" fmla="val 306"/>
                    <a:gd name="f116" fmla="val 268"/>
                    <a:gd name="f117" fmla="val 238"/>
                    <a:gd name="f118" fmla="val 214"/>
                    <a:gd name="f119" fmla="val 194"/>
                    <a:gd name="f120" fmla="val 126"/>
                    <a:gd name="f121" fmla="val 62"/>
                    <a:gd name="f122" fmla="val 20"/>
                    <a:gd name="f123" fmla="val 112"/>
                    <a:gd name="f124" fmla="val 12"/>
                    <a:gd name="f125" fmla="val 154"/>
                    <a:gd name="f126" fmla="val 34"/>
                    <a:gd name="f127" fmla="val 198"/>
                    <a:gd name="f128" fmla="val 56"/>
                    <a:gd name="f129" fmla="val 226"/>
                    <a:gd name="f130" fmla="val 60"/>
                    <a:gd name="f131" fmla="val 232"/>
                    <a:gd name="f132" fmla="val 234"/>
                    <a:gd name="f133" fmla="val 70"/>
                    <a:gd name="f134" fmla="val 236"/>
                    <a:gd name="f135" fmla="val 74"/>
                    <a:gd name="f136" fmla="val 240"/>
                    <a:gd name="f137" fmla="val 80"/>
                    <a:gd name="f138" fmla="val 252"/>
                    <a:gd name="f139" fmla="val 86"/>
                    <a:gd name="f140" fmla="val 264"/>
                    <a:gd name="f141" fmla="val 94"/>
                    <a:gd name="f142" fmla="val 278"/>
                    <a:gd name="f143" fmla="val 104"/>
                    <a:gd name="f144" fmla="val 290"/>
                    <a:gd name="f145" fmla="val 300"/>
                    <a:gd name="f146" fmla="val 304"/>
                    <a:gd name="f147" fmla="val 132"/>
                    <a:gd name="f148" fmla="val 310"/>
                    <a:gd name="f149" fmla="val 146"/>
                    <a:gd name="f150" fmla="val 324"/>
                    <a:gd name="f151" fmla="val 156"/>
                    <a:gd name="f152" fmla="val 340"/>
                    <a:gd name="f153" fmla="val 160"/>
                    <a:gd name="f154" fmla="val 350"/>
                    <a:gd name="f155" fmla="val 354"/>
                    <a:gd name="f156" fmla="val 164"/>
                    <a:gd name="f157" fmla="val 176"/>
                    <a:gd name="f158" fmla="val 374"/>
                    <a:gd name="f159" fmla="val 192"/>
                    <a:gd name="f160" fmla="val 394"/>
                    <a:gd name="f161" fmla="val 416"/>
                    <a:gd name="f162" fmla="val 200"/>
                    <a:gd name="f163" fmla="val 434"/>
                    <a:gd name="f164" fmla="val 442"/>
                    <a:gd name="f165" fmla="val 196"/>
                    <a:gd name="f166" fmla="val 446"/>
                    <a:gd name="f167" fmla="val 450"/>
                    <a:gd name="f168" fmla="val 454"/>
                    <a:gd name="f169" fmla="val 202"/>
                    <a:gd name="f170" fmla="val 472"/>
                    <a:gd name="f171" fmla="val 476"/>
                    <a:gd name="f172" fmla="val 222"/>
                    <a:gd name="f173" fmla="val 486"/>
                    <a:gd name="f174" fmla="val 224"/>
                    <a:gd name="f175" fmla="val 492"/>
                    <a:gd name="f176" fmla="val 506"/>
                    <a:gd name="f177" fmla="val 512"/>
                    <a:gd name="f178" fmla="val 220"/>
                    <a:gd name="f179" fmla="val 518"/>
                    <a:gd name="f180" fmla="val 526"/>
                    <a:gd name="f181" fmla="val 536"/>
                    <a:gd name="f182" fmla="val 244"/>
                    <a:gd name="f183" fmla="val 248"/>
                    <a:gd name="f184" fmla="val 250"/>
                    <a:gd name="f185" fmla="val 582"/>
                    <a:gd name="f186" fmla="val 256"/>
                    <a:gd name="f187" fmla="val 594"/>
                    <a:gd name="f188" fmla="val 260"/>
                    <a:gd name="f189" fmla="val 612"/>
                    <a:gd name="f190" fmla="val 614"/>
                    <a:gd name="f191" fmla="val 624"/>
                    <a:gd name="f192" fmla="val 272"/>
                    <a:gd name="f193" fmla="val 640"/>
                    <a:gd name="f194" fmla="val 288"/>
                    <a:gd name="f195" fmla="val 660"/>
                    <a:gd name="f196" fmla="val 314"/>
                    <a:gd name="f197" fmla="val 694"/>
                    <a:gd name="f198" fmla="val 328"/>
                    <a:gd name="f199" fmla="val 714"/>
                    <a:gd name="f200" fmla="val 332"/>
                    <a:gd name="f201" fmla="val 718"/>
                    <a:gd name="f202" fmla="val 338"/>
                    <a:gd name="f203" fmla="val 724"/>
                    <a:gd name="f204" fmla="val 356"/>
                    <a:gd name="f205" fmla="val 732"/>
                    <a:gd name="f206" fmla="val 740"/>
                    <a:gd name="f207" fmla="val 430"/>
                    <a:gd name="f208" fmla="val 746"/>
                    <a:gd name="f209" fmla="val 484"/>
                    <a:gd name="f210" fmla="val 534"/>
                    <a:gd name="f211" fmla="val 752"/>
                    <a:gd name="f212" fmla="val 754"/>
                    <a:gd name="f213" fmla="val 790"/>
                    <a:gd name="f214" fmla="val 820"/>
                    <a:gd name="f215" fmla="val 488"/>
                    <a:gd name="f216" fmla="val 842"/>
                    <a:gd name="f217" fmla="val 470"/>
                    <a:gd name="f218" fmla="val 858"/>
                    <a:gd name="f219" fmla="val 868"/>
                    <a:gd name="f220" fmla="val 458"/>
                    <a:gd name="f221" fmla="val 874"/>
                    <a:gd name="f222" fmla="val 876"/>
                    <a:gd name="f223" fmla="val 878"/>
                    <a:gd name="f224" fmla="val 384"/>
                    <a:gd name="f225" fmla="val 988"/>
                    <a:gd name="f226" fmla="val 388"/>
                    <a:gd name="f227" fmla="val 1022"/>
                    <a:gd name="f228" fmla="val 366"/>
                    <a:gd name="f229" fmla="val 1052"/>
                    <a:gd name="f230" fmla="val 1078"/>
                    <a:gd name="f231" fmla="val 1130"/>
                    <a:gd name="f232" fmla="val 344"/>
                    <a:gd name="f233" fmla="val 1142"/>
                    <a:gd name="f234" fmla="val 1148"/>
                    <a:gd name="f235" fmla="val 1156"/>
                    <a:gd name="f236" fmla="val 1162"/>
                    <a:gd name="f237" fmla="val 364"/>
                    <a:gd name="f238" fmla="val 1166"/>
                    <a:gd name="f239" fmla="val 372"/>
                    <a:gd name="f240" fmla="val 376"/>
                    <a:gd name="f241" fmla="val 1176"/>
                    <a:gd name="f242" fmla="val 1184"/>
                    <a:gd name="f243" fmla="val 382"/>
                    <a:gd name="f244" fmla="val 1192"/>
                    <a:gd name="f245" fmla="val 1206"/>
                    <a:gd name="f246" fmla="val 1212"/>
                    <a:gd name="f247" fmla="val 1244"/>
                    <a:gd name="f248" fmla="val 1248"/>
                    <a:gd name="f249" fmla="val 392"/>
                    <a:gd name="f250" fmla="val 1258"/>
                    <a:gd name="f251" fmla="val 398"/>
                    <a:gd name="f252" fmla="val 1264"/>
                    <a:gd name="f253" fmla="val 406"/>
                    <a:gd name="f254" fmla="val 1268"/>
                    <a:gd name="f255" fmla="val 1272"/>
                    <a:gd name="f256" fmla="val 428"/>
                    <a:gd name="f257" fmla="val 440"/>
                    <a:gd name="f258" fmla="val 1274"/>
                    <a:gd name="f259" fmla="val 1280"/>
                    <a:gd name="f260" fmla="val 452"/>
                    <a:gd name="f261" fmla="val 456"/>
                    <a:gd name="f262" fmla="val 1294"/>
                    <a:gd name="f263" fmla="val 1310"/>
                    <a:gd name="f264" fmla="val 1316"/>
                    <a:gd name="f265" fmla="val 1338"/>
                    <a:gd name="f266" fmla="val 1354"/>
                    <a:gd name="f267" fmla="val 1360"/>
                    <a:gd name="f268" fmla="val 1364"/>
                    <a:gd name="f269" fmla="val 468"/>
                    <a:gd name="f270" fmla="val 1374"/>
                    <a:gd name="f271" fmla="val 474"/>
                    <a:gd name="f272" fmla="val 1378"/>
                    <a:gd name="f273" fmla="val 1380"/>
                    <a:gd name="f274" fmla="val 502"/>
                    <a:gd name="f275" fmla="val 514"/>
                    <a:gd name="f276" fmla="val 1384"/>
                    <a:gd name="f277" fmla="val 522"/>
                    <a:gd name="f278" fmla="val 1390"/>
                    <a:gd name="f279" fmla="val 1394"/>
                    <a:gd name="f280" fmla="val 1396"/>
                    <a:gd name="f281" fmla="val 1400"/>
                    <a:gd name="f282" fmla="val 530"/>
                    <a:gd name="f283" fmla="val 1404"/>
                    <a:gd name="f284" fmla="val 532"/>
                    <a:gd name="f285" fmla="val 1408"/>
                    <a:gd name="f286" fmla="val 1414"/>
                    <a:gd name="f287" fmla="val 1422"/>
                    <a:gd name="f288" fmla="val 1432"/>
                    <a:gd name="f289" fmla="val 1446"/>
                    <a:gd name="f290" fmla="val 524"/>
                    <a:gd name="f291" fmla="val 1462"/>
                    <a:gd name="f292" fmla="val 1522"/>
                    <a:gd name="f293" fmla="val 478"/>
                    <a:gd name="f294" fmla="val 1540"/>
                    <a:gd name="f295" fmla="val 1546"/>
                    <a:gd name="f296" fmla="val 466"/>
                    <a:gd name="f297" fmla="val 1550"/>
                    <a:gd name="f298" fmla="val 1554"/>
                    <a:gd name="f299" fmla="val 1560"/>
                    <a:gd name="f300" fmla="val 1578"/>
                    <a:gd name="f301" fmla="val 424"/>
                    <a:gd name="f302" fmla="val 1604"/>
                    <a:gd name="f303" fmla="val 1614"/>
                    <a:gd name="f304" fmla="val 412"/>
                    <a:gd name="f305" fmla="val 1636"/>
                    <a:gd name="f306" fmla="val 410"/>
                    <a:gd name="f307" fmla="val 1650"/>
                    <a:gd name="f308" fmla="val 408"/>
                    <a:gd name="f309" fmla="val 1666"/>
                    <a:gd name="f310" fmla="val 1680"/>
                    <a:gd name="f311" fmla="val 414"/>
                    <a:gd name="f312" fmla="val 1686"/>
                    <a:gd name="f313" fmla="val 1692"/>
                    <a:gd name="f314" fmla="val 426"/>
                    <a:gd name="f315" fmla="val 1702"/>
                    <a:gd name="f316" fmla="val 438"/>
                    <a:gd name="f317" fmla="val 1710"/>
                    <a:gd name="f318" fmla="val 464"/>
                    <a:gd name="f319" fmla="val 1712"/>
                    <a:gd name="f320" fmla="val 1704"/>
                    <a:gd name="f321" fmla="val 1698"/>
                    <a:gd name="f322" fmla="val 1690"/>
                    <a:gd name="f323" fmla="val 508"/>
                    <a:gd name="f324" fmla="val 1678"/>
                    <a:gd name="f325" fmla="val 548"/>
                    <a:gd name="f326" fmla="val 568"/>
                    <a:gd name="f327" fmla="val 1532"/>
                    <a:gd name="f328" fmla="val 586"/>
                    <a:gd name="f329" fmla="val 1526"/>
                    <a:gd name="f330" fmla="val 590"/>
                    <a:gd name="f331" fmla="val 1518"/>
                    <a:gd name="f332" fmla="val 1516"/>
                    <a:gd name="f333" fmla="val 1514"/>
                    <a:gd name="f334" fmla="val 620"/>
                    <a:gd name="f335" fmla="val 648"/>
                    <a:gd name="f336" fmla="val 1520"/>
                    <a:gd name="f337" fmla="val 662"/>
                    <a:gd name="f338" fmla="val 1528"/>
                    <a:gd name="f339" fmla="val 668"/>
                    <a:gd name="f340" fmla="val 670"/>
                    <a:gd name="f341" fmla="val 1536"/>
                    <a:gd name="f342" fmla="val 664"/>
                    <a:gd name="f343" fmla="val 1538"/>
                    <a:gd name="f344" fmla="val 682"/>
                    <a:gd name="f345" fmla="val 692"/>
                    <a:gd name="f346" fmla="val 700"/>
                    <a:gd name="f347" fmla="val 708"/>
                    <a:gd name="f348" fmla="val 716"/>
                    <a:gd name="f349" fmla="val 734"/>
                    <a:gd name="f350" fmla="val 744"/>
                    <a:gd name="f351" fmla="val 758"/>
                    <a:gd name="f352" fmla="val 1530"/>
                    <a:gd name="f353" fmla="val 768"/>
                    <a:gd name="f354" fmla="val 774"/>
                    <a:gd name="f355" fmla="val 780"/>
                    <a:gd name="f356" fmla="val 786"/>
                    <a:gd name="f357" fmla="val 794"/>
                    <a:gd name="f358" fmla="val 800"/>
                    <a:gd name="f359" fmla="val 1512"/>
                    <a:gd name="f360" fmla="val 806"/>
                    <a:gd name="f361" fmla="val 1500"/>
                    <a:gd name="f362" fmla="val 812"/>
                    <a:gd name="f363" fmla="val 1478"/>
                    <a:gd name="f364" fmla="val 816"/>
                    <a:gd name="f365" fmla="val 1458"/>
                    <a:gd name="f366" fmla="val 1452"/>
                    <a:gd name="f367" fmla="val 840"/>
                    <a:gd name="f368" fmla="val 1406"/>
                    <a:gd name="f369" fmla="val 844"/>
                    <a:gd name="f370" fmla="val 1388"/>
                    <a:gd name="f371" fmla="val 870"/>
                    <a:gd name="f372" fmla="val 1386"/>
                    <a:gd name="f373" fmla="val 894"/>
                    <a:gd name="f374" fmla="val 1318"/>
                    <a:gd name="f375" fmla="val 922"/>
                    <a:gd name="f376" fmla="val 1204"/>
                    <a:gd name="f377" fmla="val 952"/>
                    <a:gd name="f378" fmla="val 970"/>
                    <a:gd name="f379" fmla="val 942"/>
                    <a:gd name="f380" fmla="val 974"/>
                    <a:gd name="f381" fmla="val 940"/>
                    <a:gd name="f382" fmla="val 978"/>
                    <a:gd name="f383" fmla="val 928"/>
                    <a:gd name="f384" fmla="val 984"/>
                    <a:gd name="f385" fmla="val 908"/>
                    <a:gd name="f386" fmla="val 986"/>
                    <a:gd name="f387" fmla="val 880"/>
                    <a:gd name="f388" fmla="val 990"/>
                    <a:gd name="f389" fmla="val 866"/>
                    <a:gd name="f390" fmla="val 994"/>
                    <a:gd name="f391" fmla="val 1000"/>
                    <a:gd name="f392" fmla="val 856"/>
                    <a:gd name="f393" fmla="val 854"/>
                    <a:gd name="f394" fmla="val 996"/>
                    <a:gd name="f395" fmla="val 1046"/>
                    <a:gd name="f396" fmla="val 1108"/>
                    <a:gd name="f397" fmla="val 1112"/>
                    <a:gd name="f398" fmla="val 1122"/>
                    <a:gd name="f399" fmla="val 1160"/>
                    <a:gd name="f400" fmla="val 1208"/>
                    <a:gd name="f401" fmla="val 1040"/>
                    <a:gd name="f402" fmla="val 1246"/>
                    <a:gd name="f403" fmla="val 1098"/>
                    <a:gd name="f404" fmla="val 1090"/>
                    <a:gd name="f405" fmla="val 1084"/>
                    <a:gd name="f406" fmla="val 1094"/>
                    <a:gd name="f407" fmla="val 1100"/>
                    <a:gd name="f408" fmla="val 1102"/>
                    <a:gd name="f409" fmla="val 1106"/>
                    <a:gd name="f410" fmla="val 1116"/>
                    <a:gd name="f411" fmla="val 1120"/>
                    <a:gd name="f412" fmla="val 1138"/>
                    <a:gd name="f413" fmla="val 1168"/>
                    <a:gd name="f414" fmla="val 1220"/>
                    <a:gd name="f415" fmla="val 1250"/>
                    <a:gd name="f416" fmla="val 1278"/>
                    <a:gd name="f417" fmla="val 1284"/>
                    <a:gd name="f418" fmla="val 1290"/>
                    <a:gd name="f419" fmla="val 1296"/>
                    <a:gd name="f420" fmla="val 1304"/>
                    <a:gd name="f421" fmla="val 1322"/>
                    <a:gd name="f422" fmla="val 1332"/>
                    <a:gd name="f423" fmla="val 1334"/>
                    <a:gd name="f424" fmla="val 1346"/>
                    <a:gd name="f425" fmla="val 1356"/>
                    <a:gd name="f426" fmla="val 1366"/>
                    <a:gd name="f427" fmla="val 1382"/>
                    <a:gd name="f428" fmla="val 1398"/>
                    <a:gd name="f429" fmla="val 1420"/>
                    <a:gd name="f430" fmla="val 1426"/>
                    <a:gd name="f431" fmla="val 1428"/>
                    <a:gd name="f432" fmla="val 1442"/>
                    <a:gd name="f433" fmla="val 1470"/>
                    <a:gd name="f434" fmla="val 1482"/>
                    <a:gd name="f435" fmla="val 1490"/>
                    <a:gd name="f436" fmla="val 1496"/>
                    <a:gd name="f437" fmla="val 1502"/>
                    <a:gd name="f438" fmla="val 1508"/>
                    <a:gd name="f439" fmla="val 1542"/>
                    <a:gd name="f440" fmla="val 1568"/>
                    <a:gd name="f441" fmla="val 1576"/>
                    <a:gd name="f442" fmla="val 1582"/>
                    <a:gd name="f443" fmla="val 1590"/>
                    <a:gd name="f444" fmla="val 1598"/>
                    <a:gd name="f445" fmla="val 1612"/>
                    <a:gd name="f446" fmla="val 1620"/>
                    <a:gd name="f447" fmla="val 1626"/>
                    <a:gd name="f448" fmla="val 1634"/>
                    <a:gd name="f449" fmla="val 1640"/>
                    <a:gd name="f450" fmla="val 1652"/>
                    <a:gd name="f451" fmla="val 1664"/>
                    <a:gd name="f452" fmla="val 1672"/>
                    <a:gd name="f453" fmla="val 1676"/>
                    <a:gd name="f454" fmla="val 1682"/>
                    <a:gd name="f455" fmla="val 1670"/>
                    <a:gd name="f456" fmla="val 1630"/>
                    <a:gd name="f457" fmla="val 1622"/>
                    <a:gd name="f458" fmla="val 1618"/>
                    <a:gd name="f459" fmla="val 1566"/>
                    <a:gd name="f460" fmla="val 1558"/>
                    <a:gd name="f461" fmla="val 1556"/>
                    <a:gd name="f462" fmla="val 1562"/>
                    <a:gd name="f463" fmla="val 1564"/>
                    <a:gd name="f464" fmla="val 1588"/>
                    <a:gd name="f465" fmla="val 1616"/>
                    <a:gd name="f466" fmla="val 1632"/>
                    <a:gd name="f467" fmla="val 1638"/>
                    <a:gd name="f468" fmla="val 1662"/>
                    <a:gd name="f469" fmla="val 1674"/>
                    <a:gd name="f470" fmla="val 1684"/>
                    <a:gd name="f471" fmla="val 1706"/>
                    <a:gd name="f472" fmla="val 1708"/>
                    <a:gd name="f473" fmla="val 1718"/>
                    <a:gd name="f474" fmla="val 1726"/>
                    <a:gd name="f475" fmla="val 1734"/>
                    <a:gd name="f476" fmla="val 1738"/>
                    <a:gd name="f477" fmla="val 1742"/>
                    <a:gd name="f478" fmla="val 1746"/>
                    <a:gd name="f479" fmla="val 1748"/>
                    <a:gd name="f480" fmla="val 1736"/>
                    <a:gd name="f481" fmla="val 1724"/>
                    <a:gd name="f482" fmla="val 1628"/>
                    <a:gd name="f483" fmla="val 1600"/>
                    <a:gd name="f484" fmla="val 1572"/>
                    <a:gd name="f485" fmla="val 1466"/>
                    <a:gd name="f486" fmla="val 1486"/>
                    <a:gd name="f487" fmla="val 1606"/>
                    <a:gd name="f488" fmla="val 1660"/>
                    <a:gd name="f489" fmla="val 1750"/>
                    <a:gd name="f490" fmla="val 1758"/>
                    <a:gd name="f491" fmla="val 1762"/>
                    <a:gd name="f492" fmla="val 1776"/>
                    <a:gd name="f493" fmla="val 1786"/>
                    <a:gd name="f494" fmla="val 1802"/>
                    <a:gd name="f495" fmla="val 1818"/>
                    <a:gd name="f496" fmla="val 1826"/>
                    <a:gd name="f497" fmla="val 1830"/>
                    <a:gd name="f498" fmla="val 1834"/>
                    <a:gd name="f499" fmla="val 1840"/>
                    <a:gd name="f500" fmla="val 1842"/>
                    <a:gd name="f501" fmla="val 1846"/>
                    <a:gd name="f502" fmla="val 1850"/>
                    <a:gd name="f503" fmla="val 1854"/>
                    <a:gd name="f504" fmla="val 1864"/>
                    <a:gd name="f505" fmla="val 1868"/>
                    <a:gd name="f506" fmla="val 1870"/>
                    <a:gd name="f507" fmla="val 1866"/>
                    <a:gd name="f508" fmla="val 1872"/>
                    <a:gd name="f509" fmla="val 1888"/>
                    <a:gd name="f510" fmla="val 1894"/>
                    <a:gd name="f511" fmla="val 1890"/>
                    <a:gd name="f512" fmla="val 1892"/>
                    <a:gd name="f513" fmla="val 1898"/>
                    <a:gd name="f514" fmla="val 1914"/>
                    <a:gd name="f515" fmla="val 1926"/>
                    <a:gd name="f516" fmla="val 1928"/>
                    <a:gd name="f517" fmla="val 1930"/>
                    <a:gd name="f518" fmla="val 1934"/>
                    <a:gd name="f519" fmla="val 1944"/>
                    <a:gd name="f520" fmla="val 1956"/>
                    <a:gd name="f521" fmla="val 1972"/>
                    <a:gd name="f522" fmla="val 1978"/>
                    <a:gd name="f523" fmla="val 1986"/>
                    <a:gd name="f524" fmla="val 1996"/>
                    <a:gd name="f525" fmla="val 2004"/>
                    <a:gd name="f526" fmla="val 2010"/>
                    <a:gd name="f527" fmla="val 2016"/>
                    <a:gd name="f528" fmla="val 2020"/>
                    <a:gd name="f529" fmla="val 2024"/>
                    <a:gd name="f530" fmla="val 2030"/>
                    <a:gd name="f531" fmla="val 2034"/>
                    <a:gd name="f532" fmla="val 2046"/>
                    <a:gd name="f533" fmla="val 2056"/>
                    <a:gd name="f534" fmla="val 2078"/>
                    <a:gd name="f535" fmla="+- 0 0 -90"/>
                    <a:gd name="f536" fmla="*/ f4 1 2090"/>
                    <a:gd name="f537" fmla="*/ f5 1 1714"/>
                    <a:gd name="f538" fmla="+- f8 0 f6"/>
                    <a:gd name="f539" fmla="+- f7 0 f6"/>
                    <a:gd name="f540" fmla="*/ f535 f0 1"/>
                    <a:gd name="f541" fmla="*/ f539 1 2090"/>
                    <a:gd name="f542" fmla="*/ f538 1 1714"/>
                    <a:gd name="f543" fmla="*/ f540 1 f3"/>
                    <a:gd name="f544" fmla="*/ 1784 1 f541"/>
                    <a:gd name="f545" fmla="*/ 18 1 f542"/>
                    <a:gd name="f546" fmla="*/ 1368 1 f541"/>
                    <a:gd name="f547" fmla="*/ 254 1 f542"/>
                    <a:gd name="f548" fmla="*/ 1096 1 f541"/>
                    <a:gd name="f549" fmla="*/ 632 1 f542"/>
                    <a:gd name="f550" fmla="*/ 1066 1 f541"/>
                    <a:gd name="f551" fmla="*/ 570 1 f542"/>
                    <a:gd name="f552" fmla="*/ 1044 1 f541"/>
                    <a:gd name="f553" fmla="*/ 562 1 f542"/>
                    <a:gd name="f554" fmla="*/ 1016 1 f541"/>
                    <a:gd name="f555" fmla="*/ 572 1 f542"/>
                    <a:gd name="f556" fmla="*/ 992 1 f541"/>
                    <a:gd name="f557" fmla="*/ 628 1 f542"/>
                    <a:gd name="f558" fmla="*/ 680 1 f541"/>
                    <a:gd name="f559" fmla="*/ 216 1 f542"/>
                    <a:gd name="f560" fmla="*/ 268 1 f541"/>
                    <a:gd name="f561" fmla="*/ 10 1 f542"/>
                    <a:gd name="f562" fmla="*/ 34 1 f541"/>
                    <a:gd name="f563" fmla="*/ 198 1 f542"/>
                    <a:gd name="f564" fmla="*/ 86 1 f541"/>
                    <a:gd name="f565" fmla="*/ 264 1 f542"/>
                    <a:gd name="f566" fmla="*/ 156 1 f541"/>
                    <a:gd name="f567" fmla="*/ 340 1 f542"/>
                    <a:gd name="f568" fmla="*/ 198 1 f541"/>
                    <a:gd name="f569" fmla="*/ 442 1 f542"/>
                    <a:gd name="f570" fmla="*/ 224 1 f541"/>
                    <a:gd name="f571" fmla="*/ 492 1 f542"/>
                    <a:gd name="f572" fmla="*/ 240 1 f541"/>
                    <a:gd name="f573" fmla="*/ 272 1 f541"/>
                    <a:gd name="f574" fmla="*/ 640 1 f542"/>
                    <a:gd name="f575" fmla="*/ 378 1 f541"/>
                    <a:gd name="f576" fmla="*/ 740 1 f542"/>
                    <a:gd name="f577" fmla="*/ 470 1 f541"/>
                    <a:gd name="f578" fmla="*/ 858 1 f542"/>
                    <a:gd name="f579" fmla="*/ 342 1 f541"/>
                    <a:gd name="f580" fmla="*/ 1124 1 f542"/>
                    <a:gd name="f581" fmla="*/ 376 1 f541"/>
                    <a:gd name="f582" fmla="*/ 1176 1 f542"/>
                    <a:gd name="f583" fmla="*/ 406 1 f541"/>
                    <a:gd name="f584" fmla="*/ 1268 1 f542"/>
                    <a:gd name="f585" fmla="*/ 458 1 f541"/>
                    <a:gd name="f586" fmla="*/ 1316 1 f542"/>
                    <a:gd name="f587" fmla="*/ 502 1 f541"/>
                    <a:gd name="f588" fmla="*/ 1380 1 f542"/>
                    <a:gd name="f589" fmla="*/ 536 1 f541"/>
                    <a:gd name="f590" fmla="*/ 1422 1 f542"/>
                    <a:gd name="f591" fmla="*/ 460 1 f541"/>
                    <a:gd name="f592" fmla="*/ 1554 1 f542"/>
                    <a:gd name="f593" fmla="*/ 414 1 f541"/>
                    <a:gd name="f594" fmla="*/ 1686 1 f542"/>
                    <a:gd name="f595" fmla="*/ 486 1 f541"/>
                    <a:gd name="f596" fmla="*/ 1704 1 f542"/>
                    <a:gd name="f597" fmla="*/ 586 1 f541"/>
                    <a:gd name="f598" fmla="*/ 1526 1 f542"/>
                    <a:gd name="f599" fmla="*/ 662 1 f541"/>
                    <a:gd name="f600" fmla="*/ 1528 1 f542"/>
                    <a:gd name="f601" fmla="*/ 700 1 f541"/>
                    <a:gd name="f602" fmla="*/ 768 1 f541"/>
                    <a:gd name="f603" fmla="*/ 1532 1 f542"/>
                    <a:gd name="f604" fmla="*/ 816 1 f541"/>
                    <a:gd name="f605" fmla="*/ 1452 1 f542"/>
                    <a:gd name="f606" fmla="*/ 978 1 f541"/>
                    <a:gd name="f607" fmla="*/ 928 1 f542"/>
                    <a:gd name="f608" fmla="*/ 996 1 f541"/>
                    <a:gd name="f609" fmla="*/ 942 1 f542"/>
                    <a:gd name="f610" fmla="*/ 1208 1 f542"/>
                    <a:gd name="f611" fmla="*/ 1088 1 f541"/>
                    <a:gd name="f612" fmla="*/ 1112 1 f542"/>
                    <a:gd name="f613" fmla="*/ 854 1 f542"/>
                    <a:gd name="f614" fmla="*/ 1138 1 f541"/>
                    <a:gd name="f615" fmla="*/ 1056 1 f542"/>
                    <a:gd name="f616" fmla="*/ 1284 1 f541"/>
                    <a:gd name="f617" fmla="*/ 1500 1 f542"/>
                    <a:gd name="f618" fmla="*/ 1334 1 f541"/>
                    <a:gd name="f619" fmla="*/ 1406 1 f541"/>
                    <a:gd name="f620" fmla="*/ 1536 1 f542"/>
                    <a:gd name="f621" fmla="*/ 1458 1 f541"/>
                    <a:gd name="f622" fmla="*/ 1516 1 f542"/>
                    <a:gd name="f623" fmla="*/ 1542 1 f541"/>
                    <a:gd name="f624" fmla="*/ 1592 1 f542"/>
                    <a:gd name="f625" fmla="*/ 1626 1 f541"/>
                    <a:gd name="f626" fmla="*/ 1714 1 f542"/>
                    <a:gd name="f627" fmla="*/ 1680 1 f541"/>
                    <a:gd name="f628" fmla="*/ 1650 1 f542"/>
                    <a:gd name="f629" fmla="*/ 1618 1 f541"/>
                    <a:gd name="f630" fmla="*/ 1546 1 f542"/>
                    <a:gd name="f631" fmla="*/ 1560 1 f541"/>
                    <a:gd name="f632" fmla="*/ 1404 1 f542"/>
                    <a:gd name="f633" fmla="*/ 1616 1 f541"/>
                    <a:gd name="f634" fmla="*/ 1378 1 f542"/>
                    <a:gd name="f635" fmla="*/ 1634 1 f541"/>
                    <a:gd name="f636" fmla="*/ 1294 1 f542"/>
                    <a:gd name="f637" fmla="*/ 1706 1 f541"/>
                    <a:gd name="f638" fmla="*/ 1248 1 f542"/>
                    <a:gd name="f639" fmla="*/ 1726 1 f541"/>
                    <a:gd name="f640" fmla="*/ 1166 1 f542"/>
                    <a:gd name="f641" fmla="*/ 1702 1 f541"/>
                    <a:gd name="f642" fmla="*/ 1004 1 f542"/>
                    <a:gd name="f643" fmla="*/ 1528 1 f541"/>
                    <a:gd name="f644" fmla="*/ 790 1 f542"/>
                    <a:gd name="f645" fmla="*/ 1758 1 f541"/>
                    <a:gd name="f646" fmla="*/ 718 1 f542"/>
                    <a:gd name="f647" fmla="*/ 1830 1 f541"/>
                    <a:gd name="f648" fmla="*/ 612 1 f542"/>
                    <a:gd name="f649" fmla="*/ 1868 1 f541"/>
                    <a:gd name="f650" fmla="*/ 536 1 f542"/>
                    <a:gd name="f651" fmla="*/ 1876 1 f541"/>
                    <a:gd name="f652" fmla="*/ 472 1 f542"/>
                    <a:gd name="f653" fmla="*/ 1898 1 f541"/>
                    <a:gd name="f654" fmla="*/ 394 1 f542"/>
                    <a:gd name="f655" fmla="*/ 1964 1 f541"/>
                    <a:gd name="f656" fmla="*/ 304 1 f542"/>
                    <a:gd name="f657" fmla="*/ 2020 1 f541"/>
                    <a:gd name="f658" fmla="*/ 236 1 f542"/>
                    <a:gd name="f659" fmla="*/ 1040 1 f541"/>
                    <a:gd name="f660" fmla="*/ 574 1 f542"/>
                    <a:gd name="f661" fmla="*/ 0 1 f541"/>
                    <a:gd name="f662" fmla="*/ f7 1 f541"/>
                    <a:gd name="f663" fmla="*/ 0 1 f542"/>
                    <a:gd name="f664" fmla="*/ f8 1 f542"/>
                    <a:gd name="f665" fmla="+- f543 0 f1"/>
                    <a:gd name="f666" fmla="*/ f661 f536 1"/>
                    <a:gd name="f667" fmla="*/ f662 f536 1"/>
                    <a:gd name="f668" fmla="*/ f664 f537 1"/>
                    <a:gd name="f669" fmla="*/ f663 f537 1"/>
                    <a:gd name="f670" fmla="*/ f544 f536 1"/>
                    <a:gd name="f671" fmla="*/ f545 f537 1"/>
                    <a:gd name="f672" fmla="*/ f546 f536 1"/>
                    <a:gd name="f673" fmla="*/ f547 f537 1"/>
                    <a:gd name="f674" fmla="*/ f548 f536 1"/>
                    <a:gd name="f675" fmla="*/ f549 f537 1"/>
                    <a:gd name="f676" fmla="*/ f550 f536 1"/>
                    <a:gd name="f677" fmla="*/ f551 f537 1"/>
                    <a:gd name="f678" fmla="*/ f552 f536 1"/>
                    <a:gd name="f679" fmla="*/ f553 f537 1"/>
                    <a:gd name="f680" fmla="*/ f554 f536 1"/>
                    <a:gd name="f681" fmla="*/ f555 f537 1"/>
                    <a:gd name="f682" fmla="*/ f556 f536 1"/>
                    <a:gd name="f683" fmla="*/ f557 f537 1"/>
                    <a:gd name="f684" fmla="*/ f558 f536 1"/>
                    <a:gd name="f685" fmla="*/ f559 f537 1"/>
                    <a:gd name="f686" fmla="*/ f560 f536 1"/>
                    <a:gd name="f687" fmla="*/ f561 f537 1"/>
                    <a:gd name="f688" fmla="*/ f562 f536 1"/>
                    <a:gd name="f689" fmla="*/ f563 f537 1"/>
                    <a:gd name="f690" fmla="*/ f564 f536 1"/>
                    <a:gd name="f691" fmla="*/ f565 f537 1"/>
                    <a:gd name="f692" fmla="*/ f566 f536 1"/>
                    <a:gd name="f693" fmla="*/ f567 f537 1"/>
                    <a:gd name="f694" fmla="*/ f568 f536 1"/>
                    <a:gd name="f695" fmla="*/ f569 f537 1"/>
                    <a:gd name="f696" fmla="*/ f570 f536 1"/>
                    <a:gd name="f697" fmla="*/ f571 f537 1"/>
                    <a:gd name="f698" fmla="*/ f572 f536 1"/>
                    <a:gd name="f699" fmla="*/ f573 f536 1"/>
                    <a:gd name="f700" fmla="*/ f574 f537 1"/>
                    <a:gd name="f701" fmla="*/ f575 f536 1"/>
                    <a:gd name="f702" fmla="*/ f576 f537 1"/>
                    <a:gd name="f703" fmla="*/ f577 f536 1"/>
                    <a:gd name="f704" fmla="*/ f578 f537 1"/>
                    <a:gd name="f705" fmla="*/ f579 f536 1"/>
                    <a:gd name="f706" fmla="*/ f580 f537 1"/>
                    <a:gd name="f707" fmla="*/ f581 f536 1"/>
                    <a:gd name="f708" fmla="*/ f582 f537 1"/>
                    <a:gd name="f709" fmla="*/ f583 f536 1"/>
                    <a:gd name="f710" fmla="*/ f584 f537 1"/>
                    <a:gd name="f711" fmla="*/ f585 f536 1"/>
                    <a:gd name="f712" fmla="*/ f586 f537 1"/>
                    <a:gd name="f713" fmla="*/ f587 f536 1"/>
                    <a:gd name="f714" fmla="*/ f588 f537 1"/>
                    <a:gd name="f715" fmla="*/ f589 f536 1"/>
                    <a:gd name="f716" fmla="*/ f590 f537 1"/>
                    <a:gd name="f717" fmla="*/ f591 f536 1"/>
                    <a:gd name="f718" fmla="*/ f592 f537 1"/>
                    <a:gd name="f719" fmla="*/ f593 f536 1"/>
                    <a:gd name="f720" fmla="*/ f594 f537 1"/>
                    <a:gd name="f721" fmla="*/ f595 f536 1"/>
                    <a:gd name="f722" fmla="*/ f596 f537 1"/>
                    <a:gd name="f723" fmla="*/ f597 f536 1"/>
                    <a:gd name="f724" fmla="*/ f598 f537 1"/>
                    <a:gd name="f725" fmla="*/ f599 f536 1"/>
                    <a:gd name="f726" fmla="*/ f600 f537 1"/>
                    <a:gd name="f727" fmla="*/ f601 f536 1"/>
                    <a:gd name="f728" fmla="*/ f602 f536 1"/>
                    <a:gd name="f729" fmla="*/ f603 f537 1"/>
                    <a:gd name="f730" fmla="*/ f604 f536 1"/>
                    <a:gd name="f731" fmla="*/ f605 f537 1"/>
                    <a:gd name="f732" fmla="*/ f606 f536 1"/>
                    <a:gd name="f733" fmla="*/ f607 f537 1"/>
                    <a:gd name="f734" fmla="*/ f608 f536 1"/>
                    <a:gd name="f735" fmla="*/ f609 f537 1"/>
                    <a:gd name="f736" fmla="*/ f610 f537 1"/>
                    <a:gd name="f737" fmla="*/ f611 f536 1"/>
                    <a:gd name="f738" fmla="*/ f612 f537 1"/>
                    <a:gd name="f739" fmla="*/ f613 f537 1"/>
                    <a:gd name="f740" fmla="*/ f614 f536 1"/>
                    <a:gd name="f741" fmla="*/ f615 f537 1"/>
                    <a:gd name="f742" fmla="*/ f616 f536 1"/>
                    <a:gd name="f743" fmla="*/ f617 f537 1"/>
                    <a:gd name="f744" fmla="*/ f618 f536 1"/>
                    <a:gd name="f745" fmla="*/ f619 f536 1"/>
                    <a:gd name="f746" fmla="*/ f620 f537 1"/>
                    <a:gd name="f747" fmla="*/ f621 f536 1"/>
                    <a:gd name="f748" fmla="*/ f622 f537 1"/>
                    <a:gd name="f749" fmla="*/ f623 f536 1"/>
                    <a:gd name="f750" fmla="*/ f624 f537 1"/>
                    <a:gd name="f751" fmla="*/ f625 f536 1"/>
                    <a:gd name="f752" fmla="*/ f626 f537 1"/>
                    <a:gd name="f753" fmla="*/ f627 f536 1"/>
                    <a:gd name="f754" fmla="*/ f628 f537 1"/>
                    <a:gd name="f755" fmla="*/ f629 f536 1"/>
                    <a:gd name="f756" fmla="*/ f630 f537 1"/>
                    <a:gd name="f757" fmla="*/ f631 f536 1"/>
                    <a:gd name="f758" fmla="*/ f632 f537 1"/>
                    <a:gd name="f759" fmla="*/ f633 f536 1"/>
                    <a:gd name="f760" fmla="*/ f634 f537 1"/>
                    <a:gd name="f761" fmla="*/ f635 f536 1"/>
                    <a:gd name="f762" fmla="*/ f636 f537 1"/>
                    <a:gd name="f763" fmla="*/ f637 f536 1"/>
                    <a:gd name="f764" fmla="*/ f638 f537 1"/>
                    <a:gd name="f765" fmla="*/ f639 f536 1"/>
                    <a:gd name="f766" fmla="*/ f640 f537 1"/>
                    <a:gd name="f767" fmla="*/ f641 f536 1"/>
                    <a:gd name="f768" fmla="*/ f642 f537 1"/>
                    <a:gd name="f769" fmla="*/ f643 f536 1"/>
                    <a:gd name="f770" fmla="*/ f644 f537 1"/>
                    <a:gd name="f771" fmla="*/ f645 f536 1"/>
                    <a:gd name="f772" fmla="*/ f646 f537 1"/>
                    <a:gd name="f773" fmla="*/ f647 f536 1"/>
                    <a:gd name="f774" fmla="*/ f648 f537 1"/>
                    <a:gd name="f775" fmla="*/ f649 f536 1"/>
                    <a:gd name="f776" fmla="*/ f650 f537 1"/>
                    <a:gd name="f777" fmla="*/ f651 f536 1"/>
                    <a:gd name="f778" fmla="*/ f652 f537 1"/>
                    <a:gd name="f779" fmla="*/ f653 f536 1"/>
                    <a:gd name="f780" fmla="*/ f654 f537 1"/>
                    <a:gd name="f781" fmla="*/ f655 f536 1"/>
                    <a:gd name="f782" fmla="*/ f656 f537 1"/>
                    <a:gd name="f783" fmla="*/ f657 f536 1"/>
                    <a:gd name="f784" fmla="*/ f658 f537 1"/>
                    <a:gd name="f785" fmla="*/ f659 f536 1"/>
                    <a:gd name="f786" fmla="*/ f660 f5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65">
                      <a:pos x="f670" y="f671"/>
                    </a:cxn>
                    <a:cxn ang="f665">
                      <a:pos x="f672" y="f673"/>
                    </a:cxn>
                    <a:cxn ang="f665">
                      <a:pos x="f674" y="f675"/>
                    </a:cxn>
                    <a:cxn ang="f665">
                      <a:pos x="f676" y="f677"/>
                    </a:cxn>
                    <a:cxn ang="f665">
                      <a:pos x="f678" y="f679"/>
                    </a:cxn>
                    <a:cxn ang="f665">
                      <a:pos x="f680" y="f681"/>
                    </a:cxn>
                    <a:cxn ang="f665">
                      <a:pos x="f682" y="f683"/>
                    </a:cxn>
                    <a:cxn ang="f665">
                      <a:pos x="f684" y="f685"/>
                    </a:cxn>
                    <a:cxn ang="f665">
                      <a:pos x="f686" y="f687"/>
                    </a:cxn>
                    <a:cxn ang="f665">
                      <a:pos x="f688" y="f689"/>
                    </a:cxn>
                    <a:cxn ang="f665">
                      <a:pos x="f690" y="f691"/>
                    </a:cxn>
                    <a:cxn ang="f665">
                      <a:pos x="f692" y="f693"/>
                    </a:cxn>
                    <a:cxn ang="f665">
                      <a:pos x="f694" y="f695"/>
                    </a:cxn>
                    <a:cxn ang="f665">
                      <a:pos x="f696" y="f697"/>
                    </a:cxn>
                    <a:cxn ang="f665">
                      <a:pos x="f698" y="f681"/>
                    </a:cxn>
                    <a:cxn ang="f665">
                      <a:pos x="f699" y="f700"/>
                    </a:cxn>
                    <a:cxn ang="f665">
                      <a:pos x="f701" y="f702"/>
                    </a:cxn>
                    <a:cxn ang="f665">
                      <a:pos x="f703" y="f704"/>
                    </a:cxn>
                    <a:cxn ang="f665">
                      <a:pos x="f705" y="f706"/>
                    </a:cxn>
                    <a:cxn ang="f665">
                      <a:pos x="f707" y="f708"/>
                    </a:cxn>
                    <a:cxn ang="f665">
                      <a:pos x="f709" y="f710"/>
                    </a:cxn>
                    <a:cxn ang="f665">
                      <a:pos x="f711" y="f712"/>
                    </a:cxn>
                    <a:cxn ang="f665">
                      <a:pos x="f713" y="f714"/>
                    </a:cxn>
                    <a:cxn ang="f665">
                      <a:pos x="f715" y="f716"/>
                    </a:cxn>
                    <a:cxn ang="f665">
                      <a:pos x="f717" y="f718"/>
                    </a:cxn>
                    <a:cxn ang="f665">
                      <a:pos x="f719" y="f720"/>
                    </a:cxn>
                    <a:cxn ang="f665">
                      <a:pos x="f721" y="f722"/>
                    </a:cxn>
                    <a:cxn ang="f665">
                      <a:pos x="f723" y="f724"/>
                    </a:cxn>
                    <a:cxn ang="f665">
                      <a:pos x="f725" y="f726"/>
                    </a:cxn>
                    <a:cxn ang="f665">
                      <a:pos x="f727" y="f726"/>
                    </a:cxn>
                    <a:cxn ang="f665">
                      <a:pos x="f728" y="f729"/>
                    </a:cxn>
                    <a:cxn ang="f665">
                      <a:pos x="f730" y="f731"/>
                    </a:cxn>
                    <a:cxn ang="f665">
                      <a:pos x="f732" y="f733"/>
                    </a:cxn>
                    <a:cxn ang="f665">
                      <a:pos x="f734" y="f735"/>
                    </a:cxn>
                    <a:cxn ang="f665">
                      <a:pos x="f682" y="f736"/>
                    </a:cxn>
                    <a:cxn ang="f665">
                      <a:pos x="f737" y="f738"/>
                    </a:cxn>
                    <a:cxn ang="f665">
                      <a:pos x="f737" y="f739"/>
                    </a:cxn>
                    <a:cxn ang="f665">
                      <a:pos x="f740" y="f741"/>
                    </a:cxn>
                    <a:cxn ang="f665">
                      <a:pos x="f742" y="f743"/>
                    </a:cxn>
                    <a:cxn ang="f665">
                      <a:pos x="f744" y="f726"/>
                    </a:cxn>
                    <a:cxn ang="f665">
                      <a:pos x="f745" y="f746"/>
                    </a:cxn>
                    <a:cxn ang="f665">
                      <a:pos x="f747" y="f748"/>
                    </a:cxn>
                    <a:cxn ang="f665">
                      <a:pos x="f749" y="f750"/>
                    </a:cxn>
                    <a:cxn ang="f665">
                      <a:pos x="f751" y="f752"/>
                    </a:cxn>
                    <a:cxn ang="f665">
                      <a:pos x="f753" y="f754"/>
                    </a:cxn>
                    <a:cxn ang="f665">
                      <a:pos x="f755" y="f756"/>
                    </a:cxn>
                    <a:cxn ang="f665">
                      <a:pos x="f757" y="f758"/>
                    </a:cxn>
                    <a:cxn ang="f665">
                      <a:pos x="f759" y="f760"/>
                    </a:cxn>
                    <a:cxn ang="f665">
                      <a:pos x="f761" y="f762"/>
                    </a:cxn>
                    <a:cxn ang="f665">
                      <a:pos x="f763" y="f764"/>
                    </a:cxn>
                    <a:cxn ang="f665">
                      <a:pos x="f765" y="f766"/>
                    </a:cxn>
                    <a:cxn ang="f665">
                      <a:pos x="f767" y="f768"/>
                    </a:cxn>
                    <a:cxn ang="f665">
                      <a:pos x="f769" y="f770"/>
                    </a:cxn>
                    <a:cxn ang="f665">
                      <a:pos x="f771" y="f772"/>
                    </a:cxn>
                    <a:cxn ang="f665">
                      <a:pos x="f773" y="f774"/>
                    </a:cxn>
                    <a:cxn ang="f665">
                      <a:pos x="f775" y="f776"/>
                    </a:cxn>
                    <a:cxn ang="f665">
                      <a:pos x="f777" y="f778"/>
                    </a:cxn>
                    <a:cxn ang="f665">
                      <a:pos x="f779" y="f780"/>
                    </a:cxn>
                    <a:cxn ang="f665">
                      <a:pos x="f781" y="f782"/>
                    </a:cxn>
                    <a:cxn ang="f665">
                      <a:pos x="f783" y="f784"/>
                    </a:cxn>
                    <a:cxn ang="f665">
                      <a:pos x="f785" y="f786"/>
                    </a:cxn>
                  </a:cxnLst>
                  <a:rect l="f666" t="f669" r="f667" b="f668"/>
                  <a:pathLst>
                    <a:path w="2090" h="1714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6"/>
                      </a:lnTo>
                      <a:lnTo>
                        <a:pt x="f17" y="f6"/>
                      </a:lnTo>
                      <a:lnTo>
                        <a:pt x="f18" y="f19"/>
                      </a:lnTo>
                      <a:lnTo>
                        <a:pt x="f20" y="f16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4" y="f65"/>
                      </a:lnTo>
                      <a:lnTo>
                        <a:pt x="f62" y="f66"/>
                      </a:lnTo>
                      <a:lnTo>
                        <a:pt x="f60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71"/>
                      </a:lnTo>
                      <a:lnTo>
                        <a:pt x="f70" y="f73"/>
                      </a:lnTo>
                      <a:lnTo>
                        <a:pt x="f74" y="f73"/>
                      </a:lnTo>
                      <a:lnTo>
                        <a:pt x="f75" y="f73"/>
                      </a:lnTo>
                      <a:lnTo>
                        <a:pt x="f75" y="f73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78" y="f77"/>
                      </a:lnTo>
                      <a:lnTo>
                        <a:pt x="f80" y="f81"/>
                      </a:lnTo>
                      <a:lnTo>
                        <a:pt x="f82" y="f79"/>
                      </a:lnTo>
                      <a:lnTo>
                        <a:pt x="f82" y="f73"/>
                      </a:lnTo>
                      <a:lnTo>
                        <a:pt x="f83" y="f73"/>
                      </a:lnTo>
                      <a:lnTo>
                        <a:pt x="f84" y="f73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6" y="f69"/>
                      </a:lnTo>
                      <a:lnTo>
                        <a:pt x="f87" y="f67"/>
                      </a:lnTo>
                      <a:lnTo>
                        <a:pt x="f88" y="f66"/>
                      </a:lnTo>
                      <a:lnTo>
                        <a:pt x="f88" y="f65"/>
                      </a:lnTo>
                      <a:lnTo>
                        <a:pt x="f88" y="f65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4" y="f95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49"/>
                      </a:lnTo>
                      <a:lnTo>
                        <a:pt x="f103" y="f104"/>
                      </a:lnTo>
                      <a:lnTo>
                        <a:pt x="f105" y="f45"/>
                      </a:lnTo>
                      <a:lnTo>
                        <a:pt x="f105" y="f45"/>
                      </a:lnTo>
                      <a:lnTo>
                        <a:pt x="f106" y="f43"/>
                      </a:lnTo>
                      <a:lnTo>
                        <a:pt x="f107" y="f41"/>
                      </a:lnTo>
                      <a:lnTo>
                        <a:pt x="f108" y="f39"/>
                      </a:lnTo>
                      <a:lnTo>
                        <a:pt x="f109" y="f3"/>
                      </a:lnTo>
                      <a:lnTo>
                        <a:pt x="f65" y="f36"/>
                      </a:lnTo>
                      <a:lnTo>
                        <a:pt x="f110" y="f34"/>
                      </a:lnTo>
                      <a:lnTo>
                        <a:pt x="f111" y="f32"/>
                      </a:lnTo>
                      <a:lnTo>
                        <a:pt x="f112" y="f30"/>
                      </a:lnTo>
                      <a:lnTo>
                        <a:pt x="f112" y="f30"/>
                      </a:lnTo>
                      <a:lnTo>
                        <a:pt x="f113" y="f28"/>
                      </a:lnTo>
                      <a:lnTo>
                        <a:pt x="f114" y="f26"/>
                      </a:lnTo>
                      <a:lnTo>
                        <a:pt x="f115" y="f24"/>
                      </a:lnTo>
                      <a:lnTo>
                        <a:pt x="f116" y="f22"/>
                      </a:lnTo>
                      <a:lnTo>
                        <a:pt x="f117" y="f16"/>
                      </a:lnTo>
                      <a:lnTo>
                        <a:pt x="f118" y="f19"/>
                      </a:lnTo>
                      <a:lnTo>
                        <a:pt x="f119" y="f6"/>
                      </a:lnTo>
                      <a:lnTo>
                        <a:pt x="f120" y="f16"/>
                      </a:lnTo>
                      <a:lnTo>
                        <a:pt x="f121" y="f14"/>
                      </a:lnTo>
                      <a:lnTo>
                        <a:pt x="f122" y="f12"/>
                      </a:lnTo>
                      <a:lnTo>
                        <a:pt x="f19" y="f10"/>
                      </a:lnTo>
                      <a:lnTo>
                        <a:pt x="f6" y="f123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6" y="f127"/>
                      </a:lnTo>
                      <a:lnTo>
                        <a:pt x="f12" y="f118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30" y="f132"/>
                      </a:lnTo>
                      <a:lnTo>
                        <a:pt x="f30" y="f132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23" y="f43"/>
                      </a:lnTo>
                      <a:lnTo>
                        <a:pt x="f34" y="f145"/>
                      </a:lnTo>
                      <a:lnTo>
                        <a:pt x="f34" y="f145"/>
                      </a:lnTo>
                      <a:lnTo>
                        <a:pt x="f120" y="f146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3" y="f154"/>
                      </a:lnTo>
                      <a:lnTo>
                        <a:pt x="f153" y="f155"/>
                      </a:lnTo>
                      <a:lnTo>
                        <a:pt x="f156" y="f2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27" y="f161"/>
                      </a:lnTo>
                      <a:lnTo>
                        <a:pt x="f162" y="f163"/>
                      </a:lnTo>
                      <a:lnTo>
                        <a:pt x="f127" y="f164"/>
                      </a:lnTo>
                      <a:lnTo>
                        <a:pt x="f165" y="f166"/>
                      </a:lnTo>
                      <a:lnTo>
                        <a:pt x="f165" y="f166"/>
                      </a:lnTo>
                      <a:lnTo>
                        <a:pt x="f119" y="f167"/>
                      </a:lnTo>
                      <a:lnTo>
                        <a:pt x="f165" y="f168"/>
                      </a:lnTo>
                      <a:lnTo>
                        <a:pt x="f169" y="f51"/>
                      </a:lnTo>
                      <a:lnTo>
                        <a:pt x="f118" y="f170"/>
                      </a:lnTo>
                      <a:lnTo>
                        <a:pt x="f118" y="f170"/>
                      </a:lnTo>
                      <a:lnTo>
                        <a:pt x="f39" y="f171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29" y="f111"/>
                      </a:lnTo>
                      <a:lnTo>
                        <a:pt x="f129" y="f176"/>
                      </a:lnTo>
                      <a:lnTo>
                        <a:pt x="f172" y="f177"/>
                      </a:lnTo>
                      <a:lnTo>
                        <a:pt x="f172" y="f177"/>
                      </a:lnTo>
                      <a:lnTo>
                        <a:pt x="f178" y="f179"/>
                      </a:lnTo>
                      <a:lnTo>
                        <a:pt x="f178" y="f180"/>
                      </a:lnTo>
                      <a:lnTo>
                        <a:pt x="f172" y="f181"/>
                      </a:lnTo>
                      <a:lnTo>
                        <a:pt x="f129" y="f110"/>
                      </a:lnTo>
                      <a:lnTo>
                        <a:pt x="f134" y="f73"/>
                      </a:lnTo>
                      <a:lnTo>
                        <a:pt x="f136" y="f69"/>
                      </a:lnTo>
                      <a:lnTo>
                        <a:pt x="f182" y="f97"/>
                      </a:lnTo>
                      <a:lnTo>
                        <a:pt x="f182" y="f97"/>
                      </a:lnTo>
                      <a:lnTo>
                        <a:pt x="f183" y="f55"/>
                      </a:lnTo>
                      <a:lnTo>
                        <a:pt x="f184" y="f185"/>
                      </a:lnTo>
                      <a:lnTo>
                        <a:pt x="f186" y="f187"/>
                      </a:lnTo>
                      <a:lnTo>
                        <a:pt x="f188" y="f189"/>
                      </a:lnTo>
                      <a:lnTo>
                        <a:pt x="f188" y="f189"/>
                      </a:lnTo>
                      <a:lnTo>
                        <a:pt x="f188" y="f190"/>
                      </a:lnTo>
                      <a:lnTo>
                        <a:pt x="f140" y="f19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46" y="f108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204" y="f205"/>
                      </a:lnTo>
                      <a:lnTo>
                        <a:pt x="f104" y="f206"/>
                      </a:lnTo>
                      <a:lnTo>
                        <a:pt x="f207" y="f208"/>
                      </a:lnTo>
                      <a:lnTo>
                        <a:pt x="f209" y="f208"/>
                      </a:lnTo>
                      <a:lnTo>
                        <a:pt x="f210" y="f208"/>
                      </a:lnTo>
                      <a:lnTo>
                        <a:pt x="f91" y="f211"/>
                      </a:lnTo>
                      <a:lnTo>
                        <a:pt x="f59" y="f212"/>
                      </a:lnTo>
                      <a:lnTo>
                        <a:pt x="f59" y="f212"/>
                      </a:lnTo>
                      <a:lnTo>
                        <a:pt x="f81" y="f213"/>
                      </a:lnTo>
                      <a:lnTo>
                        <a:pt x="f179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51" y="f219"/>
                      </a:lnTo>
                      <a:lnTo>
                        <a:pt x="f220" y="f221"/>
                      </a:lnTo>
                      <a:lnTo>
                        <a:pt x="f220" y="f222"/>
                      </a:lnTo>
                      <a:lnTo>
                        <a:pt x="f220" y="f223"/>
                      </a:lnTo>
                      <a:lnTo>
                        <a:pt x="f224" y="f225"/>
                      </a:lnTo>
                      <a:lnTo>
                        <a:pt x="f226" y="f88"/>
                      </a:lnTo>
                      <a:lnTo>
                        <a:pt x="f224" y="f227"/>
                      </a:lnTo>
                      <a:lnTo>
                        <a:pt x="f228" y="f229"/>
                      </a:lnTo>
                      <a:lnTo>
                        <a:pt x="f155" y="f230"/>
                      </a:lnTo>
                      <a:lnTo>
                        <a:pt x="f45" y="f54"/>
                      </a:lnTo>
                      <a:lnTo>
                        <a:pt x="f45" y="f54"/>
                      </a:lnTo>
                      <a:lnTo>
                        <a:pt x="f45" y="f231"/>
                      </a:lnTo>
                      <a:lnTo>
                        <a:pt x="f232" y="f233"/>
                      </a:lnTo>
                      <a:lnTo>
                        <a:pt x="f114" y="f234"/>
                      </a:lnTo>
                      <a:lnTo>
                        <a:pt x="f154" y="f235"/>
                      </a:lnTo>
                      <a:lnTo>
                        <a:pt x="f204" y="f236"/>
                      </a:lnTo>
                      <a:lnTo>
                        <a:pt x="f237" y="f238"/>
                      </a:lnTo>
                      <a:lnTo>
                        <a:pt x="f237" y="f238"/>
                      </a:lnTo>
                      <a:lnTo>
                        <a:pt x="f239" y="f52"/>
                      </a:lnTo>
                      <a:lnTo>
                        <a:pt x="f240" y="f241"/>
                      </a:lnTo>
                      <a:lnTo>
                        <a:pt x="f47" y="f242"/>
                      </a:lnTo>
                      <a:lnTo>
                        <a:pt x="f243" y="f244"/>
                      </a:lnTo>
                      <a:lnTo>
                        <a:pt x="f47" y="f245"/>
                      </a:lnTo>
                      <a:lnTo>
                        <a:pt x="f47" y="f246"/>
                      </a:lnTo>
                      <a:lnTo>
                        <a:pt x="f243" y="f247"/>
                      </a:lnTo>
                      <a:lnTo>
                        <a:pt x="f243" y="f247"/>
                      </a:lnTo>
                      <a:lnTo>
                        <a:pt x="f224" y="f248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161" y="f255"/>
                      </a:lnTo>
                      <a:lnTo>
                        <a:pt x="f256" y="f255"/>
                      </a:lnTo>
                      <a:lnTo>
                        <a:pt x="f256" y="f255"/>
                      </a:lnTo>
                      <a:lnTo>
                        <a:pt x="f257" y="f258"/>
                      </a:lnTo>
                      <a:lnTo>
                        <a:pt x="f112" y="f259"/>
                      </a:lnTo>
                      <a:lnTo>
                        <a:pt x="f260" y="f44"/>
                      </a:lnTo>
                      <a:lnTo>
                        <a:pt x="f261" y="f262"/>
                      </a:lnTo>
                      <a:lnTo>
                        <a:pt x="f220" y="f263"/>
                      </a:lnTo>
                      <a:lnTo>
                        <a:pt x="f220" y="f264"/>
                      </a:lnTo>
                      <a:lnTo>
                        <a:pt x="f220" y="f264"/>
                      </a:lnTo>
                      <a:lnTo>
                        <a:pt x="f261" y="f265"/>
                      </a:lnTo>
                      <a:lnTo>
                        <a:pt x="f220" y="f266"/>
                      </a:lnTo>
                      <a:lnTo>
                        <a:pt x="f220" y="f267"/>
                      </a:lnTo>
                      <a:lnTo>
                        <a:pt x="f101" y="f268"/>
                      </a:lnTo>
                      <a:lnTo>
                        <a:pt x="f101" y="f268"/>
                      </a:lnTo>
                      <a:lnTo>
                        <a:pt x="f269" y="f270"/>
                      </a:lnTo>
                      <a:lnTo>
                        <a:pt x="f271" y="f272"/>
                      </a:lnTo>
                      <a:lnTo>
                        <a:pt x="f173" y="f273"/>
                      </a:lnTo>
                      <a:lnTo>
                        <a:pt x="f173" y="f273"/>
                      </a:lnTo>
                      <a:lnTo>
                        <a:pt x="f274" y="f273"/>
                      </a:lnTo>
                      <a:lnTo>
                        <a:pt x="f275" y="f276"/>
                      </a:lnTo>
                      <a:lnTo>
                        <a:pt x="f277" y="f278"/>
                      </a:lnTo>
                      <a:lnTo>
                        <a:pt x="f180" y="f279"/>
                      </a:lnTo>
                      <a:lnTo>
                        <a:pt x="f180" y="f280"/>
                      </a:lnTo>
                      <a:lnTo>
                        <a:pt x="f180" y="f280"/>
                      </a:lnTo>
                      <a:lnTo>
                        <a:pt x="f180" y="f281"/>
                      </a:lnTo>
                      <a:lnTo>
                        <a:pt x="f282" y="f283"/>
                      </a:lnTo>
                      <a:lnTo>
                        <a:pt x="f284" y="f285"/>
                      </a:lnTo>
                      <a:lnTo>
                        <a:pt x="f210" y="f286"/>
                      </a:lnTo>
                      <a:lnTo>
                        <a:pt x="f181" y="f287"/>
                      </a:lnTo>
                      <a:lnTo>
                        <a:pt x="f181" y="f288"/>
                      </a:lnTo>
                      <a:lnTo>
                        <a:pt x="f284" y="f289"/>
                      </a:lnTo>
                      <a:lnTo>
                        <a:pt x="f290" y="f291"/>
                      </a:lnTo>
                      <a:lnTo>
                        <a:pt x="f290" y="f291"/>
                      </a:lnTo>
                      <a:lnTo>
                        <a:pt x="f175" y="f292"/>
                      </a:lnTo>
                      <a:lnTo>
                        <a:pt x="f293" y="f294"/>
                      </a:lnTo>
                      <a:lnTo>
                        <a:pt x="f170" y="f295"/>
                      </a:lnTo>
                      <a:lnTo>
                        <a:pt x="f296" y="f297"/>
                      </a:lnTo>
                      <a:lnTo>
                        <a:pt x="f296" y="f297"/>
                      </a:lnTo>
                      <a:lnTo>
                        <a:pt x="f101" y="f298"/>
                      </a:lnTo>
                      <a:lnTo>
                        <a:pt x="f168" y="f299"/>
                      </a:lnTo>
                      <a:lnTo>
                        <a:pt x="f257" y="f300"/>
                      </a:lnTo>
                      <a:lnTo>
                        <a:pt x="f301" y="f302"/>
                      </a:lnTo>
                      <a:lnTo>
                        <a:pt x="f301" y="f302"/>
                      </a:lnTo>
                      <a:lnTo>
                        <a:pt x="f49" y="f303"/>
                      </a:lnTo>
                      <a:lnTo>
                        <a:pt x="f304" y="f305"/>
                      </a:lnTo>
                      <a:lnTo>
                        <a:pt x="f306" y="f307"/>
                      </a:lnTo>
                      <a:lnTo>
                        <a:pt x="f308" y="f309"/>
                      </a:lnTo>
                      <a:lnTo>
                        <a:pt x="f306" y="f310"/>
                      </a:lnTo>
                      <a:lnTo>
                        <a:pt x="f311" y="f312"/>
                      </a:lnTo>
                      <a:lnTo>
                        <a:pt x="f161" y="f313"/>
                      </a:lnTo>
                      <a:lnTo>
                        <a:pt x="f161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167" y="f8"/>
                      </a:lnTo>
                      <a:lnTo>
                        <a:pt x="f261" y="f8"/>
                      </a:lnTo>
                      <a:lnTo>
                        <a:pt x="f318" y="f8"/>
                      </a:lnTo>
                      <a:lnTo>
                        <a:pt x="f217" y="f319"/>
                      </a:lnTo>
                      <a:lnTo>
                        <a:pt x="f293" y="f317"/>
                      </a:lnTo>
                      <a:lnTo>
                        <a:pt x="f173" y="f320"/>
                      </a:lnTo>
                      <a:lnTo>
                        <a:pt x="f175" y="f321"/>
                      </a:lnTo>
                      <a:lnTo>
                        <a:pt x="f99" y="f322"/>
                      </a:lnTo>
                      <a:lnTo>
                        <a:pt x="f323" y="f324"/>
                      </a:lnTo>
                      <a:lnTo>
                        <a:pt x="f275" y="f309"/>
                      </a:lnTo>
                      <a:lnTo>
                        <a:pt x="f277" y="f307"/>
                      </a:lnTo>
                      <a:lnTo>
                        <a:pt x="f277" y="f307"/>
                      </a:lnTo>
                      <a:lnTo>
                        <a:pt x="f325" y="f31"/>
                      </a:lnTo>
                      <a:lnTo>
                        <a:pt x="f326" y="f298"/>
                      </a:lnTo>
                      <a:lnTo>
                        <a:pt x="f185" y="f327"/>
                      </a:lnTo>
                      <a:lnTo>
                        <a:pt x="f328" y="f329"/>
                      </a:lnTo>
                      <a:lnTo>
                        <a:pt x="f328" y="f329"/>
                      </a:lnTo>
                      <a:lnTo>
                        <a:pt x="f330" y="f292"/>
                      </a:lnTo>
                      <a:lnTo>
                        <a:pt x="f187" y="f331"/>
                      </a:lnTo>
                      <a:lnTo>
                        <a:pt x="f63" y="f332"/>
                      </a:lnTo>
                      <a:lnTo>
                        <a:pt x="f61" y="f333"/>
                      </a:lnTo>
                      <a:lnTo>
                        <a:pt x="f334" y="f333"/>
                      </a:lnTo>
                      <a:lnTo>
                        <a:pt x="f57" y="f332"/>
                      </a:lnTo>
                      <a:lnTo>
                        <a:pt x="f335" y="f336"/>
                      </a:lnTo>
                      <a:lnTo>
                        <a:pt x="f335" y="f336"/>
                      </a:lnTo>
                      <a:lnTo>
                        <a:pt x="f337" y="f338"/>
                      </a:lnTo>
                      <a:lnTo>
                        <a:pt x="f339" y="f327"/>
                      </a:lnTo>
                      <a:lnTo>
                        <a:pt x="f340" y="f341"/>
                      </a:lnTo>
                      <a:lnTo>
                        <a:pt x="f339" y="f341"/>
                      </a:lnTo>
                      <a:lnTo>
                        <a:pt x="f342" y="f343"/>
                      </a:lnTo>
                      <a:lnTo>
                        <a:pt x="f340" y="f343"/>
                      </a:lnTo>
                      <a:lnTo>
                        <a:pt x="f340" y="f343"/>
                      </a:lnTo>
                      <a:lnTo>
                        <a:pt x="f344" y="f341"/>
                      </a:lnTo>
                      <a:lnTo>
                        <a:pt x="f345" y="f327"/>
                      </a:lnTo>
                      <a:lnTo>
                        <a:pt x="f346" y="f338"/>
                      </a:lnTo>
                      <a:lnTo>
                        <a:pt x="f346" y="f338"/>
                      </a:lnTo>
                      <a:lnTo>
                        <a:pt x="f347" y="f292"/>
                      </a:lnTo>
                      <a:lnTo>
                        <a:pt x="f348" y="f331"/>
                      </a:lnTo>
                      <a:lnTo>
                        <a:pt x="f203" y="f332"/>
                      </a:lnTo>
                      <a:lnTo>
                        <a:pt x="f203" y="f332"/>
                      </a:lnTo>
                      <a:lnTo>
                        <a:pt x="f349" y="f331"/>
                      </a:lnTo>
                      <a:lnTo>
                        <a:pt x="f350" y="f292"/>
                      </a:lnTo>
                      <a:lnTo>
                        <a:pt x="f212" y="f338"/>
                      </a:lnTo>
                      <a:lnTo>
                        <a:pt x="f212" y="f338"/>
                      </a:lnTo>
                      <a:lnTo>
                        <a:pt x="f351" y="f352"/>
                      </a:lnTo>
                      <a:lnTo>
                        <a:pt x="f353" y="f327"/>
                      </a:lnTo>
                      <a:lnTo>
                        <a:pt x="f354" y="f327"/>
                      </a:lnTo>
                      <a:lnTo>
                        <a:pt x="f355" y="f327"/>
                      </a:lnTo>
                      <a:lnTo>
                        <a:pt x="f356" y="f338"/>
                      </a:lnTo>
                      <a:lnTo>
                        <a:pt x="f357" y="f336"/>
                      </a:lnTo>
                      <a:lnTo>
                        <a:pt x="f357" y="f336"/>
                      </a:lnTo>
                      <a:lnTo>
                        <a:pt x="f358" y="f359"/>
                      </a:lnTo>
                      <a:lnTo>
                        <a:pt x="f360" y="f361"/>
                      </a:lnTo>
                      <a:lnTo>
                        <a:pt x="f362" y="f363"/>
                      </a:lnTo>
                      <a:lnTo>
                        <a:pt x="f364" y="f365"/>
                      </a:lnTo>
                      <a:lnTo>
                        <a:pt x="f364" y="f366"/>
                      </a:lnTo>
                      <a:lnTo>
                        <a:pt x="f367" y="f368"/>
                      </a:lnTo>
                      <a:lnTo>
                        <a:pt x="f369" y="f370"/>
                      </a:lnTo>
                      <a:lnTo>
                        <a:pt x="f371" y="f372"/>
                      </a:lnTo>
                      <a:lnTo>
                        <a:pt x="f373" y="f374"/>
                      </a:lnTo>
                      <a:lnTo>
                        <a:pt x="f375" y="f376"/>
                      </a:lnTo>
                      <a:lnTo>
                        <a:pt x="f377" y="f75"/>
                      </a:lnTo>
                      <a:lnTo>
                        <a:pt x="f378" y="f379"/>
                      </a:lnTo>
                      <a:lnTo>
                        <a:pt x="f378" y="f379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384" y="f385"/>
                      </a:lnTo>
                      <a:lnTo>
                        <a:pt x="f386" y="f373"/>
                      </a:lnTo>
                      <a:lnTo>
                        <a:pt x="f225" y="f387"/>
                      </a:lnTo>
                      <a:lnTo>
                        <a:pt x="f225" y="f387"/>
                      </a:lnTo>
                      <a:lnTo>
                        <a:pt x="f388" y="f389"/>
                      </a:lnTo>
                      <a:lnTo>
                        <a:pt x="f390" y="f218"/>
                      </a:lnTo>
                      <a:lnTo>
                        <a:pt x="f391" y="f392"/>
                      </a:lnTo>
                      <a:lnTo>
                        <a:pt x="f88" y="f393"/>
                      </a:lnTo>
                      <a:lnTo>
                        <a:pt x="f88" y="f387"/>
                      </a:lnTo>
                      <a:lnTo>
                        <a:pt x="f394" y="f379"/>
                      </a:lnTo>
                      <a:lnTo>
                        <a:pt x="f92" y="f96"/>
                      </a:lnTo>
                      <a:lnTo>
                        <a:pt x="f388" y="f388"/>
                      </a:lnTo>
                      <a:lnTo>
                        <a:pt x="f388" y="f83"/>
                      </a:lnTo>
                      <a:lnTo>
                        <a:pt x="f388" y="f395"/>
                      </a:lnTo>
                      <a:lnTo>
                        <a:pt x="f388" y="f396"/>
                      </a:lnTo>
                      <a:lnTo>
                        <a:pt x="f92" y="f397"/>
                      </a:lnTo>
                      <a:lnTo>
                        <a:pt x="f92" y="f398"/>
                      </a:lnTo>
                      <a:lnTo>
                        <a:pt x="f388" y="f231"/>
                      </a:lnTo>
                      <a:lnTo>
                        <a:pt x="f94" y="f399"/>
                      </a:lnTo>
                      <a:lnTo>
                        <a:pt x="f94" y="f400"/>
                      </a:lnTo>
                      <a:lnTo>
                        <a:pt x="f87" y="f248"/>
                      </a:lnTo>
                      <a:lnTo>
                        <a:pt x="f401" y="f258"/>
                      </a:lnTo>
                      <a:lnTo>
                        <a:pt x="f80" y="f402"/>
                      </a:lnTo>
                      <a:lnTo>
                        <a:pt x="f78" y="f258"/>
                      </a:lnTo>
                      <a:lnTo>
                        <a:pt x="f230" y="f248"/>
                      </a:lnTo>
                      <a:lnTo>
                        <a:pt x="f56" y="f400"/>
                      </a:lnTo>
                      <a:lnTo>
                        <a:pt x="f56" y="f399"/>
                      </a:lnTo>
                      <a:lnTo>
                        <a:pt x="f403" y="f231"/>
                      </a:lnTo>
                      <a:lnTo>
                        <a:pt x="f64" y="f398"/>
                      </a:lnTo>
                      <a:lnTo>
                        <a:pt x="f64" y="f397"/>
                      </a:lnTo>
                      <a:lnTo>
                        <a:pt x="f403" y="f396"/>
                      </a:lnTo>
                      <a:lnTo>
                        <a:pt x="f403" y="f395"/>
                      </a:lnTo>
                      <a:lnTo>
                        <a:pt x="f403" y="f83"/>
                      </a:lnTo>
                      <a:lnTo>
                        <a:pt x="f403" y="f388"/>
                      </a:lnTo>
                      <a:lnTo>
                        <a:pt x="f64" y="f96"/>
                      </a:lnTo>
                      <a:lnTo>
                        <a:pt x="f404" y="f379"/>
                      </a:lnTo>
                      <a:lnTo>
                        <a:pt x="f405" y="f387"/>
                      </a:lnTo>
                      <a:lnTo>
                        <a:pt x="f60" y="f392"/>
                      </a:lnTo>
                      <a:lnTo>
                        <a:pt x="f60" y="f392"/>
                      </a:lnTo>
                      <a:lnTo>
                        <a:pt x="f64" y="f393"/>
                      </a:lnTo>
                      <a:lnTo>
                        <a:pt x="f406" y="f218"/>
                      </a:lnTo>
                      <a:lnTo>
                        <a:pt x="f407" y="f389"/>
                      </a:lnTo>
                      <a:lnTo>
                        <a:pt x="f408" y="f387"/>
                      </a:lnTo>
                      <a:lnTo>
                        <a:pt x="f408" y="f387"/>
                      </a:lnTo>
                      <a:lnTo>
                        <a:pt x="f408" y="f373"/>
                      </a:lnTo>
                      <a:lnTo>
                        <a:pt x="f409" y="f385"/>
                      </a:lnTo>
                      <a:lnTo>
                        <a:pt x="f397" y="f383"/>
                      </a:lnTo>
                      <a:lnTo>
                        <a:pt x="f410" y="f381"/>
                      </a:lnTo>
                      <a:lnTo>
                        <a:pt x="f411" y="f379"/>
                      </a:lnTo>
                      <a:lnTo>
                        <a:pt x="f412" y="f75"/>
                      </a:lnTo>
                      <a:lnTo>
                        <a:pt x="f413" y="f376"/>
                      </a:lnTo>
                      <a:lnTo>
                        <a:pt x="f50" y="f374"/>
                      </a:lnTo>
                      <a:lnTo>
                        <a:pt x="f414" y="f372"/>
                      </a:lnTo>
                      <a:lnTo>
                        <a:pt x="f402" y="f370"/>
                      </a:lnTo>
                      <a:lnTo>
                        <a:pt x="f415" y="f368"/>
                      </a:lnTo>
                      <a:lnTo>
                        <a:pt x="f258" y="f366"/>
                      </a:lnTo>
                      <a:lnTo>
                        <a:pt x="f258" y="f366"/>
                      </a:lnTo>
                      <a:lnTo>
                        <a:pt x="f258" y="f365"/>
                      </a:lnTo>
                      <a:lnTo>
                        <a:pt x="f416" y="f363"/>
                      </a:lnTo>
                      <a:lnTo>
                        <a:pt x="f417" y="f361"/>
                      </a:lnTo>
                      <a:lnTo>
                        <a:pt x="f418" y="f359"/>
                      </a:lnTo>
                      <a:lnTo>
                        <a:pt x="f419" y="f336"/>
                      </a:lnTo>
                      <a:lnTo>
                        <a:pt x="f419" y="f336"/>
                      </a:lnTo>
                      <a:lnTo>
                        <a:pt x="f420" y="f338"/>
                      </a:lnTo>
                      <a:lnTo>
                        <a:pt x="f263" y="f327"/>
                      </a:lnTo>
                      <a:lnTo>
                        <a:pt x="f264" y="f327"/>
                      </a:lnTo>
                      <a:lnTo>
                        <a:pt x="f421" y="f327"/>
                      </a:lnTo>
                      <a:lnTo>
                        <a:pt x="f422" y="f352"/>
                      </a:lnTo>
                      <a:lnTo>
                        <a:pt x="f423" y="f338"/>
                      </a:lnTo>
                      <a:lnTo>
                        <a:pt x="f423" y="f338"/>
                      </a:lnTo>
                      <a:lnTo>
                        <a:pt x="f424" y="f292"/>
                      </a:lnTo>
                      <a:lnTo>
                        <a:pt x="f425" y="f331"/>
                      </a:lnTo>
                      <a:lnTo>
                        <a:pt x="f426" y="f332"/>
                      </a:lnTo>
                      <a:lnTo>
                        <a:pt x="f426" y="f332"/>
                      </a:lnTo>
                      <a:lnTo>
                        <a:pt x="f270" y="f331"/>
                      </a:lnTo>
                      <a:lnTo>
                        <a:pt x="f427" y="f292"/>
                      </a:lnTo>
                      <a:lnTo>
                        <a:pt x="f278" y="f338"/>
                      </a:lnTo>
                      <a:lnTo>
                        <a:pt x="f278" y="f338"/>
                      </a:lnTo>
                      <a:lnTo>
                        <a:pt x="f428" y="f327"/>
                      </a:lnTo>
                      <a:lnTo>
                        <a:pt x="f368" y="f341"/>
                      </a:lnTo>
                      <a:lnTo>
                        <a:pt x="f429" y="f343"/>
                      </a:lnTo>
                      <a:lnTo>
                        <a:pt x="f429" y="f343"/>
                      </a:lnTo>
                      <a:lnTo>
                        <a:pt x="f430" y="f343"/>
                      </a:lnTo>
                      <a:lnTo>
                        <a:pt x="f287" y="f341"/>
                      </a:lnTo>
                      <a:lnTo>
                        <a:pt x="f429" y="f341"/>
                      </a:lnTo>
                      <a:lnTo>
                        <a:pt x="f287" y="f327"/>
                      </a:lnTo>
                      <a:lnTo>
                        <a:pt x="f431" y="f338"/>
                      </a:lnTo>
                      <a:lnTo>
                        <a:pt x="f432" y="f336"/>
                      </a:lnTo>
                      <a:lnTo>
                        <a:pt x="f432" y="f336"/>
                      </a:lnTo>
                      <a:lnTo>
                        <a:pt x="f365" y="f332"/>
                      </a:lnTo>
                      <a:lnTo>
                        <a:pt x="f433" y="f333"/>
                      </a:lnTo>
                      <a:lnTo>
                        <a:pt x="f434" y="f333"/>
                      </a:lnTo>
                      <a:lnTo>
                        <a:pt x="f435" y="f332"/>
                      </a:lnTo>
                      <a:lnTo>
                        <a:pt x="f436" y="f331"/>
                      </a:lnTo>
                      <a:lnTo>
                        <a:pt x="f361" y="f292"/>
                      </a:lnTo>
                      <a:lnTo>
                        <a:pt x="f437" y="f329"/>
                      </a:lnTo>
                      <a:lnTo>
                        <a:pt x="f437" y="f329"/>
                      </a:lnTo>
                      <a:lnTo>
                        <a:pt x="f438" y="f327"/>
                      </a:lnTo>
                      <a:lnTo>
                        <a:pt x="f292" y="f298"/>
                      </a:lnTo>
                      <a:lnTo>
                        <a:pt x="f439" y="f31"/>
                      </a:lnTo>
                      <a:lnTo>
                        <a:pt x="f440" y="f307"/>
                      </a:lnTo>
                      <a:lnTo>
                        <a:pt x="f440" y="f307"/>
                      </a:lnTo>
                      <a:lnTo>
                        <a:pt x="f441" y="f309"/>
                      </a:lnTo>
                      <a:lnTo>
                        <a:pt x="f442" y="f324"/>
                      </a:lnTo>
                      <a:lnTo>
                        <a:pt x="f443" y="f322"/>
                      </a:lnTo>
                      <a:lnTo>
                        <a:pt x="f444" y="f321"/>
                      </a:lnTo>
                      <a:lnTo>
                        <a:pt x="f302" y="f320"/>
                      </a:lnTo>
                      <a:lnTo>
                        <a:pt x="f445" y="f317"/>
                      </a:lnTo>
                      <a:lnTo>
                        <a:pt x="f446" y="f319"/>
                      </a:lnTo>
                      <a:lnTo>
                        <a:pt x="f447" y="f8"/>
                      </a:lnTo>
                      <a:lnTo>
                        <a:pt x="f448" y="f8"/>
                      </a:lnTo>
                      <a:lnTo>
                        <a:pt x="f449" y="f8"/>
                      </a:lnTo>
                      <a:lnTo>
                        <a:pt x="f450" y="f317"/>
                      </a:lnTo>
                      <a:lnTo>
                        <a:pt x="f451" y="f315"/>
                      </a:lnTo>
                      <a:lnTo>
                        <a:pt x="f452" y="f313"/>
                      </a:lnTo>
                      <a:lnTo>
                        <a:pt x="f452" y="f313"/>
                      </a:lnTo>
                      <a:lnTo>
                        <a:pt x="f453" y="f312"/>
                      </a:lnTo>
                      <a:lnTo>
                        <a:pt x="f324" y="f310"/>
                      </a:lnTo>
                      <a:lnTo>
                        <a:pt x="f454" y="f309"/>
                      </a:lnTo>
                      <a:lnTo>
                        <a:pt x="f310" y="f307"/>
                      </a:lnTo>
                      <a:lnTo>
                        <a:pt x="f324" y="f305"/>
                      </a:lnTo>
                      <a:lnTo>
                        <a:pt x="f455" y="f303"/>
                      </a:lnTo>
                      <a:lnTo>
                        <a:pt x="f309" y="f302"/>
                      </a:lnTo>
                      <a:lnTo>
                        <a:pt x="f309" y="f302"/>
                      </a:lnTo>
                      <a:lnTo>
                        <a:pt x="f307" y="f300"/>
                      </a:lnTo>
                      <a:lnTo>
                        <a:pt x="f305" y="f299"/>
                      </a:lnTo>
                      <a:lnTo>
                        <a:pt x="f456" y="f298"/>
                      </a:lnTo>
                      <a:lnTo>
                        <a:pt x="f457" y="f297"/>
                      </a:lnTo>
                      <a:lnTo>
                        <a:pt x="f457" y="f297"/>
                      </a:lnTo>
                      <a:lnTo>
                        <a:pt x="f458" y="f295"/>
                      </a:lnTo>
                      <a:lnTo>
                        <a:pt x="f445" y="f294"/>
                      </a:lnTo>
                      <a:lnTo>
                        <a:pt x="f444" y="f292"/>
                      </a:lnTo>
                      <a:lnTo>
                        <a:pt x="f459" y="f291"/>
                      </a:lnTo>
                      <a:lnTo>
                        <a:pt x="f459" y="f291"/>
                      </a:lnTo>
                      <a:lnTo>
                        <a:pt x="f460" y="f289"/>
                      </a:lnTo>
                      <a:lnTo>
                        <a:pt x="f298" y="f288"/>
                      </a:lnTo>
                      <a:lnTo>
                        <a:pt x="f298" y="f287"/>
                      </a:lnTo>
                      <a:lnTo>
                        <a:pt x="f461" y="f286"/>
                      </a:lnTo>
                      <a:lnTo>
                        <a:pt x="f460" y="f285"/>
                      </a:lnTo>
                      <a:lnTo>
                        <a:pt x="f299" y="f283"/>
                      </a:lnTo>
                      <a:lnTo>
                        <a:pt x="f462" y="f281"/>
                      </a:lnTo>
                      <a:lnTo>
                        <a:pt x="f463" y="f280"/>
                      </a:lnTo>
                      <a:lnTo>
                        <a:pt x="f463" y="f280"/>
                      </a:lnTo>
                      <a:lnTo>
                        <a:pt x="f463" y="f279"/>
                      </a:lnTo>
                      <a:lnTo>
                        <a:pt x="f459" y="f278"/>
                      </a:lnTo>
                      <a:lnTo>
                        <a:pt x="f441" y="f276"/>
                      </a:lnTo>
                      <a:lnTo>
                        <a:pt x="f464" y="f273"/>
                      </a:lnTo>
                      <a:lnTo>
                        <a:pt x="f302" y="f273"/>
                      </a:lnTo>
                      <a:lnTo>
                        <a:pt x="f302" y="f273"/>
                      </a:lnTo>
                      <a:lnTo>
                        <a:pt x="f465" y="f272"/>
                      </a:lnTo>
                      <a:lnTo>
                        <a:pt x="f457" y="f270"/>
                      </a:lnTo>
                      <a:lnTo>
                        <a:pt x="f456" y="f268"/>
                      </a:lnTo>
                      <a:lnTo>
                        <a:pt x="f456" y="f268"/>
                      </a:lnTo>
                      <a:lnTo>
                        <a:pt x="f466" y="f267"/>
                      </a:lnTo>
                      <a:lnTo>
                        <a:pt x="f466" y="f266"/>
                      </a:lnTo>
                      <a:lnTo>
                        <a:pt x="f466" y="f265"/>
                      </a:lnTo>
                      <a:lnTo>
                        <a:pt x="f466" y="f264"/>
                      </a:lnTo>
                      <a:lnTo>
                        <a:pt x="f466" y="f264"/>
                      </a:lnTo>
                      <a:lnTo>
                        <a:pt x="f466" y="f263"/>
                      </a:lnTo>
                      <a:lnTo>
                        <a:pt x="f448" y="f262"/>
                      </a:lnTo>
                      <a:lnTo>
                        <a:pt x="f467" y="f44"/>
                      </a:lnTo>
                      <a:lnTo>
                        <a:pt x="f29" y="f259"/>
                      </a:lnTo>
                      <a:lnTo>
                        <a:pt x="f307" y="f258"/>
                      </a:lnTo>
                      <a:lnTo>
                        <a:pt x="f468" y="f255"/>
                      </a:lnTo>
                      <a:lnTo>
                        <a:pt x="f468" y="f255"/>
                      </a:lnTo>
                      <a:lnTo>
                        <a:pt x="f469" y="f255"/>
                      </a:lnTo>
                      <a:lnTo>
                        <a:pt x="f470" y="f254"/>
                      </a:lnTo>
                      <a:lnTo>
                        <a:pt x="f313" y="f252"/>
                      </a:lnTo>
                      <a:lnTo>
                        <a:pt x="f321" y="f250"/>
                      </a:lnTo>
                      <a:lnTo>
                        <a:pt x="f471" y="f248"/>
                      </a:lnTo>
                      <a:lnTo>
                        <a:pt x="f472" y="f247"/>
                      </a:lnTo>
                      <a:lnTo>
                        <a:pt x="f317" y="f246"/>
                      </a:lnTo>
                      <a:lnTo>
                        <a:pt x="f317" y="f246"/>
                      </a:lnTo>
                      <a:lnTo>
                        <a:pt x="f317" y="f245"/>
                      </a:lnTo>
                      <a:lnTo>
                        <a:pt x="f472" y="f244"/>
                      </a:lnTo>
                      <a:lnTo>
                        <a:pt x="f317" y="f242"/>
                      </a:lnTo>
                      <a:lnTo>
                        <a:pt x="f319" y="f241"/>
                      </a:lnTo>
                      <a:lnTo>
                        <a:pt x="f473" y="f52"/>
                      </a:lnTo>
                      <a:lnTo>
                        <a:pt x="f474" y="f238"/>
                      </a:lnTo>
                      <a:lnTo>
                        <a:pt x="f474" y="f238"/>
                      </a:lnTo>
                      <a:lnTo>
                        <a:pt x="f475" y="f236"/>
                      </a:lnTo>
                      <a:lnTo>
                        <a:pt x="f476" y="f235"/>
                      </a:lnTo>
                      <a:lnTo>
                        <a:pt x="f477" y="f234"/>
                      </a:lnTo>
                      <a:lnTo>
                        <a:pt x="f478" y="f233"/>
                      </a:lnTo>
                      <a:lnTo>
                        <a:pt x="f479" y="f231"/>
                      </a:lnTo>
                      <a:lnTo>
                        <a:pt x="f479" y="f54"/>
                      </a:lnTo>
                      <a:lnTo>
                        <a:pt x="f480" y="f230"/>
                      </a:lnTo>
                      <a:lnTo>
                        <a:pt x="f481" y="f229"/>
                      </a:lnTo>
                      <a:lnTo>
                        <a:pt x="f471" y="f227"/>
                      </a:lnTo>
                      <a:lnTo>
                        <a:pt x="f315" y="f88"/>
                      </a:lnTo>
                      <a:lnTo>
                        <a:pt x="f471" y="f225"/>
                      </a:lnTo>
                      <a:lnTo>
                        <a:pt x="f466" y="f223"/>
                      </a:lnTo>
                      <a:lnTo>
                        <a:pt x="f466" y="f223"/>
                      </a:lnTo>
                      <a:lnTo>
                        <a:pt x="f466" y="f222"/>
                      </a:lnTo>
                      <a:lnTo>
                        <a:pt x="f466" y="f221"/>
                      </a:lnTo>
                      <a:lnTo>
                        <a:pt x="f482" y="f219"/>
                      </a:lnTo>
                      <a:lnTo>
                        <a:pt x="f446" y="f218"/>
                      </a:lnTo>
                      <a:lnTo>
                        <a:pt x="f483" y="f216"/>
                      </a:lnTo>
                      <a:lnTo>
                        <a:pt x="f484" y="f214"/>
                      </a:lnTo>
                      <a:lnTo>
                        <a:pt x="f338" y="f213"/>
                      </a:lnTo>
                      <a:lnTo>
                        <a:pt x="f485" y="f212"/>
                      </a:lnTo>
                      <a:lnTo>
                        <a:pt x="f486" y="f211"/>
                      </a:lnTo>
                      <a:lnTo>
                        <a:pt x="f461" y="f208"/>
                      </a:lnTo>
                      <a:lnTo>
                        <a:pt x="f487" y="f208"/>
                      </a:lnTo>
                      <a:lnTo>
                        <a:pt x="f488" y="f208"/>
                      </a:lnTo>
                      <a:lnTo>
                        <a:pt x="f319" y="f206"/>
                      </a:lnTo>
                      <a:lnTo>
                        <a:pt x="f319" y="f206"/>
                      </a:lnTo>
                      <a:lnTo>
                        <a:pt x="f475" y="f205"/>
                      </a:lnTo>
                      <a:lnTo>
                        <a:pt x="f489" y="f203"/>
                      </a:lnTo>
                      <a:lnTo>
                        <a:pt x="f490" y="f201"/>
                      </a:lnTo>
                      <a:lnTo>
                        <a:pt x="f491" y="f199"/>
                      </a:lnTo>
                      <a:lnTo>
                        <a:pt x="f491" y="f199"/>
                      </a:lnTo>
                      <a:lnTo>
                        <a:pt x="f492" y="f197"/>
                      </a:lnTo>
                      <a:lnTo>
                        <a:pt x="f493" y="f108"/>
                      </a:lnTo>
                      <a:lnTo>
                        <a:pt x="f494" y="f195"/>
                      </a:lnTo>
                      <a:lnTo>
                        <a:pt x="f494" y="f195"/>
                      </a:lnTo>
                      <a:lnTo>
                        <a:pt x="f495" y="f193"/>
                      </a:lnTo>
                      <a:lnTo>
                        <a:pt x="f496" y="f191"/>
                      </a:lnTo>
                      <a:lnTo>
                        <a:pt x="f497" y="f190"/>
                      </a:lnTo>
                      <a:lnTo>
                        <a:pt x="f497" y="f189"/>
                      </a:lnTo>
                      <a:lnTo>
                        <a:pt x="f497" y="f189"/>
                      </a:lnTo>
                      <a:lnTo>
                        <a:pt x="f498" y="f187"/>
                      </a:lnTo>
                      <a:lnTo>
                        <a:pt x="f499" y="f185"/>
                      </a:lnTo>
                      <a:lnTo>
                        <a:pt x="f500" y="f55"/>
                      </a:lnTo>
                      <a:lnTo>
                        <a:pt x="f501" y="f97"/>
                      </a:lnTo>
                      <a:lnTo>
                        <a:pt x="f501" y="f97"/>
                      </a:lnTo>
                      <a:lnTo>
                        <a:pt x="f502" y="f69"/>
                      </a:lnTo>
                      <a:lnTo>
                        <a:pt x="f503" y="f73"/>
                      </a:lnTo>
                      <a:lnTo>
                        <a:pt x="f504" y="f110"/>
                      </a:lnTo>
                      <a:lnTo>
                        <a:pt x="f505" y="f181"/>
                      </a:lnTo>
                      <a:lnTo>
                        <a:pt x="f506" y="f180"/>
                      </a:lnTo>
                      <a:lnTo>
                        <a:pt x="f506" y="f179"/>
                      </a:lnTo>
                      <a:lnTo>
                        <a:pt x="f505" y="f177"/>
                      </a:lnTo>
                      <a:lnTo>
                        <a:pt x="f505" y="f177"/>
                      </a:lnTo>
                      <a:lnTo>
                        <a:pt x="f504" y="f176"/>
                      </a:lnTo>
                      <a:lnTo>
                        <a:pt x="f504" y="f111"/>
                      </a:lnTo>
                      <a:lnTo>
                        <a:pt x="f507" y="f175"/>
                      </a:lnTo>
                      <a:lnTo>
                        <a:pt x="f505" y="f173"/>
                      </a:lnTo>
                      <a:lnTo>
                        <a:pt x="f508" y="f171"/>
                      </a:lnTo>
                      <a:lnTo>
                        <a:pt x="f18" y="f170"/>
                      </a:lnTo>
                      <a:lnTo>
                        <a:pt x="f18" y="f170"/>
                      </a:lnTo>
                      <a:lnTo>
                        <a:pt x="f509" y="f51"/>
                      </a:lnTo>
                      <a:lnTo>
                        <a:pt x="f510" y="f168"/>
                      </a:lnTo>
                      <a:lnTo>
                        <a:pt x="f510" y="f167"/>
                      </a:lnTo>
                      <a:lnTo>
                        <a:pt x="f510" y="f166"/>
                      </a:lnTo>
                      <a:lnTo>
                        <a:pt x="f510" y="f166"/>
                      </a:lnTo>
                      <a:lnTo>
                        <a:pt x="f511" y="f164"/>
                      </a:lnTo>
                      <a:lnTo>
                        <a:pt x="f511" y="f163"/>
                      </a:lnTo>
                      <a:lnTo>
                        <a:pt x="f512" y="f161"/>
                      </a:lnTo>
                      <a:lnTo>
                        <a:pt x="f513" y="f160"/>
                      </a:lnTo>
                      <a:lnTo>
                        <a:pt x="f513" y="f160"/>
                      </a:lnTo>
                      <a:lnTo>
                        <a:pt x="f514" y="f158"/>
                      </a:lnTo>
                      <a:lnTo>
                        <a:pt x="f515" y="f2"/>
                      </a:lnTo>
                      <a:lnTo>
                        <a:pt x="f516" y="f155"/>
                      </a:lnTo>
                      <a:lnTo>
                        <a:pt x="f517" y="f154"/>
                      </a:lnTo>
                      <a:lnTo>
                        <a:pt x="f517" y="f154"/>
                      </a:lnTo>
                      <a:lnTo>
                        <a:pt x="f518" y="f152"/>
                      </a:lnTo>
                      <a:lnTo>
                        <a:pt x="f519" y="f150"/>
                      </a:lnTo>
                      <a:lnTo>
                        <a:pt x="f520" y="f148"/>
                      </a:lnTo>
                      <a:lnTo>
                        <a:pt x="f15" y="f146"/>
                      </a:lnTo>
                      <a:lnTo>
                        <a:pt x="f521" y="f145"/>
                      </a:lnTo>
                      <a:lnTo>
                        <a:pt x="f521" y="f145"/>
                      </a:lnTo>
                      <a:lnTo>
                        <a:pt x="f522" y="f43"/>
                      </a:lnTo>
                      <a:lnTo>
                        <a:pt x="f523" y="f144"/>
                      </a:lnTo>
                      <a:lnTo>
                        <a:pt x="f524" y="f142"/>
                      </a:lnTo>
                      <a:lnTo>
                        <a:pt x="f525" y="f140"/>
                      </a:lnTo>
                      <a:lnTo>
                        <a:pt x="f525" y="f140"/>
                      </a:lnTo>
                      <a:lnTo>
                        <a:pt x="f526" y="f138"/>
                      </a:lnTo>
                      <a:lnTo>
                        <a:pt x="f527" y="f136"/>
                      </a:lnTo>
                      <a:lnTo>
                        <a:pt x="f528" y="f134"/>
                      </a:lnTo>
                      <a:lnTo>
                        <a:pt x="f529" y="f132"/>
                      </a:lnTo>
                      <a:lnTo>
                        <a:pt x="f529" y="f132"/>
                      </a:lnTo>
                      <a:lnTo>
                        <a:pt x="f530" y="f131"/>
                      </a:lnTo>
                      <a:lnTo>
                        <a:pt x="f531" y="f129"/>
                      </a:lnTo>
                      <a:lnTo>
                        <a:pt x="f532" y="f118"/>
                      </a:lnTo>
                      <a:lnTo>
                        <a:pt x="f533" y="f127"/>
                      </a:lnTo>
                      <a:lnTo>
                        <a:pt x="f534" y="f125"/>
                      </a:lnTo>
                      <a:lnTo>
                        <a:pt x="f7" y="f123"/>
                      </a:lnTo>
                      <a:lnTo>
                        <a:pt x="f9" y="f10"/>
                      </a:lnTo>
                      <a:close/>
                      <a:moveTo>
                        <a:pt x="f401" y="f97"/>
                      </a:move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4" name="Group 147">
                <a:extLst>
                  <a:ext uri="{FF2B5EF4-FFF2-40B4-BE49-F238E27FC236}">
                    <a16:creationId xmlns:a16="http://schemas.microsoft.com/office/drawing/2014/main" id="{393ECEAC-11DF-AA60-8E03-8C7AC53995EF}"/>
                  </a:ext>
                </a:extLst>
              </p:cNvPr>
              <p:cNvGrpSpPr/>
              <p:nvPr/>
            </p:nvGrpSpPr>
            <p:grpSpPr>
              <a:xfrm>
                <a:off x="391822" y="4560625"/>
                <a:ext cx="1094994" cy="933831"/>
                <a:chOff x="391822" y="4560625"/>
                <a:chExt cx="1094994" cy="933831"/>
              </a:xfrm>
            </p:grpSpPr>
            <p:sp>
              <p:nvSpPr>
                <p:cNvPr id="15" name="Freeform 86">
                  <a:extLst>
                    <a:ext uri="{FF2B5EF4-FFF2-40B4-BE49-F238E27FC236}">
                      <a16:creationId xmlns:a16="http://schemas.microsoft.com/office/drawing/2014/main" id="{51E3922C-AD52-CE7C-B526-495322AB3ABA}"/>
                    </a:ext>
                  </a:extLst>
                </p:cNvPr>
                <p:cNvSpPr/>
                <p:nvPr/>
              </p:nvSpPr>
              <p:spPr>
                <a:xfrm rot="19711077">
                  <a:off x="680451" y="4746100"/>
                  <a:ext cx="132176" cy="19665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6"/>
                    <a:gd name="f7" fmla="val 366"/>
                    <a:gd name="f8" fmla="val 242"/>
                    <a:gd name="f9" fmla="val 244"/>
                    <a:gd name="f10" fmla="val 364"/>
                    <a:gd name="f11" fmla="val 236"/>
                    <a:gd name="f12" fmla="val 348"/>
                    <a:gd name="f13" fmla="val 50"/>
                    <a:gd name="f14" fmla="val 54"/>
                    <a:gd name="f15" fmla="val 32"/>
                    <a:gd name="f16" fmla="val 28"/>
                    <a:gd name="f17" fmla="val 26"/>
                    <a:gd name="f18" fmla="val 22"/>
                    <a:gd name="f19" fmla="val 14"/>
                    <a:gd name="f20" fmla="val 10"/>
                    <a:gd name="f21" fmla="val 4"/>
                    <a:gd name="f22" fmla="val 6"/>
                    <a:gd name="f23" fmla="val 2"/>
                    <a:gd name="f24" fmla="val 16"/>
                    <a:gd name="f25" fmla="val 24"/>
                    <a:gd name="f26" fmla="val 20"/>
                    <a:gd name="f27" fmla="val 34"/>
                    <a:gd name="f28" fmla="val 44"/>
                    <a:gd name="f29" fmla="val 232"/>
                    <a:gd name="f30" fmla="val 352"/>
                    <a:gd name="f31" fmla="val 238"/>
                    <a:gd name="f32" fmla="val 362"/>
                    <a:gd name="f33" fmla="+- 0 0 -90"/>
                    <a:gd name="f34" fmla="*/ f3 1 246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6"/>
                    <a:gd name="f40" fmla="*/ f36 1 366"/>
                    <a:gd name="f41" fmla="*/ f38 1 f2"/>
                    <a:gd name="f42" fmla="*/ 242 1 f39"/>
                    <a:gd name="f43" fmla="*/ 366 1 f40"/>
                    <a:gd name="f44" fmla="*/ 244 1 f39"/>
                    <a:gd name="f45" fmla="*/ 364 1 f40"/>
                    <a:gd name="f46" fmla="*/ 246 1 f39"/>
                    <a:gd name="f47" fmla="*/ 236 1 f39"/>
                    <a:gd name="f48" fmla="*/ 348 1 f40"/>
                    <a:gd name="f49" fmla="*/ 50 1 f39"/>
                    <a:gd name="f50" fmla="*/ 54 1 f40"/>
                    <a:gd name="f51" fmla="*/ 32 1 f39"/>
                    <a:gd name="f52" fmla="*/ 28 1 f40"/>
                    <a:gd name="f53" fmla="*/ 26 1 f40"/>
                    <a:gd name="f54" fmla="*/ 22 1 f39"/>
                    <a:gd name="f55" fmla="*/ 14 1 f40"/>
                    <a:gd name="f56" fmla="*/ 10 1 f39"/>
                    <a:gd name="f57" fmla="*/ 4 1 f40"/>
                    <a:gd name="f58" fmla="*/ 6 1 f39"/>
                    <a:gd name="f59" fmla="*/ 2 1 f40"/>
                    <a:gd name="f60" fmla="*/ 2 1 f39"/>
                    <a:gd name="f61" fmla="*/ 0 1 f40"/>
                    <a:gd name="f62" fmla="*/ 0 1 f39"/>
                    <a:gd name="f63" fmla="*/ 6 1 f40"/>
                    <a:gd name="f64" fmla="*/ 4 1 f39"/>
                    <a:gd name="f65" fmla="*/ 16 1 f40"/>
                    <a:gd name="f66" fmla="*/ 24 1 f40"/>
                    <a:gd name="f67" fmla="*/ 20 1 f39"/>
                    <a:gd name="f68" fmla="*/ 34 1 f40"/>
                    <a:gd name="f69" fmla="*/ 28 1 f39"/>
                    <a:gd name="f70" fmla="*/ 44 1 f40"/>
                    <a:gd name="f71" fmla="*/ 232 1 f39"/>
                    <a:gd name="f72" fmla="*/ 352 1 f40"/>
                    <a:gd name="f73" fmla="*/ 238 1 f39"/>
                    <a:gd name="f74" fmla="*/ 362 1 f40"/>
                    <a:gd name="f75" fmla="*/ f6 1 f39"/>
                    <a:gd name="f76" fmla="*/ f7 1 f40"/>
                    <a:gd name="f77" fmla="+- f41 0 f1"/>
                    <a:gd name="f78" fmla="*/ f62 f34 1"/>
                    <a:gd name="f79" fmla="*/ f75 f34 1"/>
                    <a:gd name="f80" fmla="*/ f76 f35 1"/>
                    <a:gd name="f81" fmla="*/ f61 f35 1"/>
                    <a:gd name="f82" fmla="*/ f42 f34 1"/>
                    <a:gd name="f83" fmla="*/ f43 f35 1"/>
                    <a:gd name="f84" fmla="*/ f44 f34 1"/>
                    <a:gd name="f85" fmla="*/ f45 f35 1"/>
                    <a:gd name="f86" fmla="*/ f46 f34 1"/>
                    <a:gd name="f87" fmla="*/ f47 f34 1"/>
                    <a:gd name="f88" fmla="*/ f48 f35 1"/>
                    <a:gd name="f89" fmla="*/ f49 f34 1"/>
                    <a:gd name="f90" fmla="*/ f50 f35 1"/>
                    <a:gd name="f91" fmla="*/ f51 f34 1"/>
                    <a:gd name="f92" fmla="*/ f52 f35 1"/>
                    <a:gd name="f93" fmla="*/ f53 f35 1"/>
                    <a:gd name="f94" fmla="*/ f54 f34 1"/>
                    <a:gd name="f95" fmla="*/ f55 f35 1"/>
                    <a:gd name="f96" fmla="*/ f56 f34 1"/>
                    <a:gd name="f97" fmla="*/ f57 f35 1"/>
                    <a:gd name="f98" fmla="*/ f58 f34 1"/>
                    <a:gd name="f99" fmla="*/ f59 f35 1"/>
                    <a:gd name="f100" fmla="*/ f60 f34 1"/>
                    <a:gd name="f101" fmla="*/ f63 f35 1"/>
                    <a:gd name="f102" fmla="*/ f64 f34 1"/>
                    <a:gd name="f103" fmla="*/ f65 f35 1"/>
                    <a:gd name="f104" fmla="*/ f66 f35 1"/>
                    <a:gd name="f105" fmla="*/ f67 f34 1"/>
                    <a:gd name="f106" fmla="*/ f68 f35 1"/>
                    <a:gd name="f107" fmla="*/ f69 f34 1"/>
                    <a:gd name="f108" fmla="*/ f70 f35 1"/>
                    <a:gd name="f109" fmla="*/ f71 f34 1"/>
                    <a:gd name="f110" fmla="*/ f72 f35 1"/>
                    <a:gd name="f111" fmla="*/ f73 f34 1"/>
                    <a:gd name="f112" fmla="*/ f74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7">
                      <a:pos x="f82" y="f83"/>
                    </a:cxn>
                    <a:cxn ang="f77">
                      <a:pos x="f82" y="f83"/>
                    </a:cxn>
                    <a:cxn ang="f77">
                      <a:pos x="f84" y="f85"/>
                    </a:cxn>
                    <a:cxn ang="f77">
                      <a:pos x="f86" y="f85"/>
                    </a:cxn>
                    <a:cxn ang="f77">
                      <a:pos x="f86" y="f85"/>
                    </a:cxn>
                    <a:cxn ang="f77">
                      <a:pos x="f87" y="f88"/>
                    </a:cxn>
                    <a:cxn ang="f77">
                      <a:pos x="f89" y="f90"/>
                    </a:cxn>
                    <a:cxn ang="f77">
                      <a:pos x="f89" y="f90"/>
                    </a:cxn>
                    <a:cxn ang="f77">
                      <a:pos x="f91" y="f92"/>
                    </a:cxn>
                    <a:cxn ang="f77">
                      <a:pos x="f91" y="f93"/>
                    </a:cxn>
                    <a:cxn ang="f77">
                      <a:pos x="f91" y="f93"/>
                    </a:cxn>
                    <a:cxn ang="f77">
                      <a:pos x="f94" y="f95"/>
                    </a:cxn>
                    <a:cxn ang="f77">
                      <a:pos x="f96" y="f97"/>
                    </a:cxn>
                    <a:cxn ang="f77">
                      <a:pos x="f96" y="f97"/>
                    </a:cxn>
                    <a:cxn ang="f77">
                      <a:pos x="f98" y="f99"/>
                    </a:cxn>
                    <a:cxn ang="f77">
                      <a:pos x="f100" y="f81"/>
                    </a:cxn>
                    <a:cxn ang="f77">
                      <a:pos x="f78" y="f99"/>
                    </a:cxn>
                    <a:cxn ang="f77">
                      <a:pos x="f78" y="f101"/>
                    </a:cxn>
                    <a:cxn ang="f77">
                      <a:pos x="f78" y="f101"/>
                    </a:cxn>
                    <a:cxn ang="f77">
                      <a:pos x="f102" y="f103"/>
                    </a:cxn>
                    <a:cxn ang="f77">
                      <a:pos x="f96" y="f104"/>
                    </a:cxn>
                    <a:cxn ang="f77">
                      <a:pos x="f96" y="f104"/>
                    </a:cxn>
                    <a:cxn ang="f77">
                      <a:pos x="f105" y="f106"/>
                    </a:cxn>
                    <a:cxn ang="f77">
                      <a:pos x="f107" y="f108"/>
                    </a:cxn>
                    <a:cxn ang="f77">
                      <a:pos x="f109" y="f110"/>
                    </a:cxn>
                    <a:cxn ang="f77">
                      <a:pos x="f109" y="f110"/>
                    </a:cxn>
                    <a:cxn ang="f77">
                      <a:pos x="f111" y="f112"/>
                    </a:cxn>
                    <a:cxn ang="f77">
                      <a:pos x="f82" y="f83"/>
                    </a:cxn>
                    <a:cxn ang="f77">
                      <a:pos x="f82" y="f83"/>
                    </a:cxn>
                  </a:cxnLst>
                  <a:rect l="f78" t="f81" r="f79" b="f80"/>
                  <a:pathLst>
                    <a:path w="246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6" y="f10"/>
                      </a:lnTo>
                      <a:lnTo>
                        <a:pt x="f6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7"/>
                      </a:lnTo>
                      <a:lnTo>
                        <a:pt x="f15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3" y="f5"/>
                      </a:lnTo>
                      <a:lnTo>
                        <a:pt x="f5" y="f23"/>
                      </a:lnTo>
                      <a:lnTo>
                        <a:pt x="f5" y="f22"/>
                      </a:lnTo>
                      <a:lnTo>
                        <a:pt x="f5" y="f22"/>
                      </a:lnTo>
                      <a:lnTo>
                        <a:pt x="f21" y="f24"/>
                      </a:lnTo>
                      <a:lnTo>
                        <a:pt x="f20" y="f25"/>
                      </a:lnTo>
                      <a:lnTo>
                        <a:pt x="f20" y="f25"/>
                      </a:lnTo>
                      <a:lnTo>
                        <a:pt x="f26" y="f27"/>
                      </a:lnTo>
                      <a:lnTo>
                        <a:pt x="f16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6" name="Freeform 87">
                  <a:extLst>
                    <a:ext uri="{FF2B5EF4-FFF2-40B4-BE49-F238E27FC236}">
                      <a16:creationId xmlns:a16="http://schemas.microsoft.com/office/drawing/2014/main" id="{FA9B2F60-3504-44A7-86A4-98C9781A7052}"/>
                    </a:ext>
                  </a:extLst>
                </p:cNvPr>
                <p:cNvSpPr/>
                <p:nvPr/>
              </p:nvSpPr>
              <p:spPr>
                <a:xfrm rot="19711077">
                  <a:off x="856621" y="4897249"/>
                  <a:ext cx="539" cy="53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37"/>
                    <a:gd name="f7" fmla="+- 0 0 -90"/>
                    <a:gd name="f8" fmla="*/ f3 1 537"/>
                    <a:gd name="f9" fmla="*/ f4 1 537"/>
                    <a:gd name="f10" fmla="+- f6 0 f5"/>
                    <a:gd name="f11" fmla="*/ f7 f0 1"/>
                    <a:gd name="f12" fmla="*/ f10 1 537"/>
                    <a:gd name="f13" fmla="*/ f11 1 f2"/>
                    <a:gd name="f14" fmla="*/ 0 1 f12"/>
                    <a:gd name="f15" fmla="*/ 537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537" h="537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7" name="Freeform 88">
                  <a:extLst>
                    <a:ext uri="{FF2B5EF4-FFF2-40B4-BE49-F238E27FC236}">
                      <a16:creationId xmlns:a16="http://schemas.microsoft.com/office/drawing/2014/main" id="{C617E71A-AAE6-99DC-CF5C-282AA26BA4E0}"/>
                    </a:ext>
                  </a:extLst>
                </p:cNvPr>
                <p:cNvSpPr/>
                <p:nvPr/>
              </p:nvSpPr>
              <p:spPr>
                <a:xfrm rot="19711077">
                  <a:off x="801498" y="4672307"/>
                  <a:ext cx="131097" cy="19665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4"/>
                    <a:gd name="f7" fmla="val 366"/>
                    <a:gd name="f8" fmla="val 2"/>
                    <a:gd name="f9" fmla="val 6"/>
                    <a:gd name="f10" fmla="val 362"/>
                    <a:gd name="f11" fmla="val 14"/>
                    <a:gd name="f12" fmla="val 352"/>
                    <a:gd name="f13" fmla="val 216"/>
                    <a:gd name="f14" fmla="val 44"/>
                    <a:gd name="f15" fmla="val 226"/>
                    <a:gd name="f16" fmla="val 34"/>
                    <a:gd name="f17" fmla="val 234"/>
                    <a:gd name="f18" fmla="val 24"/>
                    <a:gd name="f19" fmla="val 240"/>
                    <a:gd name="f20" fmla="val 16"/>
                    <a:gd name="f21" fmla="val 242"/>
                    <a:gd name="f22" fmla="val 238"/>
                    <a:gd name="f23" fmla="val 4"/>
                    <a:gd name="f24" fmla="val 222"/>
                    <a:gd name="f25" fmla="val 212"/>
                    <a:gd name="f26" fmla="val 26"/>
                    <a:gd name="f27" fmla="val 28"/>
                    <a:gd name="f28" fmla="val 194"/>
                    <a:gd name="f29" fmla="val 54"/>
                    <a:gd name="f30" fmla="val 8"/>
                    <a:gd name="f31" fmla="val 348"/>
                    <a:gd name="f32" fmla="val 364"/>
                    <a:gd name="f33" fmla="+- 0 0 -90"/>
                    <a:gd name="f34" fmla="*/ f3 1 244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4"/>
                    <a:gd name="f40" fmla="*/ f36 1 366"/>
                    <a:gd name="f41" fmla="*/ f38 1 f2"/>
                    <a:gd name="f42" fmla="*/ 2 1 f39"/>
                    <a:gd name="f43" fmla="*/ 366 1 f40"/>
                    <a:gd name="f44" fmla="*/ 6 1 f39"/>
                    <a:gd name="f45" fmla="*/ 362 1 f40"/>
                    <a:gd name="f46" fmla="*/ 14 1 f39"/>
                    <a:gd name="f47" fmla="*/ 352 1 f40"/>
                    <a:gd name="f48" fmla="*/ 216 1 f39"/>
                    <a:gd name="f49" fmla="*/ 44 1 f40"/>
                    <a:gd name="f50" fmla="*/ 226 1 f39"/>
                    <a:gd name="f51" fmla="*/ 34 1 f40"/>
                    <a:gd name="f52" fmla="*/ 234 1 f39"/>
                    <a:gd name="f53" fmla="*/ 24 1 f40"/>
                    <a:gd name="f54" fmla="*/ 240 1 f39"/>
                    <a:gd name="f55" fmla="*/ 16 1 f40"/>
                    <a:gd name="f56" fmla="*/ 244 1 f39"/>
                    <a:gd name="f57" fmla="*/ 6 1 f40"/>
                    <a:gd name="f58" fmla="*/ 2 1 f40"/>
                    <a:gd name="f59" fmla="*/ 242 1 f39"/>
                    <a:gd name="f60" fmla="*/ 0 1 f40"/>
                    <a:gd name="f61" fmla="*/ 238 1 f39"/>
                    <a:gd name="f62" fmla="*/ 4 1 f40"/>
                    <a:gd name="f63" fmla="*/ 222 1 f39"/>
                    <a:gd name="f64" fmla="*/ 14 1 f40"/>
                    <a:gd name="f65" fmla="*/ 212 1 f39"/>
                    <a:gd name="f66" fmla="*/ 26 1 f40"/>
                    <a:gd name="f67" fmla="*/ 28 1 f40"/>
                    <a:gd name="f68" fmla="*/ 194 1 f39"/>
                    <a:gd name="f69" fmla="*/ 54 1 f40"/>
                    <a:gd name="f70" fmla="*/ 8 1 f39"/>
                    <a:gd name="f71" fmla="*/ 348 1 f40"/>
                    <a:gd name="f72" fmla="*/ 0 1 f39"/>
                    <a:gd name="f73" fmla="*/ 364 1 f40"/>
                    <a:gd name="f74" fmla="*/ f6 1 f39"/>
                    <a:gd name="f75" fmla="*/ f7 1 f40"/>
                    <a:gd name="f76" fmla="+- f41 0 f1"/>
                    <a:gd name="f77" fmla="*/ f72 f34 1"/>
                    <a:gd name="f78" fmla="*/ f74 f34 1"/>
                    <a:gd name="f79" fmla="*/ f75 f35 1"/>
                    <a:gd name="f80" fmla="*/ f60 f35 1"/>
                    <a:gd name="f81" fmla="*/ f42 f34 1"/>
                    <a:gd name="f82" fmla="*/ f43 f35 1"/>
                    <a:gd name="f83" fmla="*/ f44 f34 1"/>
                    <a:gd name="f84" fmla="*/ f45 f35 1"/>
                    <a:gd name="f85" fmla="*/ f46 f34 1"/>
                    <a:gd name="f86" fmla="*/ f47 f35 1"/>
                    <a:gd name="f87" fmla="*/ f48 f34 1"/>
                    <a:gd name="f88" fmla="*/ f49 f35 1"/>
                    <a:gd name="f89" fmla="*/ f50 f34 1"/>
                    <a:gd name="f90" fmla="*/ f51 f35 1"/>
                    <a:gd name="f91" fmla="*/ f52 f34 1"/>
                    <a:gd name="f92" fmla="*/ f53 f35 1"/>
                    <a:gd name="f93" fmla="*/ f54 f34 1"/>
                    <a:gd name="f94" fmla="*/ f55 f35 1"/>
                    <a:gd name="f95" fmla="*/ f56 f34 1"/>
                    <a:gd name="f96" fmla="*/ f57 f35 1"/>
                    <a:gd name="f97" fmla="*/ f58 f35 1"/>
                    <a:gd name="f98" fmla="*/ f59 f34 1"/>
                    <a:gd name="f99" fmla="*/ f61 f34 1"/>
                    <a:gd name="f100" fmla="*/ f62 f35 1"/>
                    <a:gd name="f101" fmla="*/ f63 f34 1"/>
                    <a:gd name="f102" fmla="*/ f64 f35 1"/>
                    <a:gd name="f103" fmla="*/ f65 f34 1"/>
                    <a:gd name="f104" fmla="*/ f66 f35 1"/>
                    <a:gd name="f105" fmla="*/ f67 f35 1"/>
                    <a:gd name="f106" fmla="*/ f68 f34 1"/>
                    <a:gd name="f107" fmla="*/ f69 f35 1"/>
                    <a:gd name="f108" fmla="*/ f70 f34 1"/>
                    <a:gd name="f109" fmla="*/ f71 f35 1"/>
                    <a:gd name="f110" fmla="*/ f73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5" y="f96"/>
                    </a:cxn>
                    <a:cxn ang="f76">
                      <a:pos x="f95" y="f97"/>
                    </a:cxn>
                    <a:cxn ang="f76">
                      <a:pos x="f98" y="f80"/>
                    </a:cxn>
                    <a:cxn ang="f76">
                      <a:pos x="f99" y="f97"/>
                    </a:cxn>
                    <a:cxn ang="f76">
                      <a:pos x="f91" y="f100"/>
                    </a:cxn>
                    <a:cxn ang="f76">
                      <a:pos x="f91" y="f100"/>
                    </a:cxn>
                    <a:cxn ang="f76">
                      <a:pos x="f101" y="f102"/>
                    </a:cxn>
                    <a:cxn ang="f76">
                      <a:pos x="f103" y="f104"/>
                    </a:cxn>
                    <a:cxn ang="f76">
                      <a:pos x="f103" y="f105"/>
                    </a:cxn>
                    <a:cxn ang="f76">
                      <a:pos x="f103" y="f105"/>
                    </a:cxn>
                    <a:cxn ang="f76">
                      <a:pos x="f106" y="f107"/>
                    </a:cxn>
                    <a:cxn ang="f76">
                      <a:pos x="f108" y="f109"/>
                    </a:cxn>
                    <a:cxn ang="f76">
                      <a:pos x="f108" y="f109"/>
                    </a:cxn>
                    <a:cxn ang="f76">
                      <a:pos x="f77" y="f110"/>
                    </a:cxn>
                    <a:cxn ang="f76">
                      <a:pos x="f77" y="f110"/>
                    </a:cxn>
                    <a:cxn ang="f76">
                      <a:pos x="f77" y="f82"/>
                    </a:cxn>
                    <a:cxn ang="f76">
                      <a:pos x="f77" y="f82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44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6" y="f8"/>
                      </a:lnTo>
                      <a:lnTo>
                        <a:pt x="f21" y="f5"/>
                      </a:lnTo>
                      <a:lnTo>
                        <a:pt x="f22" y="f8"/>
                      </a:lnTo>
                      <a:lnTo>
                        <a:pt x="f17" y="f23"/>
                      </a:lnTo>
                      <a:lnTo>
                        <a:pt x="f17" y="f23"/>
                      </a:lnTo>
                      <a:lnTo>
                        <a:pt x="f24" y="f11"/>
                      </a:lnTo>
                      <a:lnTo>
                        <a:pt x="f25" y="f26"/>
                      </a:lnTo>
                      <a:lnTo>
                        <a:pt x="f25" y="f27"/>
                      </a:lnTo>
                      <a:lnTo>
                        <a:pt x="f25" y="f27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0" y="f31"/>
                      </a:lnTo>
                      <a:lnTo>
                        <a:pt x="f5" y="f32"/>
                      </a:lnTo>
                      <a:lnTo>
                        <a:pt x="f5" y="f32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8" name="Freeform 89">
                  <a:extLst>
                    <a:ext uri="{FF2B5EF4-FFF2-40B4-BE49-F238E27FC236}">
                      <a16:creationId xmlns:a16="http://schemas.microsoft.com/office/drawing/2014/main" id="{807879A7-CF09-1034-74C5-69B4F86413F9}"/>
                    </a:ext>
                  </a:extLst>
                </p:cNvPr>
                <p:cNvSpPr/>
                <p:nvPr/>
              </p:nvSpPr>
              <p:spPr>
                <a:xfrm rot="19711077">
                  <a:off x="391822" y="4560625"/>
                  <a:ext cx="1094994" cy="93383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038"/>
                    <a:gd name="f7" fmla="val 1738"/>
                    <a:gd name="f8" fmla="val 2036"/>
                    <a:gd name="f9" fmla="val 78"/>
                    <a:gd name="f10" fmla="val 2018"/>
                    <a:gd name="f11" fmla="val 44"/>
                    <a:gd name="f12" fmla="val 1978"/>
                    <a:gd name="f13" fmla="val 14"/>
                    <a:gd name="f14" fmla="val 1916"/>
                    <a:gd name="f15" fmla="val 2"/>
                    <a:gd name="f16" fmla="val 1850"/>
                    <a:gd name="f17" fmla="val 1832"/>
                    <a:gd name="f18" fmla="val 1808"/>
                    <a:gd name="f19" fmla="val 4"/>
                    <a:gd name="f20" fmla="val 1778"/>
                    <a:gd name="f21" fmla="val 8"/>
                    <a:gd name="f22" fmla="val 1742"/>
                    <a:gd name="f23" fmla="val 16"/>
                    <a:gd name="f24" fmla="val 1702"/>
                    <a:gd name="f25" fmla="val 28"/>
                    <a:gd name="f26" fmla="val 1656"/>
                    <a:gd name="f27" fmla="val 46"/>
                    <a:gd name="f28" fmla="val 1606"/>
                    <a:gd name="f29" fmla="val 66"/>
                    <a:gd name="f30" fmla="val 1558"/>
                    <a:gd name="f31" fmla="val 92"/>
                    <a:gd name="f32" fmla="val 1510"/>
                    <a:gd name="f33" fmla="val 120"/>
                    <a:gd name="f34" fmla="val 1466"/>
                    <a:gd name="f35" fmla="val 152"/>
                    <a:gd name="f36" fmla="val 1424"/>
                    <a:gd name="f37" fmla="val 184"/>
                    <a:gd name="f38" fmla="val 1382"/>
                    <a:gd name="f39" fmla="val 222"/>
                    <a:gd name="f40" fmla="val 1342"/>
                    <a:gd name="f41" fmla="val 260"/>
                    <a:gd name="f42" fmla="val 1302"/>
                    <a:gd name="f43" fmla="val 304"/>
                    <a:gd name="f44" fmla="val 1264"/>
                    <a:gd name="f45" fmla="val 350"/>
                    <a:gd name="f46" fmla="val 1234"/>
                    <a:gd name="f47" fmla="val 388"/>
                    <a:gd name="f48" fmla="val 1204"/>
                    <a:gd name="f49" fmla="val 430"/>
                    <a:gd name="f50" fmla="val 1176"/>
                    <a:gd name="f51" fmla="val 472"/>
                    <a:gd name="f52" fmla="val 1152"/>
                    <a:gd name="f53" fmla="val 514"/>
                    <a:gd name="f54" fmla="val 1110"/>
                    <a:gd name="f55" fmla="val 590"/>
                    <a:gd name="f56" fmla="val 1080"/>
                    <a:gd name="f57" fmla="val 646"/>
                    <a:gd name="f58" fmla="val 1074"/>
                    <a:gd name="f59" fmla="val 644"/>
                    <a:gd name="f60" fmla="val 1068"/>
                    <a:gd name="f61" fmla="val 632"/>
                    <a:gd name="f62" fmla="val 1060"/>
                    <a:gd name="f63" fmla="val 618"/>
                    <a:gd name="f64" fmla="val 1064"/>
                    <a:gd name="f65" fmla="val 610"/>
                    <a:gd name="f66" fmla="val 1066"/>
                    <a:gd name="f67" fmla="val 602"/>
                    <a:gd name="f68" fmla="val 592"/>
                    <a:gd name="f69" fmla="val 586"/>
                    <a:gd name="f70" fmla="val 1052"/>
                    <a:gd name="f71" fmla="val 580"/>
                    <a:gd name="f72" fmla="val 1042"/>
                    <a:gd name="f73" fmla="val 578"/>
                    <a:gd name="f74" fmla="val 1040"/>
                    <a:gd name="f75" fmla="val 574"/>
                    <a:gd name="f76" fmla="val 1036"/>
                    <a:gd name="f77" fmla="val 1032"/>
                    <a:gd name="f78" fmla="val 1024"/>
                    <a:gd name="f79" fmla="val 568"/>
                    <a:gd name="f80" fmla="val 1022"/>
                    <a:gd name="f81" fmla="val 1018"/>
                    <a:gd name="f82" fmla="val 570"/>
                    <a:gd name="f83" fmla="val 1012"/>
                    <a:gd name="f84" fmla="val 1014"/>
                    <a:gd name="f85" fmla="val 1008"/>
                    <a:gd name="f86" fmla="val 1004"/>
                    <a:gd name="f87" fmla="val 1000"/>
                    <a:gd name="f88" fmla="val 990"/>
                    <a:gd name="f89" fmla="val 982"/>
                    <a:gd name="f90" fmla="val 978"/>
                    <a:gd name="f91" fmla="val 976"/>
                    <a:gd name="f92" fmla="val 608"/>
                    <a:gd name="f93" fmla="val 980"/>
                    <a:gd name="f94" fmla="val 616"/>
                    <a:gd name="f95" fmla="val 970"/>
                    <a:gd name="f96" fmla="val 964"/>
                    <a:gd name="f97" fmla="val 958"/>
                    <a:gd name="f98" fmla="val 928"/>
                    <a:gd name="f99" fmla="val 886"/>
                    <a:gd name="f100" fmla="val 860"/>
                    <a:gd name="f101" fmla="val 834"/>
                    <a:gd name="f102" fmla="val 804"/>
                    <a:gd name="f103" fmla="val 774"/>
                    <a:gd name="f104" fmla="val 736"/>
                    <a:gd name="f105" fmla="val 696"/>
                    <a:gd name="f106" fmla="val 656"/>
                    <a:gd name="f107" fmla="val 614"/>
                    <a:gd name="f108" fmla="val 572"/>
                    <a:gd name="f109" fmla="val 528"/>
                    <a:gd name="f110" fmla="val 480"/>
                    <a:gd name="f111" fmla="val 432"/>
                    <a:gd name="f112" fmla="val 382"/>
                    <a:gd name="f113" fmla="val 336"/>
                    <a:gd name="f114" fmla="val 296"/>
                    <a:gd name="f115" fmla="val 230"/>
                    <a:gd name="f116" fmla="val 206"/>
                    <a:gd name="f117" fmla="val 188"/>
                    <a:gd name="f118" fmla="val 122"/>
                    <a:gd name="f119" fmla="val 60"/>
                    <a:gd name="f120" fmla="val 20"/>
                    <a:gd name="f121" fmla="val 114"/>
                    <a:gd name="f122" fmla="val 10"/>
                    <a:gd name="f123" fmla="val 156"/>
                    <a:gd name="f124" fmla="val 32"/>
                    <a:gd name="f125" fmla="val 202"/>
                    <a:gd name="f126" fmla="val 42"/>
                    <a:gd name="f127" fmla="val 218"/>
                    <a:gd name="f128" fmla="val 54"/>
                    <a:gd name="f129" fmla="val 232"/>
                    <a:gd name="f130" fmla="val 58"/>
                    <a:gd name="f131" fmla="val 236"/>
                    <a:gd name="f132" fmla="val 64"/>
                    <a:gd name="f133" fmla="val 240"/>
                    <a:gd name="f134" fmla="val 68"/>
                    <a:gd name="f135" fmla="val 242"/>
                    <a:gd name="f136" fmla="val 72"/>
                    <a:gd name="f137" fmla="val 246"/>
                    <a:gd name="f138" fmla="val 258"/>
                    <a:gd name="f139" fmla="val 82"/>
                    <a:gd name="f140" fmla="val 272"/>
                    <a:gd name="f141" fmla="val 90"/>
                    <a:gd name="f142" fmla="val 286"/>
                    <a:gd name="f143" fmla="val 100"/>
                    <a:gd name="f144" fmla="val 298"/>
                    <a:gd name="f145" fmla="val 108"/>
                    <a:gd name="f146" fmla="val 302"/>
                    <a:gd name="f147" fmla="val 308"/>
                    <a:gd name="f148" fmla="val 312"/>
                    <a:gd name="f149" fmla="val 128"/>
                    <a:gd name="f150" fmla="val 318"/>
                    <a:gd name="f151" fmla="val 140"/>
                    <a:gd name="f152" fmla="val 332"/>
                    <a:gd name="f153" fmla="val 150"/>
                    <a:gd name="f154" fmla="val 348"/>
                    <a:gd name="f155" fmla="val 154"/>
                    <a:gd name="f156" fmla="val 358"/>
                    <a:gd name="f157" fmla="val 364"/>
                    <a:gd name="f158" fmla="val 158"/>
                    <a:gd name="f159" fmla="val 370"/>
                    <a:gd name="f160" fmla="val 170"/>
                    <a:gd name="f161" fmla="val 384"/>
                    <a:gd name="f162" fmla="val 186"/>
                    <a:gd name="f163" fmla="val 404"/>
                    <a:gd name="f164" fmla="val 190"/>
                    <a:gd name="f165" fmla="val 428"/>
                    <a:gd name="f166" fmla="val 192"/>
                    <a:gd name="f167" fmla="val 446"/>
                    <a:gd name="f168" fmla="val 452"/>
                    <a:gd name="f169" fmla="val 458"/>
                    <a:gd name="f170" fmla="val 462"/>
                    <a:gd name="f171" fmla="val 466"/>
                    <a:gd name="f172" fmla="val 194"/>
                    <a:gd name="f173" fmla="val 474"/>
                    <a:gd name="f174" fmla="val 484"/>
                    <a:gd name="f175" fmla="val 210"/>
                    <a:gd name="f176" fmla="val 488"/>
                    <a:gd name="f177" fmla="val 214"/>
                    <a:gd name="f178" fmla="val 498"/>
                    <a:gd name="f179" fmla="val 216"/>
                    <a:gd name="f180" fmla="val 506"/>
                    <a:gd name="f181" fmla="val 512"/>
                    <a:gd name="f182" fmla="val 518"/>
                    <a:gd name="f183" fmla="val 526"/>
                    <a:gd name="f184" fmla="val 212"/>
                    <a:gd name="f185" fmla="val 532"/>
                    <a:gd name="f186" fmla="val 542"/>
                    <a:gd name="f187" fmla="val 552"/>
                    <a:gd name="f188" fmla="val 562"/>
                    <a:gd name="f189" fmla="val 228"/>
                    <a:gd name="f190" fmla="val 238"/>
                    <a:gd name="f191" fmla="val 594"/>
                    <a:gd name="f192" fmla="val 598"/>
                    <a:gd name="f193" fmla="val 612"/>
                    <a:gd name="f194" fmla="val 250"/>
                    <a:gd name="f195" fmla="val 628"/>
                    <a:gd name="f196" fmla="val 252"/>
                    <a:gd name="f197" fmla="val 254"/>
                    <a:gd name="f198" fmla="val 642"/>
                    <a:gd name="f199" fmla="val 264"/>
                    <a:gd name="f200" fmla="val 278"/>
                    <a:gd name="f201" fmla="val 678"/>
                    <a:gd name="f202" fmla="val 294"/>
                    <a:gd name="f203" fmla="val 698"/>
                    <a:gd name="f204" fmla="val 712"/>
                    <a:gd name="f205" fmla="val 316"/>
                    <a:gd name="f206" fmla="val 734"/>
                    <a:gd name="f207" fmla="val 320"/>
                    <a:gd name="f208" fmla="val 740"/>
                    <a:gd name="f209" fmla="val 326"/>
                    <a:gd name="f210" fmla="val 744"/>
                    <a:gd name="f211" fmla="val 344"/>
                    <a:gd name="f212" fmla="val 752"/>
                    <a:gd name="f213" fmla="val 760"/>
                    <a:gd name="f214" fmla="val 414"/>
                    <a:gd name="f215" fmla="val 768"/>
                    <a:gd name="f216" fmla="val 468"/>
                    <a:gd name="f217" fmla="val 516"/>
                    <a:gd name="f218" fmla="val 584"/>
                    <a:gd name="f219" fmla="val 772"/>
                    <a:gd name="f220" fmla="val 626"/>
                    <a:gd name="f221" fmla="val 778"/>
                    <a:gd name="f222" fmla="val 780"/>
                    <a:gd name="f223" fmla="val 596"/>
                    <a:gd name="f224" fmla="val 796"/>
                    <a:gd name="f225" fmla="val 814"/>
                    <a:gd name="f226" fmla="val 832"/>
                    <a:gd name="f227" fmla="val 850"/>
                    <a:gd name="f228" fmla="val 890"/>
                    <a:gd name="f229" fmla="val 442"/>
                    <a:gd name="f230" fmla="val 918"/>
                    <a:gd name="f231" fmla="val 422"/>
                    <a:gd name="f232" fmla="val 938"/>
                    <a:gd name="f233" fmla="val 952"/>
                    <a:gd name="f234" fmla="val 412"/>
                    <a:gd name="f235" fmla="val 416"/>
                    <a:gd name="f236" fmla="val 962"/>
                    <a:gd name="f237" fmla="val 418"/>
                    <a:gd name="f238" fmla="val 420"/>
                    <a:gd name="f239" fmla="val 996"/>
                    <a:gd name="f240" fmla="val 438"/>
                    <a:gd name="f241" fmla="val 1020"/>
                    <a:gd name="f242" fmla="val 1044"/>
                    <a:gd name="f243" fmla="val 1102"/>
                    <a:gd name="f244" fmla="val 490"/>
                    <a:gd name="f245" fmla="val 1130"/>
                    <a:gd name="f246" fmla="val 500"/>
                    <a:gd name="f247" fmla="val 1142"/>
                    <a:gd name="f248" fmla="val 510"/>
                    <a:gd name="f249" fmla="val 520"/>
                    <a:gd name="f250" fmla="val 1160"/>
                    <a:gd name="f251" fmla="val 530"/>
                    <a:gd name="f252" fmla="val 1166"/>
                    <a:gd name="f253" fmla="val 548"/>
                    <a:gd name="f254" fmla="val 1174"/>
                    <a:gd name="f255" fmla="val 560"/>
                    <a:gd name="f256" fmla="val 1184"/>
                    <a:gd name="f257" fmla="val 1194"/>
                    <a:gd name="f258" fmla="val 1214"/>
                    <a:gd name="f259" fmla="val 1222"/>
                    <a:gd name="f260" fmla="val 1228"/>
                    <a:gd name="f261" fmla="val 1236"/>
                    <a:gd name="f262" fmla="val 588"/>
                    <a:gd name="f263" fmla="val 1256"/>
                    <a:gd name="f264" fmla="val 1268"/>
                    <a:gd name="f265" fmla="val 604"/>
                    <a:gd name="f266" fmla="val 1278"/>
                    <a:gd name="f267" fmla="val 1284"/>
                    <a:gd name="f268" fmla="val 1288"/>
                    <a:gd name="f269" fmla="val 1290"/>
                    <a:gd name="f270" fmla="val 638"/>
                    <a:gd name="f271" fmla="val 1294"/>
                    <a:gd name="f272" fmla="val 1300"/>
                    <a:gd name="f273" fmla="val 1306"/>
                    <a:gd name="f274" fmla="val 652"/>
                    <a:gd name="f275" fmla="val 1322"/>
                    <a:gd name="f276" fmla="val 1340"/>
                    <a:gd name="f277" fmla="val 660"/>
                    <a:gd name="f278" fmla="val 1374"/>
                    <a:gd name="f279" fmla="val 662"/>
                    <a:gd name="f280" fmla="val 1388"/>
                    <a:gd name="f281" fmla="val 1404"/>
                    <a:gd name="f282" fmla="val 1420"/>
                    <a:gd name="f283" fmla="val 1442"/>
                    <a:gd name="f284" fmla="val 650"/>
                    <a:gd name="f285" fmla="val 1464"/>
                    <a:gd name="f286" fmla="val 1486"/>
                    <a:gd name="f287" fmla="val 636"/>
                    <a:gd name="f288" fmla="val 1498"/>
                    <a:gd name="f289" fmla="val 630"/>
                    <a:gd name="f290" fmla="val 1508"/>
                    <a:gd name="f291" fmla="val 622"/>
                    <a:gd name="f292" fmla="val 1518"/>
                    <a:gd name="f293" fmla="val 1528"/>
                    <a:gd name="f294" fmla="val 1544"/>
                    <a:gd name="f295" fmla="val 582"/>
                    <a:gd name="f296" fmla="val 1580"/>
                    <a:gd name="f297" fmla="val 550"/>
                    <a:gd name="f298" fmla="val 1596"/>
                    <a:gd name="f299" fmla="val 1602"/>
                    <a:gd name="f300" fmla="val 538"/>
                    <a:gd name="f301" fmla="val 1616"/>
                    <a:gd name="f302" fmla="val 1632"/>
                    <a:gd name="f303" fmla="val 522"/>
                    <a:gd name="f304" fmla="val 1652"/>
                    <a:gd name="f305" fmla="val 1676"/>
                    <a:gd name="f306" fmla="val 1698"/>
                    <a:gd name="f307" fmla="val 1716"/>
                    <a:gd name="f308" fmla="val 1724"/>
                    <a:gd name="f309" fmla="val 1732"/>
                    <a:gd name="f310" fmla="val 1736"/>
                    <a:gd name="f311" fmla="val 544"/>
                    <a:gd name="f312" fmla="val 554"/>
                    <a:gd name="f313" fmla="val 1734"/>
                    <a:gd name="f314" fmla="val 558"/>
                    <a:gd name="f315" fmla="val 640"/>
                    <a:gd name="f316" fmla="val 1640"/>
                    <a:gd name="f317" fmla="val 1610"/>
                    <a:gd name="f318" fmla="val 648"/>
                    <a:gd name="f319" fmla="val 1598"/>
                    <a:gd name="f320" fmla="val 658"/>
                    <a:gd name="f321" fmla="val 1590"/>
                    <a:gd name="f322" fmla="val 664"/>
                    <a:gd name="f323" fmla="val 1588"/>
                    <a:gd name="f324" fmla="val 670"/>
                    <a:gd name="f325" fmla="val 1586"/>
                    <a:gd name="f326" fmla="val 1582"/>
                    <a:gd name="f327" fmla="val 684"/>
                    <a:gd name="f328" fmla="val 1578"/>
                    <a:gd name="f329" fmla="val 1562"/>
                    <a:gd name="f330" fmla="val 1538"/>
                    <a:gd name="f331" fmla="val 732"/>
                    <a:gd name="f332" fmla="val 1520"/>
                    <a:gd name="f333" fmla="val 1500"/>
                    <a:gd name="f334" fmla="val 770"/>
                    <a:gd name="f335" fmla="val 1476"/>
                    <a:gd name="f336" fmla="val 790"/>
                    <a:gd name="f337" fmla="val 1446"/>
                    <a:gd name="f338" fmla="val 812"/>
                    <a:gd name="f339" fmla="val 1410"/>
                    <a:gd name="f340" fmla="val 830"/>
                    <a:gd name="f341" fmla="val 836"/>
                    <a:gd name="f342" fmla="val 1356"/>
                    <a:gd name="f343" fmla="val 840"/>
                    <a:gd name="f344" fmla="val 854"/>
                    <a:gd name="f345" fmla="val 1266"/>
                    <a:gd name="f346" fmla="val 878"/>
                    <a:gd name="f347" fmla="val 1136"/>
                    <a:gd name="f348" fmla="val 1070"/>
                    <a:gd name="f349" fmla="val 904"/>
                    <a:gd name="f350" fmla="val 910"/>
                    <a:gd name="f351" fmla="val 992"/>
                    <a:gd name="f352" fmla="val 916"/>
                    <a:gd name="f353" fmla="val 974"/>
                    <a:gd name="f354" fmla="val 922"/>
                    <a:gd name="f355" fmla="val 924"/>
                    <a:gd name="f356" fmla="val 960"/>
                    <a:gd name="f357" fmla="val 926"/>
                    <a:gd name="f358" fmla="val 932"/>
                    <a:gd name="f359" fmla="val 954"/>
                    <a:gd name="f360" fmla="val 950"/>
                    <a:gd name="f361" fmla="val 942"/>
                    <a:gd name="f362" fmla="val 908"/>
                    <a:gd name="f363" fmla="val 968"/>
                    <a:gd name="f364" fmla="val 972"/>
                    <a:gd name="f365" fmla="val 994"/>
                    <a:gd name="f366" fmla="val 1146"/>
                    <a:gd name="f367" fmla="val 1150"/>
                    <a:gd name="f368" fmla="val 1170"/>
                    <a:gd name="f369" fmla="val 1202"/>
                    <a:gd name="f370" fmla="val 1252"/>
                    <a:gd name="f371" fmla="val 984"/>
                    <a:gd name="f372" fmla="val 1016"/>
                    <a:gd name="f373" fmla="val 1320"/>
                    <a:gd name="f374" fmla="val 1292"/>
                    <a:gd name="f375" fmla="val 1054"/>
                    <a:gd name="f376" fmla="val 1076"/>
                    <a:gd name="f377" fmla="val 1062"/>
                    <a:gd name="f378" fmla="val 1088"/>
                    <a:gd name="f379" fmla="val 1100"/>
                    <a:gd name="f380" fmla="val 1106"/>
                    <a:gd name="f381" fmla="val 1112"/>
                    <a:gd name="f382" fmla="val 1114"/>
                    <a:gd name="f383" fmla="val 1116"/>
                    <a:gd name="f384" fmla="val 1122"/>
                    <a:gd name="f385" fmla="val 1128"/>
                    <a:gd name="f386" fmla="val 1134"/>
                    <a:gd name="f387" fmla="val 1148"/>
                    <a:gd name="f388" fmla="val 1198"/>
                    <a:gd name="f389" fmla="val 1208"/>
                    <a:gd name="f390" fmla="val 1226"/>
                    <a:gd name="f391" fmla="val 1248"/>
                    <a:gd name="f392" fmla="val 1286"/>
                    <a:gd name="f393" fmla="val 1304"/>
                    <a:gd name="f394" fmla="val 1326"/>
                    <a:gd name="f395" fmla="val 1354"/>
                    <a:gd name="f396" fmla="val 1360"/>
                    <a:gd name="f397" fmla="val 1366"/>
                    <a:gd name="f398" fmla="val 1380"/>
                    <a:gd name="f399" fmla="val 1390"/>
                    <a:gd name="f400" fmla="val 1402"/>
                    <a:gd name="f401" fmla="val 1398"/>
                    <a:gd name="f402" fmla="val 1480"/>
                    <a:gd name="f403" fmla="val 1484"/>
                    <a:gd name="f404" fmla="val 1494"/>
                    <a:gd name="f405" fmla="val 1506"/>
                    <a:gd name="f406" fmla="val 1512"/>
                    <a:gd name="f407" fmla="val 1516"/>
                    <a:gd name="f408" fmla="val 1522"/>
                    <a:gd name="f409" fmla="val 1490"/>
                    <a:gd name="f410" fmla="val 1456"/>
                    <a:gd name="f411" fmla="val 1416"/>
                    <a:gd name="f412" fmla="val 1408"/>
                    <a:gd name="f413" fmla="val 1396"/>
                    <a:gd name="f414" fmla="val 1386"/>
                    <a:gd name="f415" fmla="val 1378"/>
                    <a:gd name="f416" fmla="val 1376"/>
                    <a:gd name="f417" fmla="val 1392"/>
                    <a:gd name="f418" fmla="val 1400"/>
                    <a:gd name="f419" fmla="val 1406"/>
                    <a:gd name="f420" fmla="val 1422"/>
                    <a:gd name="f421" fmla="val 1432"/>
                    <a:gd name="f422" fmla="val 1450"/>
                    <a:gd name="f423" fmla="val 1460"/>
                    <a:gd name="f424" fmla="val 1470"/>
                    <a:gd name="f425" fmla="val 1478"/>
                    <a:gd name="f426" fmla="val 1548"/>
                    <a:gd name="f427" fmla="val 1564"/>
                    <a:gd name="f428" fmla="val 1592"/>
                    <a:gd name="f429" fmla="val 1600"/>
                    <a:gd name="f430" fmla="val 1608"/>
                    <a:gd name="f431" fmla="val 1618"/>
                    <a:gd name="f432" fmla="val 1620"/>
                    <a:gd name="f433" fmla="val 1622"/>
                    <a:gd name="f434" fmla="val 1626"/>
                    <a:gd name="f435" fmla="val 1624"/>
                    <a:gd name="f436" fmla="val 1614"/>
                    <a:gd name="f437" fmla="val 1566"/>
                    <a:gd name="f438" fmla="val 1496"/>
                    <a:gd name="f439" fmla="val 1440"/>
                    <a:gd name="f440" fmla="val 1412"/>
                    <a:gd name="f441" fmla="val 1454"/>
                    <a:gd name="f442" fmla="val 1570"/>
                    <a:gd name="f443" fmla="val 1674"/>
                    <a:gd name="f444" fmla="val 1694"/>
                    <a:gd name="f445" fmla="val 1710"/>
                    <a:gd name="f446" fmla="val 1718"/>
                    <a:gd name="f447" fmla="val 1722"/>
                    <a:gd name="f448" fmla="val 1744"/>
                    <a:gd name="f449" fmla="val 1760"/>
                    <a:gd name="f450" fmla="val 1774"/>
                    <a:gd name="f451" fmla="val 1782"/>
                    <a:gd name="f452" fmla="val 1786"/>
                    <a:gd name="f453" fmla="val 1788"/>
                    <a:gd name="f454" fmla="val 1792"/>
                    <a:gd name="f455" fmla="val 1796"/>
                    <a:gd name="f456" fmla="val 1798"/>
                    <a:gd name="f457" fmla="val 1802"/>
                    <a:gd name="f458" fmla="val 1806"/>
                    <a:gd name="f459" fmla="val 1810"/>
                    <a:gd name="f460" fmla="val 1820"/>
                    <a:gd name="f461" fmla="val 1824"/>
                    <a:gd name="f462" fmla="val 1826"/>
                    <a:gd name="f463" fmla="val 1822"/>
                    <a:gd name="f464" fmla="val 1828"/>
                    <a:gd name="f465" fmla="val 1842"/>
                    <a:gd name="f466" fmla="val 1848"/>
                    <a:gd name="f467" fmla="val 1846"/>
                    <a:gd name="f468" fmla="val 1852"/>
                    <a:gd name="f469" fmla="val 1868"/>
                    <a:gd name="f470" fmla="val 1880"/>
                    <a:gd name="f471" fmla="val 1882"/>
                    <a:gd name="f472" fmla="val 1884"/>
                    <a:gd name="f473" fmla="val 1888"/>
                    <a:gd name="f474" fmla="val 1896"/>
                    <a:gd name="f475" fmla="val 1910"/>
                    <a:gd name="f476" fmla="val 1924"/>
                    <a:gd name="f477" fmla="val 1930"/>
                    <a:gd name="f478" fmla="val 1936"/>
                    <a:gd name="f479" fmla="val 1946"/>
                    <a:gd name="f480" fmla="val 1956"/>
                    <a:gd name="f481" fmla="val 1960"/>
                    <a:gd name="f482" fmla="val 1966"/>
                    <a:gd name="f483" fmla="val 1970"/>
                    <a:gd name="f484" fmla="val 1974"/>
                    <a:gd name="f485" fmla="val 1980"/>
                    <a:gd name="f486" fmla="val 1984"/>
                    <a:gd name="f487" fmla="val 1994"/>
                    <a:gd name="f488" fmla="val 2006"/>
                    <a:gd name="f489" fmla="val 2028"/>
                    <a:gd name="f490" fmla="+- 0 0 -90"/>
                    <a:gd name="f491" fmla="*/ f3 1 2038"/>
                    <a:gd name="f492" fmla="*/ f4 1 1738"/>
                    <a:gd name="f493" fmla="+- f7 0 f5"/>
                    <a:gd name="f494" fmla="+- f6 0 f5"/>
                    <a:gd name="f495" fmla="*/ f490 f0 1"/>
                    <a:gd name="f496" fmla="*/ f494 1 2038"/>
                    <a:gd name="f497" fmla="*/ f493 1 1738"/>
                    <a:gd name="f498" fmla="*/ f495 1 f2"/>
                    <a:gd name="f499" fmla="*/ 1778 1 f496"/>
                    <a:gd name="f500" fmla="*/ 8 1 f497"/>
                    <a:gd name="f501" fmla="*/ 1424 1 f496"/>
                    <a:gd name="f502" fmla="*/ 184 1 f497"/>
                    <a:gd name="f503" fmla="*/ 1152 1 f496"/>
                    <a:gd name="f504" fmla="*/ 514 1 f497"/>
                    <a:gd name="f505" fmla="*/ 1064 1 f496"/>
                    <a:gd name="f506" fmla="*/ 610 1 f497"/>
                    <a:gd name="f507" fmla="*/ 1042 1 f496"/>
                    <a:gd name="f508" fmla="*/ 574 1 f497"/>
                    <a:gd name="f509" fmla="*/ 1014 1 f496"/>
                    <a:gd name="f510" fmla="*/ 982 1 f496"/>
                    <a:gd name="f511" fmla="*/ 586 1 f497"/>
                    <a:gd name="f512" fmla="*/ 964 1 f496"/>
                    <a:gd name="f513" fmla="*/ 644 1 f497"/>
                    <a:gd name="f514" fmla="*/ 774 1 f496"/>
                    <a:gd name="f515" fmla="*/ 350 1 f497"/>
                    <a:gd name="f516" fmla="*/ 432 1 f496"/>
                    <a:gd name="f517" fmla="*/ 66 1 f497"/>
                    <a:gd name="f518" fmla="*/ 60 1 f496"/>
                    <a:gd name="f519" fmla="*/ 14 1 f497"/>
                    <a:gd name="f520" fmla="*/ 58 1 f496"/>
                    <a:gd name="f521" fmla="*/ 236 1 f497"/>
                    <a:gd name="f522" fmla="*/ 100 1 f496"/>
                    <a:gd name="f523" fmla="*/ 298 1 f497"/>
                    <a:gd name="f524" fmla="*/ 154 1 f496"/>
                    <a:gd name="f525" fmla="*/ 358 1 f497"/>
                    <a:gd name="f526" fmla="*/ 190 1 f496"/>
                    <a:gd name="f527" fmla="*/ 458 1 f497"/>
                    <a:gd name="f528" fmla="*/ 216 1 f496"/>
                    <a:gd name="f529" fmla="*/ 506 1 f497"/>
                    <a:gd name="f530" fmla="*/ 228 1 f496"/>
                    <a:gd name="f531" fmla="*/ 580 1 f497"/>
                    <a:gd name="f532" fmla="*/ 252 1 f496"/>
                    <a:gd name="f533" fmla="*/ 632 1 f497"/>
                    <a:gd name="f534" fmla="*/ 320 1 f496"/>
                    <a:gd name="f535" fmla="*/ 740 1 f497"/>
                    <a:gd name="f536" fmla="*/ 628 1 f496"/>
                    <a:gd name="f537" fmla="*/ 780 1 f497"/>
                    <a:gd name="f538" fmla="*/ 422 1 f496"/>
                    <a:gd name="f539" fmla="*/ 938 1 f497"/>
                    <a:gd name="f540" fmla="*/ 446 1 f496"/>
                    <a:gd name="f541" fmla="*/ 1044 1 f497"/>
                    <a:gd name="f542" fmla="*/ 548 1 f496"/>
                    <a:gd name="f543" fmla="*/ 1174 1 f497"/>
                    <a:gd name="f544" fmla="*/ 588 1 f496"/>
                    <a:gd name="f545" fmla="*/ 1256 1 f497"/>
                    <a:gd name="f546" fmla="*/ 646 1 f496"/>
                    <a:gd name="f547" fmla="*/ 1306 1 f497"/>
                    <a:gd name="f548" fmla="*/ 650 1 f496"/>
                    <a:gd name="f549" fmla="*/ 1464 1 f497"/>
                    <a:gd name="f550" fmla="*/ 562 1 f496"/>
                    <a:gd name="f551" fmla="*/ 1580 1 f497"/>
                    <a:gd name="f552" fmla="*/ 516 1 f496"/>
                    <a:gd name="f553" fmla="*/ 1698 1 f497"/>
                    <a:gd name="f554" fmla="*/ 554 1 f496"/>
                    <a:gd name="f555" fmla="*/ 1734 1 f497"/>
                    <a:gd name="f556" fmla="*/ 670 1 f496"/>
                    <a:gd name="f557" fmla="*/ 1586 1 f497"/>
                    <a:gd name="f558" fmla="*/ 770 1 f496"/>
                    <a:gd name="f559" fmla="*/ 1476 1 f497"/>
                    <a:gd name="f560" fmla="*/ 890 1 f496"/>
                    <a:gd name="f561" fmla="*/ 1070 1 f497"/>
                    <a:gd name="f562" fmla="*/ 938 1 f496"/>
                    <a:gd name="f563" fmla="*/ 954 1 f497"/>
                    <a:gd name="f564" fmla="*/ 962 1 f496"/>
                    <a:gd name="f565" fmla="*/ 1146 1 f497"/>
                    <a:gd name="f566" fmla="*/ 1022 1 f496"/>
                    <a:gd name="f567" fmla="*/ 1320 1 f497"/>
                    <a:gd name="f568" fmla="*/ 1076 1 f496"/>
                    <a:gd name="f569" fmla="*/ 1068 1 f497"/>
                    <a:gd name="f570" fmla="*/ 1106 1 f496"/>
                    <a:gd name="f571" fmla="*/ 958 1 f497"/>
                    <a:gd name="f572" fmla="*/ 1160 1 f496"/>
                    <a:gd name="f573" fmla="*/ 1136 1 f497"/>
                    <a:gd name="f574" fmla="*/ 1268 1 f496"/>
                    <a:gd name="f575" fmla="*/ 1366 1 f496"/>
                    <a:gd name="f576" fmla="*/ 1494 1 f496"/>
                    <a:gd name="f577" fmla="*/ 1738 1 f497"/>
                    <a:gd name="f578" fmla="*/ 1520 1 f496"/>
                    <a:gd name="f579" fmla="*/ 1676 1 f497"/>
                    <a:gd name="f580" fmla="*/ 1456 1 f496"/>
                    <a:gd name="f581" fmla="*/ 1558 1 f497"/>
                    <a:gd name="f582" fmla="*/ 1382 1 f496"/>
                    <a:gd name="f583" fmla="*/ 1442 1 f497"/>
                    <a:gd name="f584" fmla="*/ 1396 1 f496"/>
                    <a:gd name="f585" fmla="*/ 1300 1 f497"/>
                    <a:gd name="f586" fmla="*/ 1460 1 f496"/>
                    <a:gd name="f587" fmla="*/ 1236 1 f497"/>
                    <a:gd name="f588" fmla="*/ 1508 1 f496"/>
                    <a:gd name="f589" fmla="*/ 1166 1 f497"/>
                    <a:gd name="f590" fmla="*/ 1600 1 f496"/>
                    <a:gd name="f591" fmla="*/ 1020 1 f497"/>
                    <a:gd name="f592" fmla="*/ 1596 1 f496"/>
                    <a:gd name="f593" fmla="*/ 918 1 f497"/>
                    <a:gd name="f594" fmla="*/ 1454 1 f496"/>
                    <a:gd name="f595" fmla="*/ 772 1 f497"/>
                    <a:gd name="f596" fmla="*/ 1722 1 f496"/>
                    <a:gd name="f597" fmla="*/ 734 1 f497"/>
                    <a:gd name="f598" fmla="*/ 1788 1 f496"/>
                    <a:gd name="f599" fmla="*/ 628 1 f497"/>
                    <a:gd name="f600" fmla="*/ 1820 1 f496"/>
                    <a:gd name="f601" fmla="*/ 562 1 f497"/>
                    <a:gd name="f602" fmla="*/ 1824 1 f496"/>
                    <a:gd name="f603" fmla="*/ 498 1 f497"/>
                    <a:gd name="f604" fmla="*/ 1846 1 f496"/>
                    <a:gd name="f605" fmla="*/ 452 1 f497"/>
                    <a:gd name="f606" fmla="*/ 1884 1 f496"/>
                    <a:gd name="f607" fmla="*/ 1946 1 f496"/>
                    <a:gd name="f608" fmla="*/ 286 1 f497"/>
                    <a:gd name="f609" fmla="*/ 1984 1 f496"/>
                    <a:gd name="f610" fmla="*/ 232 1 f497"/>
                    <a:gd name="f611" fmla="*/ 582 1 f497"/>
                    <a:gd name="f612" fmla="*/ 0 1 f496"/>
                    <a:gd name="f613" fmla="*/ f6 1 f496"/>
                    <a:gd name="f614" fmla="*/ 0 1 f497"/>
                    <a:gd name="f615" fmla="*/ f7 1 f497"/>
                    <a:gd name="f616" fmla="+- f498 0 f1"/>
                    <a:gd name="f617" fmla="*/ f612 f491 1"/>
                    <a:gd name="f618" fmla="*/ f613 f491 1"/>
                    <a:gd name="f619" fmla="*/ f615 f492 1"/>
                    <a:gd name="f620" fmla="*/ f614 f492 1"/>
                    <a:gd name="f621" fmla="*/ f499 f491 1"/>
                    <a:gd name="f622" fmla="*/ f500 f492 1"/>
                    <a:gd name="f623" fmla="*/ f501 f491 1"/>
                    <a:gd name="f624" fmla="*/ f502 f492 1"/>
                    <a:gd name="f625" fmla="*/ f503 f491 1"/>
                    <a:gd name="f626" fmla="*/ f504 f492 1"/>
                    <a:gd name="f627" fmla="*/ f505 f491 1"/>
                    <a:gd name="f628" fmla="*/ f506 f492 1"/>
                    <a:gd name="f629" fmla="*/ f507 f491 1"/>
                    <a:gd name="f630" fmla="*/ f508 f492 1"/>
                    <a:gd name="f631" fmla="*/ f509 f491 1"/>
                    <a:gd name="f632" fmla="*/ f510 f491 1"/>
                    <a:gd name="f633" fmla="*/ f511 f492 1"/>
                    <a:gd name="f634" fmla="*/ f512 f491 1"/>
                    <a:gd name="f635" fmla="*/ f513 f492 1"/>
                    <a:gd name="f636" fmla="*/ f514 f491 1"/>
                    <a:gd name="f637" fmla="*/ f515 f492 1"/>
                    <a:gd name="f638" fmla="*/ f516 f491 1"/>
                    <a:gd name="f639" fmla="*/ f517 f492 1"/>
                    <a:gd name="f640" fmla="*/ f518 f491 1"/>
                    <a:gd name="f641" fmla="*/ f519 f492 1"/>
                    <a:gd name="f642" fmla="*/ f520 f491 1"/>
                    <a:gd name="f643" fmla="*/ f521 f492 1"/>
                    <a:gd name="f644" fmla="*/ f522 f491 1"/>
                    <a:gd name="f645" fmla="*/ f523 f492 1"/>
                    <a:gd name="f646" fmla="*/ f524 f491 1"/>
                    <a:gd name="f647" fmla="*/ f525 f492 1"/>
                    <a:gd name="f648" fmla="*/ f526 f491 1"/>
                    <a:gd name="f649" fmla="*/ f527 f492 1"/>
                    <a:gd name="f650" fmla="*/ f528 f491 1"/>
                    <a:gd name="f651" fmla="*/ f529 f492 1"/>
                    <a:gd name="f652" fmla="*/ f530 f491 1"/>
                    <a:gd name="f653" fmla="*/ f531 f492 1"/>
                    <a:gd name="f654" fmla="*/ f532 f491 1"/>
                    <a:gd name="f655" fmla="*/ f533 f492 1"/>
                    <a:gd name="f656" fmla="*/ f534 f491 1"/>
                    <a:gd name="f657" fmla="*/ f535 f492 1"/>
                    <a:gd name="f658" fmla="*/ f536 f491 1"/>
                    <a:gd name="f659" fmla="*/ f537 f492 1"/>
                    <a:gd name="f660" fmla="*/ f538 f491 1"/>
                    <a:gd name="f661" fmla="*/ f539 f492 1"/>
                    <a:gd name="f662" fmla="*/ f540 f491 1"/>
                    <a:gd name="f663" fmla="*/ f541 f492 1"/>
                    <a:gd name="f664" fmla="*/ f542 f491 1"/>
                    <a:gd name="f665" fmla="*/ f543 f492 1"/>
                    <a:gd name="f666" fmla="*/ f544 f491 1"/>
                    <a:gd name="f667" fmla="*/ f545 f492 1"/>
                    <a:gd name="f668" fmla="*/ f546 f491 1"/>
                    <a:gd name="f669" fmla="*/ f547 f492 1"/>
                    <a:gd name="f670" fmla="*/ f548 f491 1"/>
                    <a:gd name="f671" fmla="*/ f549 f492 1"/>
                    <a:gd name="f672" fmla="*/ f550 f491 1"/>
                    <a:gd name="f673" fmla="*/ f551 f492 1"/>
                    <a:gd name="f674" fmla="*/ f552 f491 1"/>
                    <a:gd name="f675" fmla="*/ f553 f492 1"/>
                    <a:gd name="f676" fmla="*/ f554 f491 1"/>
                    <a:gd name="f677" fmla="*/ f555 f492 1"/>
                    <a:gd name="f678" fmla="*/ f556 f491 1"/>
                    <a:gd name="f679" fmla="*/ f557 f492 1"/>
                    <a:gd name="f680" fmla="*/ f558 f491 1"/>
                    <a:gd name="f681" fmla="*/ f559 f492 1"/>
                    <a:gd name="f682" fmla="*/ f560 f491 1"/>
                    <a:gd name="f683" fmla="*/ f561 f492 1"/>
                    <a:gd name="f684" fmla="*/ f562 f491 1"/>
                    <a:gd name="f685" fmla="*/ f563 f492 1"/>
                    <a:gd name="f686" fmla="*/ f564 f491 1"/>
                    <a:gd name="f687" fmla="*/ f565 f492 1"/>
                    <a:gd name="f688" fmla="*/ f566 f491 1"/>
                    <a:gd name="f689" fmla="*/ f567 f492 1"/>
                    <a:gd name="f690" fmla="*/ f568 f491 1"/>
                    <a:gd name="f691" fmla="*/ f569 f492 1"/>
                    <a:gd name="f692" fmla="*/ f570 f491 1"/>
                    <a:gd name="f693" fmla="*/ f571 f492 1"/>
                    <a:gd name="f694" fmla="*/ f572 f491 1"/>
                    <a:gd name="f695" fmla="*/ f573 f492 1"/>
                    <a:gd name="f696" fmla="*/ f574 f491 1"/>
                    <a:gd name="f697" fmla="*/ f575 f491 1"/>
                    <a:gd name="f698" fmla="*/ f576 f491 1"/>
                    <a:gd name="f699" fmla="*/ f577 f492 1"/>
                    <a:gd name="f700" fmla="*/ f578 f491 1"/>
                    <a:gd name="f701" fmla="*/ f579 f492 1"/>
                    <a:gd name="f702" fmla="*/ f580 f491 1"/>
                    <a:gd name="f703" fmla="*/ f581 f492 1"/>
                    <a:gd name="f704" fmla="*/ f582 f491 1"/>
                    <a:gd name="f705" fmla="*/ f583 f492 1"/>
                    <a:gd name="f706" fmla="*/ f584 f491 1"/>
                    <a:gd name="f707" fmla="*/ f585 f492 1"/>
                    <a:gd name="f708" fmla="*/ f586 f491 1"/>
                    <a:gd name="f709" fmla="*/ f587 f492 1"/>
                    <a:gd name="f710" fmla="*/ f588 f491 1"/>
                    <a:gd name="f711" fmla="*/ f589 f492 1"/>
                    <a:gd name="f712" fmla="*/ f590 f491 1"/>
                    <a:gd name="f713" fmla="*/ f591 f492 1"/>
                    <a:gd name="f714" fmla="*/ f592 f491 1"/>
                    <a:gd name="f715" fmla="*/ f593 f492 1"/>
                    <a:gd name="f716" fmla="*/ f594 f491 1"/>
                    <a:gd name="f717" fmla="*/ f595 f492 1"/>
                    <a:gd name="f718" fmla="*/ f596 f491 1"/>
                    <a:gd name="f719" fmla="*/ f597 f492 1"/>
                    <a:gd name="f720" fmla="*/ f598 f491 1"/>
                    <a:gd name="f721" fmla="*/ f599 f492 1"/>
                    <a:gd name="f722" fmla="*/ f600 f491 1"/>
                    <a:gd name="f723" fmla="*/ f601 f492 1"/>
                    <a:gd name="f724" fmla="*/ f602 f491 1"/>
                    <a:gd name="f725" fmla="*/ f603 f492 1"/>
                    <a:gd name="f726" fmla="*/ f604 f491 1"/>
                    <a:gd name="f727" fmla="*/ f605 f492 1"/>
                    <a:gd name="f728" fmla="*/ f606 f491 1"/>
                    <a:gd name="f729" fmla="*/ f607 f491 1"/>
                    <a:gd name="f730" fmla="*/ f608 f492 1"/>
                    <a:gd name="f731" fmla="*/ f609 f491 1"/>
                    <a:gd name="f732" fmla="*/ f610 f492 1"/>
                    <a:gd name="f733" fmla="*/ f611 f49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16">
                      <a:pos x="f621" y="f622"/>
                    </a:cxn>
                    <a:cxn ang="f616">
                      <a:pos x="f623" y="f624"/>
                    </a:cxn>
                    <a:cxn ang="f616">
                      <a:pos x="f625" y="f626"/>
                    </a:cxn>
                    <a:cxn ang="f616">
                      <a:pos x="f627" y="f628"/>
                    </a:cxn>
                    <a:cxn ang="f616">
                      <a:pos x="f629" y="f630"/>
                    </a:cxn>
                    <a:cxn ang="f616">
                      <a:pos x="f631" y="f630"/>
                    </a:cxn>
                    <a:cxn ang="f616">
                      <a:pos x="f632" y="f633"/>
                    </a:cxn>
                    <a:cxn ang="f616">
                      <a:pos x="f634" y="f635"/>
                    </a:cxn>
                    <a:cxn ang="f616">
                      <a:pos x="f636" y="f637"/>
                    </a:cxn>
                    <a:cxn ang="f616">
                      <a:pos x="f638" y="f639"/>
                    </a:cxn>
                    <a:cxn ang="f616">
                      <a:pos x="f640" y="f641"/>
                    </a:cxn>
                    <a:cxn ang="f616">
                      <a:pos x="f642" y="f643"/>
                    </a:cxn>
                    <a:cxn ang="f616">
                      <a:pos x="f644" y="f645"/>
                    </a:cxn>
                    <a:cxn ang="f616">
                      <a:pos x="f646" y="f647"/>
                    </a:cxn>
                    <a:cxn ang="f616">
                      <a:pos x="f648" y="f649"/>
                    </a:cxn>
                    <a:cxn ang="f616">
                      <a:pos x="f650" y="f651"/>
                    </a:cxn>
                    <a:cxn ang="f616">
                      <a:pos x="f652" y="f653"/>
                    </a:cxn>
                    <a:cxn ang="f616">
                      <a:pos x="f654" y="f655"/>
                    </a:cxn>
                    <a:cxn ang="f616">
                      <a:pos x="f656" y="f657"/>
                    </a:cxn>
                    <a:cxn ang="f616">
                      <a:pos x="f658" y="f659"/>
                    </a:cxn>
                    <a:cxn ang="f616">
                      <a:pos x="f660" y="f661"/>
                    </a:cxn>
                    <a:cxn ang="f616">
                      <a:pos x="f662" y="f663"/>
                    </a:cxn>
                    <a:cxn ang="f616">
                      <a:pos x="f664" y="f665"/>
                    </a:cxn>
                    <a:cxn ang="f616">
                      <a:pos x="f666" y="f667"/>
                    </a:cxn>
                    <a:cxn ang="f616">
                      <a:pos x="f668" y="f669"/>
                    </a:cxn>
                    <a:cxn ang="f616">
                      <a:pos x="f670" y="f671"/>
                    </a:cxn>
                    <a:cxn ang="f616">
                      <a:pos x="f672" y="f673"/>
                    </a:cxn>
                    <a:cxn ang="f616">
                      <a:pos x="f674" y="f675"/>
                    </a:cxn>
                    <a:cxn ang="f616">
                      <a:pos x="f676" y="f677"/>
                    </a:cxn>
                    <a:cxn ang="f616">
                      <a:pos x="f678" y="f679"/>
                    </a:cxn>
                    <a:cxn ang="f616">
                      <a:pos x="f680" y="f681"/>
                    </a:cxn>
                    <a:cxn ang="f616">
                      <a:pos x="f682" y="f683"/>
                    </a:cxn>
                    <a:cxn ang="f616">
                      <a:pos x="f684" y="f685"/>
                    </a:cxn>
                    <a:cxn ang="f616">
                      <a:pos x="f686" y="f687"/>
                    </a:cxn>
                    <a:cxn ang="f616">
                      <a:pos x="f688" y="f689"/>
                    </a:cxn>
                    <a:cxn ang="f616">
                      <a:pos x="f690" y="f691"/>
                    </a:cxn>
                    <a:cxn ang="f616">
                      <a:pos x="f692" y="f693"/>
                    </a:cxn>
                    <a:cxn ang="f616">
                      <a:pos x="f694" y="f695"/>
                    </a:cxn>
                    <a:cxn ang="f616">
                      <a:pos x="f696" y="f681"/>
                    </a:cxn>
                    <a:cxn ang="f616">
                      <a:pos x="f697" y="f679"/>
                    </a:cxn>
                    <a:cxn ang="f616">
                      <a:pos x="f698" y="f699"/>
                    </a:cxn>
                    <a:cxn ang="f616">
                      <a:pos x="f700" y="f701"/>
                    </a:cxn>
                    <a:cxn ang="f616">
                      <a:pos x="f702" y="f703"/>
                    </a:cxn>
                    <a:cxn ang="f616">
                      <a:pos x="f704" y="f705"/>
                    </a:cxn>
                    <a:cxn ang="f616">
                      <a:pos x="f706" y="f707"/>
                    </a:cxn>
                    <a:cxn ang="f616">
                      <a:pos x="f708" y="f709"/>
                    </a:cxn>
                    <a:cxn ang="f616">
                      <a:pos x="f710" y="f711"/>
                    </a:cxn>
                    <a:cxn ang="f616">
                      <a:pos x="f712" y="f713"/>
                    </a:cxn>
                    <a:cxn ang="f616">
                      <a:pos x="f714" y="f715"/>
                    </a:cxn>
                    <a:cxn ang="f616">
                      <a:pos x="f716" y="f717"/>
                    </a:cxn>
                    <a:cxn ang="f616">
                      <a:pos x="f718" y="f719"/>
                    </a:cxn>
                    <a:cxn ang="f616">
                      <a:pos x="f720" y="f721"/>
                    </a:cxn>
                    <a:cxn ang="f616">
                      <a:pos x="f722" y="f723"/>
                    </a:cxn>
                    <a:cxn ang="f616">
                      <a:pos x="f724" y="f725"/>
                    </a:cxn>
                    <a:cxn ang="f616">
                      <a:pos x="f726" y="f727"/>
                    </a:cxn>
                    <a:cxn ang="f616">
                      <a:pos x="f728" y="f647"/>
                    </a:cxn>
                    <a:cxn ang="f616">
                      <a:pos x="f729" y="f730"/>
                    </a:cxn>
                    <a:cxn ang="f616">
                      <a:pos x="f731" y="f732"/>
                    </a:cxn>
                    <a:cxn ang="f616">
                      <a:pos x="f631" y="f733"/>
                    </a:cxn>
                  </a:cxnLst>
                  <a:rect l="f617" t="f620" r="f618" b="f619"/>
                  <a:pathLst>
                    <a:path w="2038" h="1738">
                      <a:moveTo>
                        <a:pt x="f8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17" y="f5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6" y="f67"/>
                      </a:lnTo>
                      <a:lnTo>
                        <a:pt x="f64" y="f68"/>
                      </a:lnTo>
                      <a:lnTo>
                        <a:pt x="f62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1"/>
                      </a:lnTo>
                      <a:lnTo>
                        <a:pt x="f72" y="f75"/>
                      </a:lnTo>
                      <a:lnTo>
                        <a:pt x="f76" y="f75"/>
                      </a:lnTo>
                      <a:lnTo>
                        <a:pt x="f77" y="f75"/>
                      </a:lnTo>
                      <a:lnTo>
                        <a:pt x="f77" y="f75"/>
                      </a:lnTo>
                      <a:lnTo>
                        <a:pt x="f78" y="f79"/>
                      </a:lnTo>
                      <a:lnTo>
                        <a:pt x="f78" y="f79"/>
                      </a:lnTo>
                      <a:lnTo>
                        <a:pt x="f80" y="f79"/>
                      </a:lnTo>
                      <a:lnTo>
                        <a:pt x="f81" y="f82"/>
                      </a:lnTo>
                      <a:lnTo>
                        <a:pt x="f83" y="f82"/>
                      </a:lnTo>
                      <a:lnTo>
                        <a:pt x="f84" y="f75"/>
                      </a:lnTo>
                      <a:lnTo>
                        <a:pt x="f85" y="f75"/>
                      </a:lnTo>
                      <a:lnTo>
                        <a:pt x="f86" y="f75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7" y="f73"/>
                      </a:lnTo>
                      <a:lnTo>
                        <a:pt x="f87" y="f73"/>
                      </a:lnTo>
                      <a:lnTo>
                        <a:pt x="f88" y="f71"/>
                      </a:lnTo>
                      <a:lnTo>
                        <a:pt x="f89" y="f69"/>
                      </a:lnTo>
                      <a:lnTo>
                        <a:pt x="f90" y="f68"/>
                      </a:lnTo>
                      <a:lnTo>
                        <a:pt x="f91" y="f67"/>
                      </a:lnTo>
                      <a:lnTo>
                        <a:pt x="f91" y="f67"/>
                      </a:lnTo>
                      <a:lnTo>
                        <a:pt x="f90" y="f92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5" y="f61"/>
                      </a:lnTo>
                      <a:lnTo>
                        <a:pt x="f96" y="f59"/>
                      </a:lnTo>
                      <a:lnTo>
                        <a:pt x="f96" y="f59"/>
                      </a:lnTo>
                      <a:lnTo>
                        <a:pt x="f97" y="f57"/>
                      </a:lnTo>
                      <a:lnTo>
                        <a:pt x="f97" y="f57"/>
                      </a:lnTo>
                      <a:lnTo>
                        <a:pt x="f98" y="f55"/>
                      </a:lnTo>
                      <a:lnTo>
                        <a:pt x="f99" y="f53"/>
                      </a:lnTo>
                      <a:lnTo>
                        <a:pt x="f100" y="f51"/>
                      </a:lnTo>
                      <a:lnTo>
                        <a:pt x="f101" y="f49"/>
                      </a:lnTo>
                      <a:lnTo>
                        <a:pt x="f102" y="f47"/>
                      </a:lnTo>
                      <a:lnTo>
                        <a:pt x="f103" y="f45"/>
                      </a:lnTo>
                      <a:lnTo>
                        <a:pt x="f103" y="f45"/>
                      </a:lnTo>
                      <a:lnTo>
                        <a:pt x="f104" y="f43"/>
                      </a:lnTo>
                      <a:lnTo>
                        <a:pt x="f105" y="f41"/>
                      </a:lnTo>
                      <a:lnTo>
                        <a:pt x="f106" y="f39"/>
                      </a:lnTo>
                      <a:lnTo>
                        <a:pt x="f107" y="f37"/>
                      </a:lnTo>
                      <a:lnTo>
                        <a:pt x="f108" y="f35"/>
                      </a:lnTo>
                      <a:lnTo>
                        <a:pt x="f109" y="f33"/>
                      </a:lnTo>
                      <a:lnTo>
                        <a:pt x="f110" y="f31"/>
                      </a:lnTo>
                      <a:lnTo>
                        <a:pt x="f111" y="f29"/>
                      </a:lnTo>
                      <a:lnTo>
                        <a:pt x="f111" y="f29"/>
                      </a:lnTo>
                      <a:lnTo>
                        <a:pt x="f112" y="f27"/>
                      </a:lnTo>
                      <a:lnTo>
                        <a:pt x="f113" y="f25"/>
                      </a:lnTo>
                      <a:lnTo>
                        <a:pt x="f114" y="f23"/>
                      </a:lnTo>
                      <a:lnTo>
                        <a:pt x="f41" y="f21"/>
                      </a:lnTo>
                      <a:lnTo>
                        <a:pt x="f115" y="f19"/>
                      </a:lnTo>
                      <a:lnTo>
                        <a:pt x="f116" y="f5"/>
                      </a:lnTo>
                      <a:lnTo>
                        <a:pt x="f117" y="f5"/>
                      </a:lnTo>
                      <a:lnTo>
                        <a:pt x="f118" y="f15"/>
                      </a:lnTo>
                      <a:lnTo>
                        <a:pt x="f119" y="f13"/>
                      </a:lnTo>
                      <a:lnTo>
                        <a:pt x="f120" y="f11"/>
                      </a:lnTo>
                      <a:lnTo>
                        <a:pt x="f15" y="f9"/>
                      </a:lnTo>
                      <a:lnTo>
                        <a:pt x="f5" y="f121"/>
                      </a:lnTo>
                      <a:lnTo>
                        <a:pt x="f122" y="f123"/>
                      </a:lnTo>
                      <a:lnTo>
                        <a:pt x="f124" y="f125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9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21" y="f147"/>
                      </a:lnTo>
                      <a:lnTo>
                        <a:pt x="f121" y="f147"/>
                      </a:lnTo>
                      <a:lnTo>
                        <a:pt x="f11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23" y="f157"/>
                      </a:lnTo>
                      <a:lnTo>
                        <a:pt x="f158" y="f159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6" y="f168"/>
                      </a:lnTo>
                      <a:lnTo>
                        <a:pt x="f164" y="f169"/>
                      </a:lnTo>
                      <a:lnTo>
                        <a:pt x="f164" y="f169"/>
                      </a:lnTo>
                      <a:lnTo>
                        <a:pt x="f117" y="f170"/>
                      </a:lnTo>
                      <a:lnTo>
                        <a:pt x="f117" y="f171"/>
                      </a:lnTo>
                      <a:lnTo>
                        <a:pt x="f172" y="f173"/>
                      </a:lnTo>
                      <a:lnTo>
                        <a:pt x="f116" y="f174"/>
                      </a:lnTo>
                      <a:lnTo>
                        <a:pt x="f116" y="f174"/>
                      </a:lnTo>
                      <a:lnTo>
                        <a:pt x="f175" y="f176"/>
                      </a:lnTo>
                      <a:lnTo>
                        <a:pt x="f177" y="f178"/>
                      </a:lnTo>
                      <a:lnTo>
                        <a:pt x="f179" y="f180"/>
                      </a:lnTo>
                      <a:lnTo>
                        <a:pt x="f127" y="f181"/>
                      </a:lnTo>
                      <a:lnTo>
                        <a:pt x="f127" y="f182"/>
                      </a:lnTo>
                      <a:lnTo>
                        <a:pt x="f177" y="f183"/>
                      </a:lnTo>
                      <a:lnTo>
                        <a:pt x="f177" y="f183"/>
                      </a:lnTo>
                      <a:lnTo>
                        <a:pt x="f184" y="f185"/>
                      </a:lnTo>
                      <a:lnTo>
                        <a:pt x="f184" y="f186"/>
                      </a:lnTo>
                      <a:lnTo>
                        <a:pt x="f177" y="f187"/>
                      </a:lnTo>
                      <a:lnTo>
                        <a:pt x="f127" y="f188"/>
                      </a:lnTo>
                      <a:lnTo>
                        <a:pt x="f189" y="f71"/>
                      </a:lnTo>
                      <a:lnTo>
                        <a:pt x="f129" y="f69"/>
                      </a:lnTo>
                      <a:lnTo>
                        <a:pt x="f131" y="f55"/>
                      </a:lnTo>
                      <a:lnTo>
                        <a:pt x="f131" y="f55"/>
                      </a:lnTo>
                      <a:lnTo>
                        <a:pt x="f190" y="f191"/>
                      </a:lnTo>
                      <a:lnTo>
                        <a:pt x="f135" y="f192"/>
                      </a:lnTo>
                      <a:lnTo>
                        <a:pt x="f137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96" y="f61"/>
                      </a:lnTo>
                      <a:lnTo>
                        <a:pt x="f197" y="f198"/>
                      </a:lnTo>
                      <a:lnTo>
                        <a:pt x="f199" y="f106"/>
                      </a:lnTo>
                      <a:lnTo>
                        <a:pt x="f200" y="f201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4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157" y="f213"/>
                      </a:lnTo>
                      <a:lnTo>
                        <a:pt x="f214" y="f215"/>
                      </a:lnTo>
                      <a:lnTo>
                        <a:pt x="f216" y="f215"/>
                      </a:lnTo>
                      <a:lnTo>
                        <a:pt x="f217" y="f215"/>
                      </a:lnTo>
                      <a:lnTo>
                        <a:pt x="f218" y="f219"/>
                      </a:lnTo>
                      <a:lnTo>
                        <a:pt x="f220" y="f221"/>
                      </a:lnTo>
                      <a:lnTo>
                        <a:pt x="f195" y="f222"/>
                      </a:lnTo>
                      <a:lnTo>
                        <a:pt x="f195" y="f222"/>
                      </a:lnTo>
                      <a:lnTo>
                        <a:pt x="f223" y="f224"/>
                      </a:lnTo>
                      <a:lnTo>
                        <a:pt x="f79" y="f225"/>
                      </a:lnTo>
                      <a:lnTo>
                        <a:pt x="f186" y="f226"/>
                      </a:lnTo>
                      <a:lnTo>
                        <a:pt x="f182" y="f227"/>
                      </a:lnTo>
                      <a:lnTo>
                        <a:pt x="f182" y="f227"/>
                      </a:lnTo>
                      <a:lnTo>
                        <a:pt x="f51" y="f228"/>
                      </a:lnTo>
                      <a:lnTo>
                        <a:pt x="f229" y="f230"/>
                      </a:lnTo>
                      <a:lnTo>
                        <a:pt x="f231" y="f232"/>
                      </a:lnTo>
                      <a:lnTo>
                        <a:pt x="f214" y="f233"/>
                      </a:lnTo>
                      <a:lnTo>
                        <a:pt x="f234" y="f97"/>
                      </a:lnTo>
                      <a:lnTo>
                        <a:pt x="f235" y="f236"/>
                      </a:lnTo>
                      <a:lnTo>
                        <a:pt x="f237" y="f236"/>
                      </a:lnTo>
                      <a:lnTo>
                        <a:pt x="f238" y="f236"/>
                      </a:lnTo>
                      <a:lnTo>
                        <a:pt x="f49" y="f239"/>
                      </a:lnTo>
                      <a:lnTo>
                        <a:pt x="f49" y="f239"/>
                      </a:lnTo>
                      <a:lnTo>
                        <a:pt x="f240" y="f241"/>
                      </a:lnTo>
                      <a:lnTo>
                        <a:pt x="f167" y="f242"/>
                      </a:lnTo>
                      <a:lnTo>
                        <a:pt x="f169" y="f58"/>
                      </a:lnTo>
                      <a:lnTo>
                        <a:pt x="f173" y="f243"/>
                      </a:lnTo>
                      <a:lnTo>
                        <a:pt x="f244" y="f245"/>
                      </a:lnTo>
                      <a:lnTo>
                        <a:pt x="f246" y="f247"/>
                      </a:lnTo>
                      <a:lnTo>
                        <a:pt x="f248" y="f52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255" y="f256"/>
                      </a:lnTo>
                      <a:lnTo>
                        <a:pt x="f79" y="f257"/>
                      </a:lnTo>
                      <a:lnTo>
                        <a:pt x="f108" y="f48"/>
                      </a:lnTo>
                      <a:lnTo>
                        <a:pt x="f75" y="f258"/>
                      </a:lnTo>
                      <a:lnTo>
                        <a:pt x="f75" y="f259"/>
                      </a:lnTo>
                      <a:lnTo>
                        <a:pt x="f75" y="f260"/>
                      </a:lnTo>
                      <a:lnTo>
                        <a:pt x="f75" y="f260"/>
                      </a:lnTo>
                      <a:lnTo>
                        <a:pt x="f73" y="f261"/>
                      </a:lnTo>
                      <a:lnTo>
                        <a:pt x="f262" y="f263"/>
                      </a:lnTo>
                      <a:lnTo>
                        <a:pt x="f223" y="f264"/>
                      </a:lnTo>
                      <a:lnTo>
                        <a:pt x="f265" y="f266"/>
                      </a:lnTo>
                      <a:lnTo>
                        <a:pt x="f94" y="f267"/>
                      </a:lnTo>
                      <a:lnTo>
                        <a:pt x="f220" y="f268"/>
                      </a:lnTo>
                      <a:lnTo>
                        <a:pt x="f220" y="f268"/>
                      </a:lnTo>
                      <a:lnTo>
                        <a:pt x="f61" y="f269"/>
                      </a:lnTo>
                      <a:lnTo>
                        <a:pt x="f270" y="f271"/>
                      </a:lnTo>
                      <a:lnTo>
                        <a:pt x="f198" y="f272"/>
                      </a:lnTo>
                      <a:lnTo>
                        <a:pt x="f57" y="f273"/>
                      </a:lnTo>
                      <a:lnTo>
                        <a:pt x="f274" y="f275"/>
                      </a:lnTo>
                      <a:lnTo>
                        <a:pt x="f106" y="f276"/>
                      </a:lnTo>
                      <a:lnTo>
                        <a:pt x="f277" y="f278"/>
                      </a:lnTo>
                      <a:lnTo>
                        <a:pt x="f279" y="f280"/>
                      </a:lnTo>
                      <a:lnTo>
                        <a:pt x="f279" y="f280"/>
                      </a:lnTo>
                      <a:lnTo>
                        <a:pt x="f279" y="f281"/>
                      </a:lnTo>
                      <a:lnTo>
                        <a:pt x="f277" y="f282"/>
                      </a:lnTo>
                      <a:lnTo>
                        <a:pt x="f106" y="f283"/>
                      </a:lnTo>
                      <a:lnTo>
                        <a:pt x="f284" y="f285"/>
                      </a:lnTo>
                      <a:lnTo>
                        <a:pt x="f198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91" y="f292"/>
                      </a:lnTo>
                      <a:lnTo>
                        <a:pt x="f193" y="f293"/>
                      </a:lnTo>
                      <a:lnTo>
                        <a:pt x="f193" y="f293"/>
                      </a:lnTo>
                      <a:lnTo>
                        <a:pt x="f223" y="f294"/>
                      </a:lnTo>
                      <a:lnTo>
                        <a:pt x="f295" y="f30"/>
                      </a:lnTo>
                      <a:lnTo>
                        <a:pt x="f188" y="f296"/>
                      </a:lnTo>
                      <a:lnTo>
                        <a:pt x="f297" y="f298"/>
                      </a:lnTo>
                      <a:lnTo>
                        <a:pt x="f253" y="f299"/>
                      </a:lnTo>
                      <a:lnTo>
                        <a:pt x="f253" y="f299"/>
                      </a:lnTo>
                      <a:lnTo>
                        <a:pt x="f300" y="f301"/>
                      </a:lnTo>
                      <a:lnTo>
                        <a:pt x="f251" y="f302"/>
                      </a:lnTo>
                      <a:lnTo>
                        <a:pt x="f303" y="f304"/>
                      </a:lnTo>
                      <a:lnTo>
                        <a:pt x="f303" y="f304"/>
                      </a:lnTo>
                      <a:lnTo>
                        <a:pt x="f182" y="f305"/>
                      </a:lnTo>
                      <a:lnTo>
                        <a:pt x="f217" y="f306"/>
                      </a:lnTo>
                      <a:lnTo>
                        <a:pt x="f182" y="f307"/>
                      </a:lnTo>
                      <a:lnTo>
                        <a:pt x="f249" y="f308"/>
                      </a:lnTo>
                      <a:lnTo>
                        <a:pt x="f303" y="f309"/>
                      </a:lnTo>
                      <a:lnTo>
                        <a:pt x="f303" y="f309"/>
                      </a:lnTo>
                      <a:lnTo>
                        <a:pt x="f183" y="f310"/>
                      </a:lnTo>
                      <a:lnTo>
                        <a:pt x="f185" y="f7"/>
                      </a:lnTo>
                      <a:lnTo>
                        <a:pt x="f300" y="f7"/>
                      </a:lnTo>
                      <a:lnTo>
                        <a:pt x="f311" y="f7"/>
                      </a:lnTo>
                      <a:lnTo>
                        <a:pt x="f312" y="f313"/>
                      </a:lnTo>
                      <a:lnTo>
                        <a:pt x="f314" y="f309"/>
                      </a:lnTo>
                      <a:lnTo>
                        <a:pt x="f315" y="f316"/>
                      </a:lnTo>
                      <a:lnTo>
                        <a:pt x="f287" y="f317"/>
                      </a:lnTo>
                      <a:lnTo>
                        <a:pt x="f287" y="f317"/>
                      </a:lnTo>
                      <a:lnTo>
                        <a:pt x="f318" y="f319"/>
                      </a:lnTo>
                      <a:lnTo>
                        <a:pt x="f320" y="f321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4" y="f325"/>
                      </a:lnTo>
                      <a:lnTo>
                        <a:pt x="f201" y="f326"/>
                      </a:lnTo>
                      <a:lnTo>
                        <a:pt x="f327" y="f328"/>
                      </a:lnTo>
                      <a:lnTo>
                        <a:pt x="f203" y="f329"/>
                      </a:lnTo>
                      <a:lnTo>
                        <a:pt x="f204" y="f330"/>
                      </a:lnTo>
                      <a:lnTo>
                        <a:pt x="f204" y="f330"/>
                      </a:lnTo>
                      <a:lnTo>
                        <a:pt x="f331" y="f332"/>
                      </a:lnTo>
                      <a:lnTo>
                        <a:pt x="f212" y="f333"/>
                      </a:lnTo>
                      <a:lnTo>
                        <a:pt x="f334" y="f335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278"/>
                      </a:lnTo>
                      <a:lnTo>
                        <a:pt x="f341" y="f342"/>
                      </a:lnTo>
                      <a:lnTo>
                        <a:pt x="f343" y="f40"/>
                      </a:lnTo>
                      <a:lnTo>
                        <a:pt x="f343" y="f40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228" y="f348"/>
                      </a:lnTo>
                      <a:lnTo>
                        <a:pt x="f349" y="f84"/>
                      </a:lnTo>
                      <a:lnTo>
                        <a:pt x="f350" y="f351"/>
                      </a:lnTo>
                      <a:lnTo>
                        <a:pt x="f352" y="f353"/>
                      </a:lnTo>
                      <a:lnTo>
                        <a:pt x="f354" y="f96"/>
                      </a:lnTo>
                      <a:lnTo>
                        <a:pt x="f355" y="f356"/>
                      </a:lnTo>
                      <a:lnTo>
                        <a:pt x="f357" y="f356"/>
                      </a:lnTo>
                      <a:lnTo>
                        <a:pt x="f357" y="f356"/>
                      </a:lnTo>
                      <a:lnTo>
                        <a:pt x="f358" y="f97"/>
                      </a:lnTo>
                      <a:lnTo>
                        <a:pt x="f232" y="f359"/>
                      </a:lnTo>
                      <a:lnTo>
                        <a:pt x="f360" y="f361"/>
                      </a:lnTo>
                      <a:lnTo>
                        <a:pt x="f96" y="f357"/>
                      </a:lnTo>
                      <a:lnTo>
                        <a:pt x="f91" y="f362"/>
                      </a:lnTo>
                      <a:lnTo>
                        <a:pt x="f363" y="f364"/>
                      </a:lnTo>
                      <a:lnTo>
                        <a:pt x="f364" y="f365"/>
                      </a:lnTo>
                      <a:lnTo>
                        <a:pt x="f236" y="f80"/>
                      </a:lnTo>
                      <a:lnTo>
                        <a:pt x="f236" y="f60"/>
                      </a:lnTo>
                      <a:lnTo>
                        <a:pt x="f236" y="f56"/>
                      </a:lnTo>
                      <a:lnTo>
                        <a:pt x="f236" y="f366"/>
                      </a:lnTo>
                      <a:lnTo>
                        <a:pt x="f364" y="f367"/>
                      </a:lnTo>
                      <a:lnTo>
                        <a:pt x="f364" y="f250"/>
                      </a:lnTo>
                      <a:lnTo>
                        <a:pt x="f236" y="f368"/>
                      </a:lnTo>
                      <a:lnTo>
                        <a:pt x="f96" y="f369"/>
                      </a:lnTo>
                      <a:lnTo>
                        <a:pt x="f96" y="f370"/>
                      </a:lnTo>
                      <a:lnTo>
                        <a:pt x="f371" y="f271"/>
                      </a:lnTo>
                      <a:lnTo>
                        <a:pt x="f372" y="f373"/>
                      </a:lnTo>
                      <a:lnTo>
                        <a:pt x="f81" y="f374"/>
                      </a:lnTo>
                      <a:lnTo>
                        <a:pt x="f80" y="f373"/>
                      </a:lnTo>
                      <a:lnTo>
                        <a:pt x="f375" y="f271"/>
                      </a:lnTo>
                      <a:lnTo>
                        <a:pt x="f58" y="f370"/>
                      </a:lnTo>
                      <a:lnTo>
                        <a:pt x="f58" y="f369"/>
                      </a:lnTo>
                      <a:lnTo>
                        <a:pt x="f376" y="f368"/>
                      </a:lnTo>
                      <a:lnTo>
                        <a:pt x="f66" y="f250"/>
                      </a:lnTo>
                      <a:lnTo>
                        <a:pt x="f66" y="f367"/>
                      </a:lnTo>
                      <a:lnTo>
                        <a:pt x="f376" y="f366"/>
                      </a:lnTo>
                      <a:lnTo>
                        <a:pt x="f376" y="f56"/>
                      </a:lnTo>
                      <a:lnTo>
                        <a:pt x="f376" y="f60"/>
                      </a:lnTo>
                      <a:lnTo>
                        <a:pt x="f376" y="f80"/>
                      </a:lnTo>
                      <a:lnTo>
                        <a:pt x="f66" y="f365"/>
                      </a:lnTo>
                      <a:lnTo>
                        <a:pt x="f60" y="f364"/>
                      </a:lnTo>
                      <a:lnTo>
                        <a:pt x="f377" y="f362"/>
                      </a:lnTo>
                      <a:lnTo>
                        <a:pt x="f377" y="f362"/>
                      </a:lnTo>
                      <a:lnTo>
                        <a:pt x="f58" y="f357"/>
                      </a:lnTo>
                      <a:lnTo>
                        <a:pt x="f378" y="f361"/>
                      </a:lnTo>
                      <a:lnTo>
                        <a:pt x="f379" y="f359"/>
                      </a:lnTo>
                      <a:lnTo>
                        <a:pt x="f380" y="f97"/>
                      </a:lnTo>
                      <a:lnTo>
                        <a:pt x="f381" y="f356"/>
                      </a:lnTo>
                      <a:lnTo>
                        <a:pt x="f381" y="f356"/>
                      </a:lnTo>
                      <a:lnTo>
                        <a:pt x="f382" y="f356"/>
                      </a:lnTo>
                      <a:lnTo>
                        <a:pt x="f383" y="f96"/>
                      </a:lnTo>
                      <a:lnTo>
                        <a:pt x="f384" y="f353"/>
                      </a:lnTo>
                      <a:lnTo>
                        <a:pt x="f385" y="f351"/>
                      </a:lnTo>
                      <a:lnTo>
                        <a:pt x="f386" y="f84"/>
                      </a:lnTo>
                      <a:lnTo>
                        <a:pt x="f387" y="f348"/>
                      </a:lnTo>
                      <a:lnTo>
                        <a:pt x="f250" y="f347"/>
                      </a:lnTo>
                      <a:lnTo>
                        <a:pt x="f256" y="f345"/>
                      </a:lnTo>
                      <a:lnTo>
                        <a:pt x="f388" y="f40"/>
                      </a:lnTo>
                      <a:lnTo>
                        <a:pt x="f388" y="f40"/>
                      </a:lnTo>
                      <a:lnTo>
                        <a:pt x="f369" y="f342"/>
                      </a:lnTo>
                      <a:lnTo>
                        <a:pt x="f389" y="f278"/>
                      </a:lnTo>
                      <a:lnTo>
                        <a:pt x="f390" y="f339"/>
                      </a:lnTo>
                      <a:lnTo>
                        <a:pt x="f391" y="f337"/>
                      </a:lnTo>
                      <a:lnTo>
                        <a:pt x="f264" y="f335"/>
                      </a:lnTo>
                      <a:lnTo>
                        <a:pt x="f264" y="f335"/>
                      </a:lnTo>
                      <a:lnTo>
                        <a:pt x="f392" y="f333"/>
                      </a:lnTo>
                      <a:lnTo>
                        <a:pt x="f393" y="f332"/>
                      </a:lnTo>
                      <a:lnTo>
                        <a:pt x="f394" y="f330"/>
                      </a:lnTo>
                      <a:lnTo>
                        <a:pt x="f394" y="f330"/>
                      </a:lnTo>
                      <a:lnTo>
                        <a:pt x="f276" y="f329"/>
                      </a:lnTo>
                      <a:lnTo>
                        <a:pt x="f395" y="f328"/>
                      </a:lnTo>
                      <a:lnTo>
                        <a:pt x="f396" y="f326"/>
                      </a:lnTo>
                      <a:lnTo>
                        <a:pt x="f397" y="f325"/>
                      </a:lnTo>
                      <a:lnTo>
                        <a:pt x="f397" y="f325"/>
                      </a:lnTo>
                      <a:lnTo>
                        <a:pt x="f278" y="f323"/>
                      </a:lnTo>
                      <a:lnTo>
                        <a:pt x="f398" y="f321"/>
                      </a:lnTo>
                      <a:lnTo>
                        <a:pt x="f399" y="f319"/>
                      </a:lnTo>
                      <a:lnTo>
                        <a:pt x="f400" y="f317"/>
                      </a:lnTo>
                      <a:lnTo>
                        <a:pt x="f401" y="f316"/>
                      </a:lnTo>
                      <a:lnTo>
                        <a:pt x="f402" y="f309"/>
                      </a:lnTo>
                      <a:lnTo>
                        <a:pt x="f402" y="f309"/>
                      </a:lnTo>
                      <a:lnTo>
                        <a:pt x="f403" y="f313"/>
                      </a:lnTo>
                      <a:lnTo>
                        <a:pt x="f404" y="f7"/>
                      </a:lnTo>
                      <a:lnTo>
                        <a:pt x="f333" y="f7"/>
                      </a:lnTo>
                      <a:lnTo>
                        <a:pt x="f405" y="f7"/>
                      </a:lnTo>
                      <a:lnTo>
                        <a:pt x="f406" y="f310"/>
                      </a:lnTo>
                      <a:lnTo>
                        <a:pt x="f407" y="f309"/>
                      </a:lnTo>
                      <a:lnTo>
                        <a:pt x="f407" y="f309"/>
                      </a:lnTo>
                      <a:lnTo>
                        <a:pt x="f292" y="f308"/>
                      </a:lnTo>
                      <a:lnTo>
                        <a:pt x="f332" y="f307"/>
                      </a:lnTo>
                      <a:lnTo>
                        <a:pt x="f408" y="f306"/>
                      </a:lnTo>
                      <a:lnTo>
                        <a:pt x="f332" y="f305"/>
                      </a:lnTo>
                      <a:lnTo>
                        <a:pt x="f407" y="f304"/>
                      </a:lnTo>
                      <a:lnTo>
                        <a:pt x="f407" y="f304"/>
                      </a:lnTo>
                      <a:lnTo>
                        <a:pt x="f290" y="f302"/>
                      </a:lnTo>
                      <a:lnTo>
                        <a:pt x="f333" y="f301"/>
                      </a:lnTo>
                      <a:lnTo>
                        <a:pt x="f409" y="f299"/>
                      </a:lnTo>
                      <a:lnTo>
                        <a:pt x="f409" y="f299"/>
                      </a:lnTo>
                      <a:lnTo>
                        <a:pt x="f286" y="f298"/>
                      </a:lnTo>
                      <a:lnTo>
                        <a:pt x="f335" y="f296"/>
                      </a:lnTo>
                      <a:lnTo>
                        <a:pt x="f410" y="f30"/>
                      </a:lnTo>
                      <a:lnTo>
                        <a:pt x="f283" y="f294"/>
                      </a:lnTo>
                      <a:lnTo>
                        <a:pt x="f36" y="f293"/>
                      </a:lnTo>
                      <a:lnTo>
                        <a:pt x="f36" y="f293"/>
                      </a:lnTo>
                      <a:lnTo>
                        <a:pt x="f411" y="f292"/>
                      </a:lnTo>
                      <a:lnTo>
                        <a:pt x="f412" y="f290"/>
                      </a:lnTo>
                      <a:lnTo>
                        <a:pt x="f400" y="f288"/>
                      </a:lnTo>
                      <a:lnTo>
                        <a:pt x="f413" y="f286"/>
                      </a:lnTo>
                      <a:lnTo>
                        <a:pt x="f414" y="f285"/>
                      </a:lnTo>
                      <a:lnTo>
                        <a:pt x="f38" y="f283"/>
                      </a:lnTo>
                      <a:lnTo>
                        <a:pt x="f415" y="f282"/>
                      </a:lnTo>
                      <a:lnTo>
                        <a:pt x="f416" y="f281"/>
                      </a:lnTo>
                      <a:lnTo>
                        <a:pt x="f416" y="f280"/>
                      </a:lnTo>
                      <a:lnTo>
                        <a:pt x="f416" y="f280"/>
                      </a:lnTo>
                      <a:lnTo>
                        <a:pt x="f415" y="f278"/>
                      </a:lnTo>
                      <a:lnTo>
                        <a:pt x="f38" y="f276"/>
                      </a:lnTo>
                      <a:lnTo>
                        <a:pt x="f414" y="f275"/>
                      </a:lnTo>
                      <a:lnTo>
                        <a:pt x="f417" y="f273"/>
                      </a:lnTo>
                      <a:lnTo>
                        <a:pt x="f413" y="f272"/>
                      </a:lnTo>
                      <a:lnTo>
                        <a:pt x="f418" y="f271"/>
                      </a:lnTo>
                      <a:lnTo>
                        <a:pt x="f419" y="f269"/>
                      </a:lnTo>
                      <a:lnTo>
                        <a:pt x="f339" y="f268"/>
                      </a:lnTo>
                      <a:lnTo>
                        <a:pt x="f339" y="f268"/>
                      </a:lnTo>
                      <a:lnTo>
                        <a:pt x="f420" y="f267"/>
                      </a:lnTo>
                      <a:lnTo>
                        <a:pt x="f421" y="f266"/>
                      </a:lnTo>
                      <a:lnTo>
                        <a:pt x="f283" y="f264"/>
                      </a:lnTo>
                      <a:lnTo>
                        <a:pt x="f422" y="f263"/>
                      </a:lnTo>
                      <a:lnTo>
                        <a:pt x="f423" y="f261"/>
                      </a:lnTo>
                      <a:lnTo>
                        <a:pt x="f285" y="f260"/>
                      </a:lnTo>
                      <a:lnTo>
                        <a:pt x="f285" y="f260"/>
                      </a:lnTo>
                      <a:lnTo>
                        <a:pt x="f285" y="f259"/>
                      </a:lnTo>
                      <a:lnTo>
                        <a:pt x="f285" y="f258"/>
                      </a:lnTo>
                      <a:lnTo>
                        <a:pt x="f34" y="f48"/>
                      </a:lnTo>
                      <a:lnTo>
                        <a:pt x="f424" y="f257"/>
                      </a:lnTo>
                      <a:lnTo>
                        <a:pt x="f425" y="f256"/>
                      </a:lnTo>
                      <a:lnTo>
                        <a:pt x="f409" y="f254"/>
                      </a:lnTo>
                      <a:lnTo>
                        <a:pt x="f290" y="f252"/>
                      </a:lnTo>
                      <a:lnTo>
                        <a:pt x="f290" y="f252"/>
                      </a:lnTo>
                      <a:lnTo>
                        <a:pt x="f292" y="f250"/>
                      </a:lnTo>
                      <a:lnTo>
                        <a:pt x="f293" y="f52"/>
                      </a:lnTo>
                      <a:lnTo>
                        <a:pt x="f330" y="f247"/>
                      </a:lnTo>
                      <a:lnTo>
                        <a:pt x="f426" y="f245"/>
                      </a:lnTo>
                      <a:lnTo>
                        <a:pt x="f427" y="f243"/>
                      </a:lnTo>
                      <a:lnTo>
                        <a:pt x="f296" y="f58"/>
                      </a:lnTo>
                      <a:lnTo>
                        <a:pt x="f428" y="f242"/>
                      </a:lnTo>
                      <a:lnTo>
                        <a:pt x="f429" y="f241"/>
                      </a:lnTo>
                      <a:lnTo>
                        <a:pt x="f430" y="f239"/>
                      </a:lnTo>
                      <a:lnTo>
                        <a:pt x="f431" y="f236"/>
                      </a:lnTo>
                      <a:lnTo>
                        <a:pt x="f431" y="f236"/>
                      </a:lnTo>
                      <a:lnTo>
                        <a:pt x="f432" y="f236"/>
                      </a:lnTo>
                      <a:lnTo>
                        <a:pt x="f433" y="f236"/>
                      </a:lnTo>
                      <a:lnTo>
                        <a:pt x="f434" y="f97"/>
                      </a:lnTo>
                      <a:lnTo>
                        <a:pt x="f435" y="f233"/>
                      </a:lnTo>
                      <a:lnTo>
                        <a:pt x="f436" y="f232"/>
                      </a:lnTo>
                      <a:lnTo>
                        <a:pt x="f298" y="f230"/>
                      </a:lnTo>
                      <a:lnTo>
                        <a:pt x="f437" y="f228"/>
                      </a:lnTo>
                      <a:lnTo>
                        <a:pt x="f332" y="f227"/>
                      </a:lnTo>
                      <a:lnTo>
                        <a:pt x="f332" y="f227"/>
                      </a:lnTo>
                      <a:lnTo>
                        <a:pt x="f438" y="f226"/>
                      </a:lnTo>
                      <a:lnTo>
                        <a:pt x="f424" y="f225"/>
                      </a:lnTo>
                      <a:lnTo>
                        <a:pt x="f439" y="f224"/>
                      </a:lnTo>
                      <a:lnTo>
                        <a:pt x="f339" y="f222"/>
                      </a:lnTo>
                      <a:lnTo>
                        <a:pt x="f440" y="f221"/>
                      </a:lnTo>
                      <a:lnTo>
                        <a:pt x="f441" y="f219"/>
                      </a:lnTo>
                      <a:lnTo>
                        <a:pt x="f408" y="f215"/>
                      </a:lnTo>
                      <a:lnTo>
                        <a:pt x="f442" y="f215"/>
                      </a:lnTo>
                      <a:lnTo>
                        <a:pt x="f435" y="f215"/>
                      </a:lnTo>
                      <a:lnTo>
                        <a:pt x="f443" y="f213"/>
                      </a:lnTo>
                      <a:lnTo>
                        <a:pt x="f443" y="f213"/>
                      </a:lnTo>
                      <a:lnTo>
                        <a:pt x="f444" y="f212"/>
                      </a:lnTo>
                      <a:lnTo>
                        <a:pt x="f445" y="f210"/>
                      </a:lnTo>
                      <a:lnTo>
                        <a:pt x="f446" y="f208"/>
                      </a:lnTo>
                      <a:lnTo>
                        <a:pt x="f447" y="f206"/>
                      </a:lnTo>
                      <a:lnTo>
                        <a:pt x="f447" y="f206"/>
                      </a:lnTo>
                      <a:lnTo>
                        <a:pt x="f313" y="f204"/>
                      </a:lnTo>
                      <a:lnTo>
                        <a:pt x="f448" y="f203"/>
                      </a:lnTo>
                      <a:lnTo>
                        <a:pt x="f449" y="f201"/>
                      </a:lnTo>
                      <a:lnTo>
                        <a:pt x="f449" y="f201"/>
                      </a:lnTo>
                      <a:lnTo>
                        <a:pt x="f450" y="f106"/>
                      </a:lnTo>
                      <a:lnTo>
                        <a:pt x="f451" y="f198"/>
                      </a:lnTo>
                      <a:lnTo>
                        <a:pt x="f452" y="f61"/>
                      </a:lnTo>
                      <a:lnTo>
                        <a:pt x="f453" y="f195"/>
                      </a:lnTo>
                      <a:lnTo>
                        <a:pt x="f453" y="f195"/>
                      </a:lnTo>
                      <a:lnTo>
                        <a:pt x="f454" y="f193"/>
                      </a:lnTo>
                      <a:lnTo>
                        <a:pt x="f455" y="f192"/>
                      </a:lnTo>
                      <a:lnTo>
                        <a:pt x="f456" y="f191"/>
                      </a:lnTo>
                      <a:lnTo>
                        <a:pt x="f457" y="f55"/>
                      </a:lnTo>
                      <a:lnTo>
                        <a:pt x="f457" y="f55"/>
                      </a:lnTo>
                      <a:lnTo>
                        <a:pt x="f458" y="f69"/>
                      </a:lnTo>
                      <a:lnTo>
                        <a:pt x="f459" y="f71"/>
                      </a:lnTo>
                      <a:lnTo>
                        <a:pt x="f460" y="f188"/>
                      </a:lnTo>
                      <a:lnTo>
                        <a:pt x="f461" y="f187"/>
                      </a:lnTo>
                      <a:lnTo>
                        <a:pt x="f462" y="f186"/>
                      </a:lnTo>
                      <a:lnTo>
                        <a:pt x="f462" y="f185"/>
                      </a:lnTo>
                      <a:lnTo>
                        <a:pt x="f463" y="f183"/>
                      </a:lnTo>
                      <a:lnTo>
                        <a:pt x="f463" y="f183"/>
                      </a:lnTo>
                      <a:lnTo>
                        <a:pt x="f460" y="f182"/>
                      </a:lnTo>
                      <a:lnTo>
                        <a:pt x="f460" y="f181"/>
                      </a:lnTo>
                      <a:lnTo>
                        <a:pt x="f460" y="f180"/>
                      </a:lnTo>
                      <a:lnTo>
                        <a:pt x="f461" y="f178"/>
                      </a:lnTo>
                      <a:lnTo>
                        <a:pt x="f464" y="f176"/>
                      </a:lnTo>
                      <a:lnTo>
                        <a:pt x="f17" y="f174"/>
                      </a:lnTo>
                      <a:lnTo>
                        <a:pt x="f17" y="f174"/>
                      </a:lnTo>
                      <a:lnTo>
                        <a:pt x="f465" y="f173"/>
                      </a:lnTo>
                      <a:lnTo>
                        <a:pt x="f16" y="f171"/>
                      </a:lnTo>
                      <a:lnTo>
                        <a:pt x="f16" y="f170"/>
                      </a:lnTo>
                      <a:lnTo>
                        <a:pt x="f466" y="f169"/>
                      </a:lnTo>
                      <a:lnTo>
                        <a:pt x="f466" y="f169"/>
                      </a:lnTo>
                      <a:lnTo>
                        <a:pt x="f467" y="f168"/>
                      </a:lnTo>
                      <a:lnTo>
                        <a:pt x="f467" y="f167"/>
                      </a:lnTo>
                      <a:lnTo>
                        <a:pt x="f466" y="f165"/>
                      </a:lnTo>
                      <a:lnTo>
                        <a:pt x="f468" y="f163"/>
                      </a:lnTo>
                      <a:lnTo>
                        <a:pt x="f468" y="f163"/>
                      </a:lnTo>
                      <a:lnTo>
                        <a:pt x="f469" y="f161"/>
                      </a:lnTo>
                      <a:lnTo>
                        <a:pt x="f470" y="f159"/>
                      </a:lnTo>
                      <a:lnTo>
                        <a:pt x="f471" y="f157"/>
                      </a:lnTo>
                      <a:lnTo>
                        <a:pt x="f472" y="f156"/>
                      </a:lnTo>
                      <a:lnTo>
                        <a:pt x="f472" y="f156"/>
                      </a:lnTo>
                      <a:lnTo>
                        <a:pt x="f473" y="f154"/>
                      </a:lnTo>
                      <a:lnTo>
                        <a:pt x="f474" y="f152"/>
                      </a:lnTo>
                      <a:lnTo>
                        <a:pt x="f475" y="f150"/>
                      </a:lnTo>
                      <a:lnTo>
                        <a:pt x="f14" y="f148"/>
                      </a:lnTo>
                      <a:lnTo>
                        <a:pt x="f476" y="f147"/>
                      </a:lnTo>
                      <a:lnTo>
                        <a:pt x="f476" y="f147"/>
                      </a:lnTo>
                      <a:lnTo>
                        <a:pt x="f477" y="f146"/>
                      </a:lnTo>
                      <a:lnTo>
                        <a:pt x="f478" y="f144"/>
                      </a:lnTo>
                      <a:lnTo>
                        <a:pt x="f479" y="f142"/>
                      </a:lnTo>
                      <a:lnTo>
                        <a:pt x="f480" y="f140"/>
                      </a:lnTo>
                      <a:lnTo>
                        <a:pt x="f480" y="f140"/>
                      </a:lnTo>
                      <a:lnTo>
                        <a:pt x="f481" y="f138"/>
                      </a:lnTo>
                      <a:lnTo>
                        <a:pt x="f482" y="f137"/>
                      </a:lnTo>
                      <a:lnTo>
                        <a:pt x="f483" y="f135"/>
                      </a:lnTo>
                      <a:lnTo>
                        <a:pt x="f484" y="f133"/>
                      </a:lnTo>
                      <a:lnTo>
                        <a:pt x="f484" y="f133"/>
                      </a:lnTo>
                      <a:lnTo>
                        <a:pt x="f485" y="f131"/>
                      </a:lnTo>
                      <a:lnTo>
                        <a:pt x="f486" y="f129"/>
                      </a:lnTo>
                      <a:lnTo>
                        <a:pt x="f487" y="f127"/>
                      </a:lnTo>
                      <a:lnTo>
                        <a:pt x="f488" y="f125"/>
                      </a:lnTo>
                      <a:lnTo>
                        <a:pt x="f489" y="f123"/>
                      </a:lnTo>
                      <a:lnTo>
                        <a:pt x="f6" y="f121"/>
                      </a:lnTo>
                      <a:lnTo>
                        <a:pt x="f8" y="f9"/>
                      </a:lnTo>
                      <a:close/>
                      <a:moveTo>
                        <a:pt x="f84" y="f295"/>
                      </a:moveTo>
                      <a:lnTo>
                        <a:pt x="f84" y="f218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9" name="Group 172">
                <a:extLst>
                  <a:ext uri="{FF2B5EF4-FFF2-40B4-BE49-F238E27FC236}">
                    <a16:creationId xmlns:a16="http://schemas.microsoft.com/office/drawing/2014/main" id="{3445C229-C14C-8E39-9AFE-32EA99DDFD60}"/>
                  </a:ext>
                </a:extLst>
              </p:cNvPr>
              <p:cNvGrpSpPr/>
              <p:nvPr/>
            </p:nvGrpSpPr>
            <p:grpSpPr>
              <a:xfrm>
                <a:off x="7705128" y="419215"/>
                <a:ext cx="1376647" cy="1173998"/>
                <a:chOff x="7705128" y="419215"/>
                <a:chExt cx="1376647" cy="1173998"/>
              </a:xfrm>
            </p:grpSpPr>
            <p:sp>
              <p:nvSpPr>
                <p:cNvPr id="20" name="Freeform 86">
                  <a:extLst>
                    <a:ext uri="{FF2B5EF4-FFF2-40B4-BE49-F238E27FC236}">
                      <a16:creationId xmlns:a16="http://schemas.microsoft.com/office/drawing/2014/main" id="{ADCD33B9-E642-AD3E-D43C-C0F1718B267B}"/>
                    </a:ext>
                  </a:extLst>
                </p:cNvPr>
                <p:cNvSpPr/>
                <p:nvPr/>
              </p:nvSpPr>
              <p:spPr>
                <a:xfrm rot="19711077">
                  <a:off x="8068037" y="652385"/>
                  <a:ext cx="166173" cy="24722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6"/>
                    <a:gd name="f7" fmla="val 366"/>
                    <a:gd name="f8" fmla="val 242"/>
                    <a:gd name="f9" fmla="val 244"/>
                    <a:gd name="f10" fmla="val 364"/>
                    <a:gd name="f11" fmla="val 236"/>
                    <a:gd name="f12" fmla="val 348"/>
                    <a:gd name="f13" fmla="val 50"/>
                    <a:gd name="f14" fmla="val 54"/>
                    <a:gd name="f15" fmla="val 32"/>
                    <a:gd name="f16" fmla="val 28"/>
                    <a:gd name="f17" fmla="val 26"/>
                    <a:gd name="f18" fmla="val 22"/>
                    <a:gd name="f19" fmla="val 14"/>
                    <a:gd name="f20" fmla="val 10"/>
                    <a:gd name="f21" fmla="val 4"/>
                    <a:gd name="f22" fmla="val 6"/>
                    <a:gd name="f23" fmla="val 2"/>
                    <a:gd name="f24" fmla="val 16"/>
                    <a:gd name="f25" fmla="val 24"/>
                    <a:gd name="f26" fmla="val 20"/>
                    <a:gd name="f27" fmla="val 34"/>
                    <a:gd name="f28" fmla="val 44"/>
                    <a:gd name="f29" fmla="val 232"/>
                    <a:gd name="f30" fmla="val 352"/>
                    <a:gd name="f31" fmla="val 238"/>
                    <a:gd name="f32" fmla="val 362"/>
                    <a:gd name="f33" fmla="+- 0 0 -90"/>
                    <a:gd name="f34" fmla="*/ f3 1 246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6"/>
                    <a:gd name="f40" fmla="*/ f36 1 366"/>
                    <a:gd name="f41" fmla="*/ f38 1 f2"/>
                    <a:gd name="f42" fmla="*/ 242 1 f39"/>
                    <a:gd name="f43" fmla="*/ 366 1 f40"/>
                    <a:gd name="f44" fmla="*/ 244 1 f39"/>
                    <a:gd name="f45" fmla="*/ 364 1 f40"/>
                    <a:gd name="f46" fmla="*/ 246 1 f39"/>
                    <a:gd name="f47" fmla="*/ 236 1 f39"/>
                    <a:gd name="f48" fmla="*/ 348 1 f40"/>
                    <a:gd name="f49" fmla="*/ 50 1 f39"/>
                    <a:gd name="f50" fmla="*/ 54 1 f40"/>
                    <a:gd name="f51" fmla="*/ 32 1 f39"/>
                    <a:gd name="f52" fmla="*/ 28 1 f40"/>
                    <a:gd name="f53" fmla="*/ 26 1 f40"/>
                    <a:gd name="f54" fmla="*/ 22 1 f39"/>
                    <a:gd name="f55" fmla="*/ 14 1 f40"/>
                    <a:gd name="f56" fmla="*/ 10 1 f39"/>
                    <a:gd name="f57" fmla="*/ 4 1 f40"/>
                    <a:gd name="f58" fmla="*/ 6 1 f39"/>
                    <a:gd name="f59" fmla="*/ 2 1 f40"/>
                    <a:gd name="f60" fmla="*/ 2 1 f39"/>
                    <a:gd name="f61" fmla="*/ 0 1 f40"/>
                    <a:gd name="f62" fmla="*/ 0 1 f39"/>
                    <a:gd name="f63" fmla="*/ 6 1 f40"/>
                    <a:gd name="f64" fmla="*/ 4 1 f39"/>
                    <a:gd name="f65" fmla="*/ 16 1 f40"/>
                    <a:gd name="f66" fmla="*/ 24 1 f40"/>
                    <a:gd name="f67" fmla="*/ 20 1 f39"/>
                    <a:gd name="f68" fmla="*/ 34 1 f40"/>
                    <a:gd name="f69" fmla="*/ 28 1 f39"/>
                    <a:gd name="f70" fmla="*/ 44 1 f40"/>
                    <a:gd name="f71" fmla="*/ 232 1 f39"/>
                    <a:gd name="f72" fmla="*/ 352 1 f40"/>
                    <a:gd name="f73" fmla="*/ 238 1 f39"/>
                    <a:gd name="f74" fmla="*/ 362 1 f40"/>
                    <a:gd name="f75" fmla="*/ f6 1 f39"/>
                    <a:gd name="f76" fmla="*/ f7 1 f40"/>
                    <a:gd name="f77" fmla="+- f41 0 f1"/>
                    <a:gd name="f78" fmla="*/ f62 f34 1"/>
                    <a:gd name="f79" fmla="*/ f75 f34 1"/>
                    <a:gd name="f80" fmla="*/ f76 f35 1"/>
                    <a:gd name="f81" fmla="*/ f61 f35 1"/>
                    <a:gd name="f82" fmla="*/ f42 f34 1"/>
                    <a:gd name="f83" fmla="*/ f43 f35 1"/>
                    <a:gd name="f84" fmla="*/ f44 f34 1"/>
                    <a:gd name="f85" fmla="*/ f45 f35 1"/>
                    <a:gd name="f86" fmla="*/ f46 f34 1"/>
                    <a:gd name="f87" fmla="*/ f47 f34 1"/>
                    <a:gd name="f88" fmla="*/ f48 f35 1"/>
                    <a:gd name="f89" fmla="*/ f49 f34 1"/>
                    <a:gd name="f90" fmla="*/ f50 f35 1"/>
                    <a:gd name="f91" fmla="*/ f51 f34 1"/>
                    <a:gd name="f92" fmla="*/ f52 f35 1"/>
                    <a:gd name="f93" fmla="*/ f53 f35 1"/>
                    <a:gd name="f94" fmla="*/ f54 f34 1"/>
                    <a:gd name="f95" fmla="*/ f55 f35 1"/>
                    <a:gd name="f96" fmla="*/ f56 f34 1"/>
                    <a:gd name="f97" fmla="*/ f57 f35 1"/>
                    <a:gd name="f98" fmla="*/ f58 f34 1"/>
                    <a:gd name="f99" fmla="*/ f59 f35 1"/>
                    <a:gd name="f100" fmla="*/ f60 f34 1"/>
                    <a:gd name="f101" fmla="*/ f63 f35 1"/>
                    <a:gd name="f102" fmla="*/ f64 f34 1"/>
                    <a:gd name="f103" fmla="*/ f65 f35 1"/>
                    <a:gd name="f104" fmla="*/ f66 f35 1"/>
                    <a:gd name="f105" fmla="*/ f67 f34 1"/>
                    <a:gd name="f106" fmla="*/ f68 f35 1"/>
                    <a:gd name="f107" fmla="*/ f69 f34 1"/>
                    <a:gd name="f108" fmla="*/ f70 f35 1"/>
                    <a:gd name="f109" fmla="*/ f71 f34 1"/>
                    <a:gd name="f110" fmla="*/ f72 f35 1"/>
                    <a:gd name="f111" fmla="*/ f73 f34 1"/>
                    <a:gd name="f112" fmla="*/ f74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7">
                      <a:pos x="f82" y="f83"/>
                    </a:cxn>
                    <a:cxn ang="f77">
                      <a:pos x="f82" y="f83"/>
                    </a:cxn>
                    <a:cxn ang="f77">
                      <a:pos x="f84" y="f85"/>
                    </a:cxn>
                    <a:cxn ang="f77">
                      <a:pos x="f86" y="f85"/>
                    </a:cxn>
                    <a:cxn ang="f77">
                      <a:pos x="f86" y="f85"/>
                    </a:cxn>
                    <a:cxn ang="f77">
                      <a:pos x="f87" y="f88"/>
                    </a:cxn>
                    <a:cxn ang="f77">
                      <a:pos x="f89" y="f90"/>
                    </a:cxn>
                    <a:cxn ang="f77">
                      <a:pos x="f89" y="f90"/>
                    </a:cxn>
                    <a:cxn ang="f77">
                      <a:pos x="f91" y="f92"/>
                    </a:cxn>
                    <a:cxn ang="f77">
                      <a:pos x="f91" y="f93"/>
                    </a:cxn>
                    <a:cxn ang="f77">
                      <a:pos x="f91" y="f93"/>
                    </a:cxn>
                    <a:cxn ang="f77">
                      <a:pos x="f94" y="f95"/>
                    </a:cxn>
                    <a:cxn ang="f77">
                      <a:pos x="f96" y="f97"/>
                    </a:cxn>
                    <a:cxn ang="f77">
                      <a:pos x="f96" y="f97"/>
                    </a:cxn>
                    <a:cxn ang="f77">
                      <a:pos x="f98" y="f99"/>
                    </a:cxn>
                    <a:cxn ang="f77">
                      <a:pos x="f100" y="f81"/>
                    </a:cxn>
                    <a:cxn ang="f77">
                      <a:pos x="f78" y="f99"/>
                    </a:cxn>
                    <a:cxn ang="f77">
                      <a:pos x="f78" y="f101"/>
                    </a:cxn>
                    <a:cxn ang="f77">
                      <a:pos x="f78" y="f101"/>
                    </a:cxn>
                    <a:cxn ang="f77">
                      <a:pos x="f102" y="f103"/>
                    </a:cxn>
                    <a:cxn ang="f77">
                      <a:pos x="f96" y="f104"/>
                    </a:cxn>
                    <a:cxn ang="f77">
                      <a:pos x="f96" y="f104"/>
                    </a:cxn>
                    <a:cxn ang="f77">
                      <a:pos x="f105" y="f106"/>
                    </a:cxn>
                    <a:cxn ang="f77">
                      <a:pos x="f107" y="f108"/>
                    </a:cxn>
                    <a:cxn ang="f77">
                      <a:pos x="f109" y="f110"/>
                    </a:cxn>
                    <a:cxn ang="f77">
                      <a:pos x="f109" y="f110"/>
                    </a:cxn>
                    <a:cxn ang="f77">
                      <a:pos x="f111" y="f112"/>
                    </a:cxn>
                    <a:cxn ang="f77">
                      <a:pos x="f82" y="f83"/>
                    </a:cxn>
                    <a:cxn ang="f77">
                      <a:pos x="f82" y="f83"/>
                    </a:cxn>
                  </a:cxnLst>
                  <a:rect l="f78" t="f81" r="f79" b="f80"/>
                  <a:pathLst>
                    <a:path w="246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6" y="f10"/>
                      </a:lnTo>
                      <a:lnTo>
                        <a:pt x="f6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7"/>
                      </a:lnTo>
                      <a:lnTo>
                        <a:pt x="f15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3" y="f5"/>
                      </a:lnTo>
                      <a:lnTo>
                        <a:pt x="f5" y="f23"/>
                      </a:lnTo>
                      <a:lnTo>
                        <a:pt x="f5" y="f22"/>
                      </a:lnTo>
                      <a:lnTo>
                        <a:pt x="f5" y="f22"/>
                      </a:lnTo>
                      <a:lnTo>
                        <a:pt x="f21" y="f24"/>
                      </a:lnTo>
                      <a:lnTo>
                        <a:pt x="f20" y="f25"/>
                      </a:lnTo>
                      <a:lnTo>
                        <a:pt x="f20" y="f25"/>
                      </a:lnTo>
                      <a:lnTo>
                        <a:pt x="f26" y="f27"/>
                      </a:lnTo>
                      <a:lnTo>
                        <a:pt x="f16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21" name="Freeform 87">
                  <a:extLst>
                    <a:ext uri="{FF2B5EF4-FFF2-40B4-BE49-F238E27FC236}">
                      <a16:creationId xmlns:a16="http://schemas.microsoft.com/office/drawing/2014/main" id="{0B91578A-7EBB-83BB-5500-1E8177211F0C}"/>
                    </a:ext>
                  </a:extLst>
                </p:cNvPr>
                <p:cNvSpPr/>
                <p:nvPr/>
              </p:nvSpPr>
              <p:spPr>
                <a:xfrm rot="19711077">
                  <a:off x="8289456" y="842418"/>
                  <a:ext cx="676" cy="67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676"/>
                    <a:gd name="f7" fmla="+- 0 0 -90"/>
                    <a:gd name="f8" fmla="*/ f3 1 676"/>
                    <a:gd name="f9" fmla="*/ f4 1 676"/>
                    <a:gd name="f10" fmla="+- f6 0 f5"/>
                    <a:gd name="f11" fmla="*/ f7 f0 1"/>
                    <a:gd name="f12" fmla="*/ f10 1 676"/>
                    <a:gd name="f13" fmla="*/ f11 1 f2"/>
                    <a:gd name="f14" fmla="*/ 0 1 f12"/>
                    <a:gd name="f15" fmla="*/ 676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676" h="676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22" name="Freeform 88">
                  <a:extLst>
                    <a:ext uri="{FF2B5EF4-FFF2-40B4-BE49-F238E27FC236}">
                      <a16:creationId xmlns:a16="http://schemas.microsoft.com/office/drawing/2014/main" id="{4EAC5397-7061-0C53-8AC6-5C9EB348B03A}"/>
                    </a:ext>
                  </a:extLst>
                </p:cNvPr>
                <p:cNvSpPr/>
                <p:nvPr/>
              </p:nvSpPr>
              <p:spPr>
                <a:xfrm rot="19711077">
                  <a:off x="8220211" y="559610"/>
                  <a:ext cx="164820" cy="24722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4"/>
                    <a:gd name="f7" fmla="val 366"/>
                    <a:gd name="f8" fmla="val 2"/>
                    <a:gd name="f9" fmla="val 6"/>
                    <a:gd name="f10" fmla="val 362"/>
                    <a:gd name="f11" fmla="val 14"/>
                    <a:gd name="f12" fmla="val 352"/>
                    <a:gd name="f13" fmla="val 216"/>
                    <a:gd name="f14" fmla="val 44"/>
                    <a:gd name="f15" fmla="val 226"/>
                    <a:gd name="f16" fmla="val 34"/>
                    <a:gd name="f17" fmla="val 234"/>
                    <a:gd name="f18" fmla="val 24"/>
                    <a:gd name="f19" fmla="val 240"/>
                    <a:gd name="f20" fmla="val 16"/>
                    <a:gd name="f21" fmla="val 242"/>
                    <a:gd name="f22" fmla="val 238"/>
                    <a:gd name="f23" fmla="val 4"/>
                    <a:gd name="f24" fmla="val 222"/>
                    <a:gd name="f25" fmla="val 212"/>
                    <a:gd name="f26" fmla="val 26"/>
                    <a:gd name="f27" fmla="val 28"/>
                    <a:gd name="f28" fmla="val 194"/>
                    <a:gd name="f29" fmla="val 54"/>
                    <a:gd name="f30" fmla="val 8"/>
                    <a:gd name="f31" fmla="val 348"/>
                    <a:gd name="f32" fmla="val 364"/>
                    <a:gd name="f33" fmla="+- 0 0 -90"/>
                    <a:gd name="f34" fmla="*/ f3 1 244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4"/>
                    <a:gd name="f40" fmla="*/ f36 1 366"/>
                    <a:gd name="f41" fmla="*/ f38 1 f2"/>
                    <a:gd name="f42" fmla="*/ 2 1 f39"/>
                    <a:gd name="f43" fmla="*/ 366 1 f40"/>
                    <a:gd name="f44" fmla="*/ 6 1 f39"/>
                    <a:gd name="f45" fmla="*/ 362 1 f40"/>
                    <a:gd name="f46" fmla="*/ 14 1 f39"/>
                    <a:gd name="f47" fmla="*/ 352 1 f40"/>
                    <a:gd name="f48" fmla="*/ 216 1 f39"/>
                    <a:gd name="f49" fmla="*/ 44 1 f40"/>
                    <a:gd name="f50" fmla="*/ 226 1 f39"/>
                    <a:gd name="f51" fmla="*/ 34 1 f40"/>
                    <a:gd name="f52" fmla="*/ 234 1 f39"/>
                    <a:gd name="f53" fmla="*/ 24 1 f40"/>
                    <a:gd name="f54" fmla="*/ 240 1 f39"/>
                    <a:gd name="f55" fmla="*/ 16 1 f40"/>
                    <a:gd name="f56" fmla="*/ 244 1 f39"/>
                    <a:gd name="f57" fmla="*/ 6 1 f40"/>
                    <a:gd name="f58" fmla="*/ 2 1 f40"/>
                    <a:gd name="f59" fmla="*/ 242 1 f39"/>
                    <a:gd name="f60" fmla="*/ 0 1 f40"/>
                    <a:gd name="f61" fmla="*/ 238 1 f39"/>
                    <a:gd name="f62" fmla="*/ 4 1 f40"/>
                    <a:gd name="f63" fmla="*/ 222 1 f39"/>
                    <a:gd name="f64" fmla="*/ 14 1 f40"/>
                    <a:gd name="f65" fmla="*/ 212 1 f39"/>
                    <a:gd name="f66" fmla="*/ 26 1 f40"/>
                    <a:gd name="f67" fmla="*/ 28 1 f40"/>
                    <a:gd name="f68" fmla="*/ 194 1 f39"/>
                    <a:gd name="f69" fmla="*/ 54 1 f40"/>
                    <a:gd name="f70" fmla="*/ 8 1 f39"/>
                    <a:gd name="f71" fmla="*/ 348 1 f40"/>
                    <a:gd name="f72" fmla="*/ 0 1 f39"/>
                    <a:gd name="f73" fmla="*/ 364 1 f40"/>
                    <a:gd name="f74" fmla="*/ f6 1 f39"/>
                    <a:gd name="f75" fmla="*/ f7 1 f40"/>
                    <a:gd name="f76" fmla="+- f41 0 f1"/>
                    <a:gd name="f77" fmla="*/ f72 f34 1"/>
                    <a:gd name="f78" fmla="*/ f74 f34 1"/>
                    <a:gd name="f79" fmla="*/ f75 f35 1"/>
                    <a:gd name="f80" fmla="*/ f60 f35 1"/>
                    <a:gd name="f81" fmla="*/ f42 f34 1"/>
                    <a:gd name="f82" fmla="*/ f43 f35 1"/>
                    <a:gd name="f83" fmla="*/ f44 f34 1"/>
                    <a:gd name="f84" fmla="*/ f45 f35 1"/>
                    <a:gd name="f85" fmla="*/ f46 f34 1"/>
                    <a:gd name="f86" fmla="*/ f47 f35 1"/>
                    <a:gd name="f87" fmla="*/ f48 f34 1"/>
                    <a:gd name="f88" fmla="*/ f49 f35 1"/>
                    <a:gd name="f89" fmla="*/ f50 f34 1"/>
                    <a:gd name="f90" fmla="*/ f51 f35 1"/>
                    <a:gd name="f91" fmla="*/ f52 f34 1"/>
                    <a:gd name="f92" fmla="*/ f53 f35 1"/>
                    <a:gd name="f93" fmla="*/ f54 f34 1"/>
                    <a:gd name="f94" fmla="*/ f55 f35 1"/>
                    <a:gd name="f95" fmla="*/ f56 f34 1"/>
                    <a:gd name="f96" fmla="*/ f57 f35 1"/>
                    <a:gd name="f97" fmla="*/ f58 f35 1"/>
                    <a:gd name="f98" fmla="*/ f59 f34 1"/>
                    <a:gd name="f99" fmla="*/ f61 f34 1"/>
                    <a:gd name="f100" fmla="*/ f62 f35 1"/>
                    <a:gd name="f101" fmla="*/ f63 f34 1"/>
                    <a:gd name="f102" fmla="*/ f64 f35 1"/>
                    <a:gd name="f103" fmla="*/ f65 f34 1"/>
                    <a:gd name="f104" fmla="*/ f66 f35 1"/>
                    <a:gd name="f105" fmla="*/ f67 f35 1"/>
                    <a:gd name="f106" fmla="*/ f68 f34 1"/>
                    <a:gd name="f107" fmla="*/ f69 f35 1"/>
                    <a:gd name="f108" fmla="*/ f70 f34 1"/>
                    <a:gd name="f109" fmla="*/ f71 f35 1"/>
                    <a:gd name="f110" fmla="*/ f73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5" y="f96"/>
                    </a:cxn>
                    <a:cxn ang="f76">
                      <a:pos x="f95" y="f97"/>
                    </a:cxn>
                    <a:cxn ang="f76">
                      <a:pos x="f98" y="f80"/>
                    </a:cxn>
                    <a:cxn ang="f76">
                      <a:pos x="f99" y="f97"/>
                    </a:cxn>
                    <a:cxn ang="f76">
                      <a:pos x="f91" y="f100"/>
                    </a:cxn>
                    <a:cxn ang="f76">
                      <a:pos x="f91" y="f100"/>
                    </a:cxn>
                    <a:cxn ang="f76">
                      <a:pos x="f101" y="f102"/>
                    </a:cxn>
                    <a:cxn ang="f76">
                      <a:pos x="f103" y="f104"/>
                    </a:cxn>
                    <a:cxn ang="f76">
                      <a:pos x="f103" y="f105"/>
                    </a:cxn>
                    <a:cxn ang="f76">
                      <a:pos x="f103" y="f105"/>
                    </a:cxn>
                    <a:cxn ang="f76">
                      <a:pos x="f106" y="f107"/>
                    </a:cxn>
                    <a:cxn ang="f76">
                      <a:pos x="f108" y="f109"/>
                    </a:cxn>
                    <a:cxn ang="f76">
                      <a:pos x="f108" y="f109"/>
                    </a:cxn>
                    <a:cxn ang="f76">
                      <a:pos x="f77" y="f110"/>
                    </a:cxn>
                    <a:cxn ang="f76">
                      <a:pos x="f77" y="f110"/>
                    </a:cxn>
                    <a:cxn ang="f76">
                      <a:pos x="f77" y="f82"/>
                    </a:cxn>
                    <a:cxn ang="f76">
                      <a:pos x="f77" y="f82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44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6" y="f8"/>
                      </a:lnTo>
                      <a:lnTo>
                        <a:pt x="f21" y="f5"/>
                      </a:lnTo>
                      <a:lnTo>
                        <a:pt x="f22" y="f8"/>
                      </a:lnTo>
                      <a:lnTo>
                        <a:pt x="f17" y="f23"/>
                      </a:lnTo>
                      <a:lnTo>
                        <a:pt x="f17" y="f23"/>
                      </a:lnTo>
                      <a:lnTo>
                        <a:pt x="f24" y="f11"/>
                      </a:lnTo>
                      <a:lnTo>
                        <a:pt x="f25" y="f26"/>
                      </a:lnTo>
                      <a:lnTo>
                        <a:pt x="f25" y="f27"/>
                      </a:lnTo>
                      <a:lnTo>
                        <a:pt x="f25" y="f27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0" y="f31"/>
                      </a:lnTo>
                      <a:lnTo>
                        <a:pt x="f5" y="f32"/>
                      </a:lnTo>
                      <a:lnTo>
                        <a:pt x="f5" y="f32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23" name="Freeform 89">
                  <a:extLst>
                    <a:ext uri="{FF2B5EF4-FFF2-40B4-BE49-F238E27FC236}">
                      <a16:creationId xmlns:a16="http://schemas.microsoft.com/office/drawing/2014/main" id="{3E9DCA2C-A514-BE6C-85D4-68EE630C7FBD}"/>
                    </a:ext>
                  </a:extLst>
                </p:cNvPr>
                <p:cNvSpPr/>
                <p:nvPr/>
              </p:nvSpPr>
              <p:spPr>
                <a:xfrm rot="19711077">
                  <a:off x="7705128" y="419215"/>
                  <a:ext cx="1376647" cy="117399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038"/>
                    <a:gd name="f7" fmla="val 1738"/>
                    <a:gd name="f8" fmla="val 2036"/>
                    <a:gd name="f9" fmla="val 78"/>
                    <a:gd name="f10" fmla="val 2018"/>
                    <a:gd name="f11" fmla="val 44"/>
                    <a:gd name="f12" fmla="val 1978"/>
                    <a:gd name="f13" fmla="val 14"/>
                    <a:gd name="f14" fmla="val 1916"/>
                    <a:gd name="f15" fmla="val 2"/>
                    <a:gd name="f16" fmla="val 1850"/>
                    <a:gd name="f17" fmla="val 1832"/>
                    <a:gd name="f18" fmla="val 1808"/>
                    <a:gd name="f19" fmla="val 4"/>
                    <a:gd name="f20" fmla="val 1778"/>
                    <a:gd name="f21" fmla="val 8"/>
                    <a:gd name="f22" fmla="val 1742"/>
                    <a:gd name="f23" fmla="val 16"/>
                    <a:gd name="f24" fmla="val 1702"/>
                    <a:gd name="f25" fmla="val 28"/>
                    <a:gd name="f26" fmla="val 1656"/>
                    <a:gd name="f27" fmla="val 46"/>
                    <a:gd name="f28" fmla="val 1606"/>
                    <a:gd name="f29" fmla="val 66"/>
                    <a:gd name="f30" fmla="val 1558"/>
                    <a:gd name="f31" fmla="val 92"/>
                    <a:gd name="f32" fmla="val 1510"/>
                    <a:gd name="f33" fmla="val 120"/>
                    <a:gd name="f34" fmla="val 1466"/>
                    <a:gd name="f35" fmla="val 152"/>
                    <a:gd name="f36" fmla="val 1424"/>
                    <a:gd name="f37" fmla="val 184"/>
                    <a:gd name="f38" fmla="val 1382"/>
                    <a:gd name="f39" fmla="val 222"/>
                    <a:gd name="f40" fmla="val 1342"/>
                    <a:gd name="f41" fmla="val 260"/>
                    <a:gd name="f42" fmla="val 1302"/>
                    <a:gd name="f43" fmla="val 304"/>
                    <a:gd name="f44" fmla="val 1264"/>
                    <a:gd name="f45" fmla="val 350"/>
                    <a:gd name="f46" fmla="val 1234"/>
                    <a:gd name="f47" fmla="val 388"/>
                    <a:gd name="f48" fmla="val 1204"/>
                    <a:gd name="f49" fmla="val 430"/>
                    <a:gd name="f50" fmla="val 1176"/>
                    <a:gd name="f51" fmla="val 472"/>
                    <a:gd name="f52" fmla="val 1152"/>
                    <a:gd name="f53" fmla="val 514"/>
                    <a:gd name="f54" fmla="val 1110"/>
                    <a:gd name="f55" fmla="val 590"/>
                    <a:gd name="f56" fmla="val 1080"/>
                    <a:gd name="f57" fmla="val 646"/>
                    <a:gd name="f58" fmla="val 1074"/>
                    <a:gd name="f59" fmla="val 644"/>
                    <a:gd name="f60" fmla="val 1068"/>
                    <a:gd name="f61" fmla="val 632"/>
                    <a:gd name="f62" fmla="val 1060"/>
                    <a:gd name="f63" fmla="val 618"/>
                    <a:gd name="f64" fmla="val 1064"/>
                    <a:gd name="f65" fmla="val 610"/>
                    <a:gd name="f66" fmla="val 1066"/>
                    <a:gd name="f67" fmla="val 602"/>
                    <a:gd name="f68" fmla="val 592"/>
                    <a:gd name="f69" fmla="val 586"/>
                    <a:gd name="f70" fmla="val 1052"/>
                    <a:gd name="f71" fmla="val 580"/>
                    <a:gd name="f72" fmla="val 1042"/>
                    <a:gd name="f73" fmla="val 578"/>
                    <a:gd name="f74" fmla="val 1040"/>
                    <a:gd name="f75" fmla="val 574"/>
                    <a:gd name="f76" fmla="val 1036"/>
                    <a:gd name="f77" fmla="val 1032"/>
                    <a:gd name="f78" fmla="val 1024"/>
                    <a:gd name="f79" fmla="val 568"/>
                    <a:gd name="f80" fmla="val 1022"/>
                    <a:gd name="f81" fmla="val 1018"/>
                    <a:gd name="f82" fmla="val 570"/>
                    <a:gd name="f83" fmla="val 1012"/>
                    <a:gd name="f84" fmla="val 1014"/>
                    <a:gd name="f85" fmla="val 1008"/>
                    <a:gd name="f86" fmla="val 1004"/>
                    <a:gd name="f87" fmla="val 1000"/>
                    <a:gd name="f88" fmla="val 990"/>
                    <a:gd name="f89" fmla="val 982"/>
                    <a:gd name="f90" fmla="val 978"/>
                    <a:gd name="f91" fmla="val 976"/>
                    <a:gd name="f92" fmla="val 608"/>
                    <a:gd name="f93" fmla="val 980"/>
                    <a:gd name="f94" fmla="val 616"/>
                    <a:gd name="f95" fmla="val 970"/>
                    <a:gd name="f96" fmla="val 964"/>
                    <a:gd name="f97" fmla="val 958"/>
                    <a:gd name="f98" fmla="val 928"/>
                    <a:gd name="f99" fmla="val 886"/>
                    <a:gd name="f100" fmla="val 860"/>
                    <a:gd name="f101" fmla="val 834"/>
                    <a:gd name="f102" fmla="val 804"/>
                    <a:gd name="f103" fmla="val 774"/>
                    <a:gd name="f104" fmla="val 736"/>
                    <a:gd name="f105" fmla="val 696"/>
                    <a:gd name="f106" fmla="val 656"/>
                    <a:gd name="f107" fmla="val 614"/>
                    <a:gd name="f108" fmla="val 572"/>
                    <a:gd name="f109" fmla="val 528"/>
                    <a:gd name="f110" fmla="val 480"/>
                    <a:gd name="f111" fmla="val 432"/>
                    <a:gd name="f112" fmla="val 382"/>
                    <a:gd name="f113" fmla="val 336"/>
                    <a:gd name="f114" fmla="val 296"/>
                    <a:gd name="f115" fmla="val 230"/>
                    <a:gd name="f116" fmla="val 206"/>
                    <a:gd name="f117" fmla="val 188"/>
                    <a:gd name="f118" fmla="val 122"/>
                    <a:gd name="f119" fmla="val 60"/>
                    <a:gd name="f120" fmla="val 20"/>
                    <a:gd name="f121" fmla="val 114"/>
                    <a:gd name="f122" fmla="val 10"/>
                    <a:gd name="f123" fmla="val 156"/>
                    <a:gd name="f124" fmla="val 32"/>
                    <a:gd name="f125" fmla="val 202"/>
                    <a:gd name="f126" fmla="val 42"/>
                    <a:gd name="f127" fmla="val 218"/>
                    <a:gd name="f128" fmla="val 54"/>
                    <a:gd name="f129" fmla="val 232"/>
                    <a:gd name="f130" fmla="val 58"/>
                    <a:gd name="f131" fmla="val 236"/>
                    <a:gd name="f132" fmla="val 64"/>
                    <a:gd name="f133" fmla="val 240"/>
                    <a:gd name="f134" fmla="val 68"/>
                    <a:gd name="f135" fmla="val 242"/>
                    <a:gd name="f136" fmla="val 72"/>
                    <a:gd name="f137" fmla="val 246"/>
                    <a:gd name="f138" fmla="val 258"/>
                    <a:gd name="f139" fmla="val 82"/>
                    <a:gd name="f140" fmla="val 272"/>
                    <a:gd name="f141" fmla="val 90"/>
                    <a:gd name="f142" fmla="val 286"/>
                    <a:gd name="f143" fmla="val 100"/>
                    <a:gd name="f144" fmla="val 298"/>
                    <a:gd name="f145" fmla="val 108"/>
                    <a:gd name="f146" fmla="val 302"/>
                    <a:gd name="f147" fmla="val 308"/>
                    <a:gd name="f148" fmla="val 312"/>
                    <a:gd name="f149" fmla="val 128"/>
                    <a:gd name="f150" fmla="val 318"/>
                    <a:gd name="f151" fmla="val 140"/>
                    <a:gd name="f152" fmla="val 332"/>
                    <a:gd name="f153" fmla="val 150"/>
                    <a:gd name="f154" fmla="val 348"/>
                    <a:gd name="f155" fmla="val 154"/>
                    <a:gd name="f156" fmla="val 358"/>
                    <a:gd name="f157" fmla="val 364"/>
                    <a:gd name="f158" fmla="val 158"/>
                    <a:gd name="f159" fmla="val 370"/>
                    <a:gd name="f160" fmla="val 170"/>
                    <a:gd name="f161" fmla="val 384"/>
                    <a:gd name="f162" fmla="val 186"/>
                    <a:gd name="f163" fmla="val 404"/>
                    <a:gd name="f164" fmla="val 190"/>
                    <a:gd name="f165" fmla="val 428"/>
                    <a:gd name="f166" fmla="val 192"/>
                    <a:gd name="f167" fmla="val 446"/>
                    <a:gd name="f168" fmla="val 452"/>
                    <a:gd name="f169" fmla="val 458"/>
                    <a:gd name="f170" fmla="val 462"/>
                    <a:gd name="f171" fmla="val 466"/>
                    <a:gd name="f172" fmla="val 194"/>
                    <a:gd name="f173" fmla="val 474"/>
                    <a:gd name="f174" fmla="val 484"/>
                    <a:gd name="f175" fmla="val 210"/>
                    <a:gd name="f176" fmla="val 488"/>
                    <a:gd name="f177" fmla="val 214"/>
                    <a:gd name="f178" fmla="val 498"/>
                    <a:gd name="f179" fmla="val 216"/>
                    <a:gd name="f180" fmla="val 506"/>
                    <a:gd name="f181" fmla="val 512"/>
                    <a:gd name="f182" fmla="val 518"/>
                    <a:gd name="f183" fmla="val 526"/>
                    <a:gd name="f184" fmla="val 212"/>
                    <a:gd name="f185" fmla="val 532"/>
                    <a:gd name="f186" fmla="val 542"/>
                    <a:gd name="f187" fmla="val 552"/>
                    <a:gd name="f188" fmla="val 562"/>
                    <a:gd name="f189" fmla="val 228"/>
                    <a:gd name="f190" fmla="val 238"/>
                    <a:gd name="f191" fmla="val 594"/>
                    <a:gd name="f192" fmla="val 598"/>
                    <a:gd name="f193" fmla="val 612"/>
                    <a:gd name="f194" fmla="val 250"/>
                    <a:gd name="f195" fmla="val 628"/>
                    <a:gd name="f196" fmla="val 252"/>
                    <a:gd name="f197" fmla="val 254"/>
                    <a:gd name="f198" fmla="val 642"/>
                    <a:gd name="f199" fmla="val 264"/>
                    <a:gd name="f200" fmla="val 278"/>
                    <a:gd name="f201" fmla="val 678"/>
                    <a:gd name="f202" fmla="val 294"/>
                    <a:gd name="f203" fmla="val 698"/>
                    <a:gd name="f204" fmla="val 712"/>
                    <a:gd name="f205" fmla="val 316"/>
                    <a:gd name="f206" fmla="val 734"/>
                    <a:gd name="f207" fmla="val 320"/>
                    <a:gd name="f208" fmla="val 740"/>
                    <a:gd name="f209" fmla="val 326"/>
                    <a:gd name="f210" fmla="val 744"/>
                    <a:gd name="f211" fmla="val 344"/>
                    <a:gd name="f212" fmla="val 752"/>
                    <a:gd name="f213" fmla="val 760"/>
                    <a:gd name="f214" fmla="val 414"/>
                    <a:gd name="f215" fmla="val 768"/>
                    <a:gd name="f216" fmla="val 468"/>
                    <a:gd name="f217" fmla="val 516"/>
                    <a:gd name="f218" fmla="val 584"/>
                    <a:gd name="f219" fmla="val 772"/>
                    <a:gd name="f220" fmla="val 626"/>
                    <a:gd name="f221" fmla="val 778"/>
                    <a:gd name="f222" fmla="val 780"/>
                    <a:gd name="f223" fmla="val 596"/>
                    <a:gd name="f224" fmla="val 796"/>
                    <a:gd name="f225" fmla="val 814"/>
                    <a:gd name="f226" fmla="val 832"/>
                    <a:gd name="f227" fmla="val 850"/>
                    <a:gd name="f228" fmla="val 890"/>
                    <a:gd name="f229" fmla="val 442"/>
                    <a:gd name="f230" fmla="val 918"/>
                    <a:gd name="f231" fmla="val 422"/>
                    <a:gd name="f232" fmla="val 938"/>
                    <a:gd name="f233" fmla="val 952"/>
                    <a:gd name="f234" fmla="val 412"/>
                    <a:gd name="f235" fmla="val 416"/>
                    <a:gd name="f236" fmla="val 962"/>
                    <a:gd name="f237" fmla="val 418"/>
                    <a:gd name="f238" fmla="val 420"/>
                    <a:gd name="f239" fmla="val 996"/>
                    <a:gd name="f240" fmla="val 438"/>
                    <a:gd name="f241" fmla="val 1020"/>
                    <a:gd name="f242" fmla="val 1044"/>
                    <a:gd name="f243" fmla="val 1102"/>
                    <a:gd name="f244" fmla="val 490"/>
                    <a:gd name="f245" fmla="val 1130"/>
                    <a:gd name="f246" fmla="val 500"/>
                    <a:gd name="f247" fmla="val 1142"/>
                    <a:gd name="f248" fmla="val 510"/>
                    <a:gd name="f249" fmla="val 520"/>
                    <a:gd name="f250" fmla="val 1160"/>
                    <a:gd name="f251" fmla="val 530"/>
                    <a:gd name="f252" fmla="val 1166"/>
                    <a:gd name="f253" fmla="val 548"/>
                    <a:gd name="f254" fmla="val 1174"/>
                    <a:gd name="f255" fmla="val 560"/>
                    <a:gd name="f256" fmla="val 1184"/>
                    <a:gd name="f257" fmla="val 1194"/>
                    <a:gd name="f258" fmla="val 1214"/>
                    <a:gd name="f259" fmla="val 1222"/>
                    <a:gd name="f260" fmla="val 1228"/>
                    <a:gd name="f261" fmla="val 1236"/>
                    <a:gd name="f262" fmla="val 588"/>
                    <a:gd name="f263" fmla="val 1256"/>
                    <a:gd name="f264" fmla="val 1268"/>
                    <a:gd name="f265" fmla="val 604"/>
                    <a:gd name="f266" fmla="val 1278"/>
                    <a:gd name="f267" fmla="val 1284"/>
                    <a:gd name="f268" fmla="val 1288"/>
                    <a:gd name="f269" fmla="val 1290"/>
                    <a:gd name="f270" fmla="val 638"/>
                    <a:gd name="f271" fmla="val 1294"/>
                    <a:gd name="f272" fmla="val 1300"/>
                    <a:gd name="f273" fmla="val 1306"/>
                    <a:gd name="f274" fmla="val 652"/>
                    <a:gd name="f275" fmla="val 1322"/>
                    <a:gd name="f276" fmla="val 1340"/>
                    <a:gd name="f277" fmla="val 660"/>
                    <a:gd name="f278" fmla="val 1374"/>
                    <a:gd name="f279" fmla="val 662"/>
                    <a:gd name="f280" fmla="val 1388"/>
                    <a:gd name="f281" fmla="val 1404"/>
                    <a:gd name="f282" fmla="val 1420"/>
                    <a:gd name="f283" fmla="val 1442"/>
                    <a:gd name="f284" fmla="val 650"/>
                    <a:gd name="f285" fmla="val 1464"/>
                    <a:gd name="f286" fmla="val 1486"/>
                    <a:gd name="f287" fmla="val 636"/>
                    <a:gd name="f288" fmla="val 1498"/>
                    <a:gd name="f289" fmla="val 630"/>
                    <a:gd name="f290" fmla="val 1508"/>
                    <a:gd name="f291" fmla="val 622"/>
                    <a:gd name="f292" fmla="val 1518"/>
                    <a:gd name="f293" fmla="val 1528"/>
                    <a:gd name="f294" fmla="val 1544"/>
                    <a:gd name="f295" fmla="val 582"/>
                    <a:gd name="f296" fmla="val 1580"/>
                    <a:gd name="f297" fmla="val 550"/>
                    <a:gd name="f298" fmla="val 1596"/>
                    <a:gd name="f299" fmla="val 1602"/>
                    <a:gd name="f300" fmla="val 538"/>
                    <a:gd name="f301" fmla="val 1616"/>
                    <a:gd name="f302" fmla="val 1632"/>
                    <a:gd name="f303" fmla="val 522"/>
                    <a:gd name="f304" fmla="val 1652"/>
                    <a:gd name="f305" fmla="val 1676"/>
                    <a:gd name="f306" fmla="val 1698"/>
                    <a:gd name="f307" fmla="val 1716"/>
                    <a:gd name="f308" fmla="val 1724"/>
                    <a:gd name="f309" fmla="val 1732"/>
                    <a:gd name="f310" fmla="val 1736"/>
                    <a:gd name="f311" fmla="val 544"/>
                    <a:gd name="f312" fmla="val 554"/>
                    <a:gd name="f313" fmla="val 1734"/>
                    <a:gd name="f314" fmla="val 558"/>
                    <a:gd name="f315" fmla="val 640"/>
                    <a:gd name="f316" fmla="val 1640"/>
                    <a:gd name="f317" fmla="val 1610"/>
                    <a:gd name="f318" fmla="val 648"/>
                    <a:gd name="f319" fmla="val 1598"/>
                    <a:gd name="f320" fmla="val 658"/>
                    <a:gd name="f321" fmla="val 1590"/>
                    <a:gd name="f322" fmla="val 664"/>
                    <a:gd name="f323" fmla="val 1588"/>
                    <a:gd name="f324" fmla="val 670"/>
                    <a:gd name="f325" fmla="val 1586"/>
                    <a:gd name="f326" fmla="val 1582"/>
                    <a:gd name="f327" fmla="val 684"/>
                    <a:gd name="f328" fmla="val 1578"/>
                    <a:gd name="f329" fmla="val 1562"/>
                    <a:gd name="f330" fmla="val 1538"/>
                    <a:gd name="f331" fmla="val 732"/>
                    <a:gd name="f332" fmla="val 1520"/>
                    <a:gd name="f333" fmla="val 1500"/>
                    <a:gd name="f334" fmla="val 770"/>
                    <a:gd name="f335" fmla="val 1476"/>
                    <a:gd name="f336" fmla="val 790"/>
                    <a:gd name="f337" fmla="val 1446"/>
                    <a:gd name="f338" fmla="val 812"/>
                    <a:gd name="f339" fmla="val 1410"/>
                    <a:gd name="f340" fmla="val 830"/>
                    <a:gd name="f341" fmla="val 836"/>
                    <a:gd name="f342" fmla="val 1356"/>
                    <a:gd name="f343" fmla="val 840"/>
                    <a:gd name="f344" fmla="val 854"/>
                    <a:gd name="f345" fmla="val 1266"/>
                    <a:gd name="f346" fmla="val 878"/>
                    <a:gd name="f347" fmla="val 1136"/>
                    <a:gd name="f348" fmla="val 1070"/>
                    <a:gd name="f349" fmla="val 904"/>
                    <a:gd name="f350" fmla="val 910"/>
                    <a:gd name="f351" fmla="val 992"/>
                    <a:gd name="f352" fmla="val 916"/>
                    <a:gd name="f353" fmla="val 974"/>
                    <a:gd name="f354" fmla="val 922"/>
                    <a:gd name="f355" fmla="val 924"/>
                    <a:gd name="f356" fmla="val 960"/>
                    <a:gd name="f357" fmla="val 926"/>
                    <a:gd name="f358" fmla="val 932"/>
                    <a:gd name="f359" fmla="val 954"/>
                    <a:gd name="f360" fmla="val 950"/>
                    <a:gd name="f361" fmla="val 942"/>
                    <a:gd name="f362" fmla="val 908"/>
                    <a:gd name="f363" fmla="val 968"/>
                    <a:gd name="f364" fmla="val 972"/>
                    <a:gd name="f365" fmla="val 994"/>
                    <a:gd name="f366" fmla="val 1146"/>
                    <a:gd name="f367" fmla="val 1150"/>
                    <a:gd name="f368" fmla="val 1170"/>
                    <a:gd name="f369" fmla="val 1202"/>
                    <a:gd name="f370" fmla="val 1252"/>
                    <a:gd name="f371" fmla="val 984"/>
                    <a:gd name="f372" fmla="val 1016"/>
                    <a:gd name="f373" fmla="val 1320"/>
                    <a:gd name="f374" fmla="val 1292"/>
                    <a:gd name="f375" fmla="val 1054"/>
                    <a:gd name="f376" fmla="val 1076"/>
                    <a:gd name="f377" fmla="val 1062"/>
                    <a:gd name="f378" fmla="val 1088"/>
                    <a:gd name="f379" fmla="val 1100"/>
                    <a:gd name="f380" fmla="val 1106"/>
                    <a:gd name="f381" fmla="val 1112"/>
                    <a:gd name="f382" fmla="val 1114"/>
                    <a:gd name="f383" fmla="val 1116"/>
                    <a:gd name="f384" fmla="val 1122"/>
                    <a:gd name="f385" fmla="val 1128"/>
                    <a:gd name="f386" fmla="val 1134"/>
                    <a:gd name="f387" fmla="val 1148"/>
                    <a:gd name="f388" fmla="val 1198"/>
                    <a:gd name="f389" fmla="val 1208"/>
                    <a:gd name="f390" fmla="val 1226"/>
                    <a:gd name="f391" fmla="val 1248"/>
                    <a:gd name="f392" fmla="val 1286"/>
                    <a:gd name="f393" fmla="val 1304"/>
                    <a:gd name="f394" fmla="val 1326"/>
                    <a:gd name="f395" fmla="val 1354"/>
                    <a:gd name="f396" fmla="val 1360"/>
                    <a:gd name="f397" fmla="val 1366"/>
                    <a:gd name="f398" fmla="val 1380"/>
                    <a:gd name="f399" fmla="val 1390"/>
                    <a:gd name="f400" fmla="val 1402"/>
                    <a:gd name="f401" fmla="val 1398"/>
                    <a:gd name="f402" fmla="val 1480"/>
                    <a:gd name="f403" fmla="val 1484"/>
                    <a:gd name="f404" fmla="val 1494"/>
                    <a:gd name="f405" fmla="val 1506"/>
                    <a:gd name="f406" fmla="val 1512"/>
                    <a:gd name="f407" fmla="val 1516"/>
                    <a:gd name="f408" fmla="val 1522"/>
                    <a:gd name="f409" fmla="val 1490"/>
                    <a:gd name="f410" fmla="val 1456"/>
                    <a:gd name="f411" fmla="val 1416"/>
                    <a:gd name="f412" fmla="val 1408"/>
                    <a:gd name="f413" fmla="val 1396"/>
                    <a:gd name="f414" fmla="val 1386"/>
                    <a:gd name="f415" fmla="val 1378"/>
                    <a:gd name="f416" fmla="val 1376"/>
                    <a:gd name="f417" fmla="val 1392"/>
                    <a:gd name="f418" fmla="val 1400"/>
                    <a:gd name="f419" fmla="val 1406"/>
                    <a:gd name="f420" fmla="val 1422"/>
                    <a:gd name="f421" fmla="val 1432"/>
                    <a:gd name="f422" fmla="val 1450"/>
                    <a:gd name="f423" fmla="val 1460"/>
                    <a:gd name="f424" fmla="val 1470"/>
                    <a:gd name="f425" fmla="val 1478"/>
                    <a:gd name="f426" fmla="val 1548"/>
                    <a:gd name="f427" fmla="val 1564"/>
                    <a:gd name="f428" fmla="val 1592"/>
                    <a:gd name="f429" fmla="val 1600"/>
                    <a:gd name="f430" fmla="val 1608"/>
                    <a:gd name="f431" fmla="val 1618"/>
                    <a:gd name="f432" fmla="val 1620"/>
                    <a:gd name="f433" fmla="val 1622"/>
                    <a:gd name="f434" fmla="val 1626"/>
                    <a:gd name="f435" fmla="val 1624"/>
                    <a:gd name="f436" fmla="val 1614"/>
                    <a:gd name="f437" fmla="val 1566"/>
                    <a:gd name="f438" fmla="val 1496"/>
                    <a:gd name="f439" fmla="val 1440"/>
                    <a:gd name="f440" fmla="val 1412"/>
                    <a:gd name="f441" fmla="val 1454"/>
                    <a:gd name="f442" fmla="val 1570"/>
                    <a:gd name="f443" fmla="val 1674"/>
                    <a:gd name="f444" fmla="val 1694"/>
                    <a:gd name="f445" fmla="val 1710"/>
                    <a:gd name="f446" fmla="val 1718"/>
                    <a:gd name="f447" fmla="val 1722"/>
                    <a:gd name="f448" fmla="val 1744"/>
                    <a:gd name="f449" fmla="val 1760"/>
                    <a:gd name="f450" fmla="val 1774"/>
                    <a:gd name="f451" fmla="val 1782"/>
                    <a:gd name="f452" fmla="val 1786"/>
                    <a:gd name="f453" fmla="val 1788"/>
                    <a:gd name="f454" fmla="val 1792"/>
                    <a:gd name="f455" fmla="val 1796"/>
                    <a:gd name="f456" fmla="val 1798"/>
                    <a:gd name="f457" fmla="val 1802"/>
                    <a:gd name="f458" fmla="val 1806"/>
                    <a:gd name="f459" fmla="val 1810"/>
                    <a:gd name="f460" fmla="val 1820"/>
                    <a:gd name="f461" fmla="val 1824"/>
                    <a:gd name="f462" fmla="val 1826"/>
                    <a:gd name="f463" fmla="val 1822"/>
                    <a:gd name="f464" fmla="val 1828"/>
                    <a:gd name="f465" fmla="val 1842"/>
                    <a:gd name="f466" fmla="val 1848"/>
                    <a:gd name="f467" fmla="val 1846"/>
                    <a:gd name="f468" fmla="val 1852"/>
                    <a:gd name="f469" fmla="val 1868"/>
                    <a:gd name="f470" fmla="val 1880"/>
                    <a:gd name="f471" fmla="val 1882"/>
                    <a:gd name="f472" fmla="val 1884"/>
                    <a:gd name="f473" fmla="val 1888"/>
                    <a:gd name="f474" fmla="val 1896"/>
                    <a:gd name="f475" fmla="val 1910"/>
                    <a:gd name="f476" fmla="val 1924"/>
                    <a:gd name="f477" fmla="val 1930"/>
                    <a:gd name="f478" fmla="val 1936"/>
                    <a:gd name="f479" fmla="val 1946"/>
                    <a:gd name="f480" fmla="val 1956"/>
                    <a:gd name="f481" fmla="val 1960"/>
                    <a:gd name="f482" fmla="val 1966"/>
                    <a:gd name="f483" fmla="val 1970"/>
                    <a:gd name="f484" fmla="val 1974"/>
                    <a:gd name="f485" fmla="val 1980"/>
                    <a:gd name="f486" fmla="val 1984"/>
                    <a:gd name="f487" fmla="val 1994"/>
                    <a:gd name="f488" fmla="val 2006"/>
                    <a:gd name="f489" fmla="val 2028"/>
                    <a:gd name="f490" fmla="+- 0 0 -90"/>
                    <a:gd name="f491" fmla="*/ f3 1 2038"/>
                    <a:gd name="f492" fmla="*/ f4 1 1738"/>
                    <a:gd name="f493" fmla="+- f7 0 f5"/>
                    <a:gd name="f494" fmla="+- f6 0 f5"/>
                    <a:gd name="f495" fmla="*/ f490 f0 1"/>
                    <a:gd name="f496" fmla="*/ f494 1 2038"/>
                    <a:gd name="f497" fmla="*/ f493 1 1738"/>
                    <a:gd name="f498" fmla="*/ f495 1 f2"/>
                    <a:gd name="f499" fmla="*/ 1778 1 f496"/>
                    <a:gd name="f500" fmla="*/ 8 1 f497"/>
                    <a:gd name="f501" fmla="*/ 1424 1 f496"/>
                    <a:gd name="f502" fmla="*/ 184 1 f497"/>
                    <a:gd name="f503" fmla="*/ 1152 1 f496"/>
                    <a:gd name="f504" fmla="*/ 514 1 f497"/>
                    <a:gd name="f505" fmla="*/ 1064 1 f496"/>
                    <a:gd name="f506" fmla="*/ 610 1 f497"/>
                    <a:gd name="f507" fmla="*/ 1042 1 f496"/>
                    <a:gd name="f508" fmla="*/ 574 1 f497"/>
                    <a:gd name="f509" fmla="*/ 1014 1 f496"/>
                    <a:gd name="f510" fmla="*/ 982 1 f496"/>
                    <a:gd name="f511" fmla="*/ 586 1 f497"/>
                    <a:gd name="f512" fmla="*/ 964 1 f496"/>
                    <a:gd name="f513" fmla="*/ 644 1 f497"/>
                    <a:gd name="f514" fmla="*/ 774 1 f496"/>
                    <a:gd name="f515" fmla="*/ 350 1 f497"/>
                    <a:gd name="f516" fmla="*/ 432 1 f496"/>
                    <a:gd name="f517" fmla="*/ 66 1 f497"/>
                    <a:gd name="f518" fmla="*/ 60 1 f496"/>
                    <a:gd name="f519" fmla="*/ 14 1 f497"/>
                    <a:gd name="f520" fmla="*/ 58 1 f496"/>
                    <a:gd name="f521" fmla="*/ 236 1 f497"/>
                    <a:gd name="f522" fmla="*/ 100 1 f496"/>
                    <a:gd name="f523" fmla="*/ 298 1 f497"/>
                    <a:gd name="f524" fmla="*/ 154 1 f496"/>
                    <a:gd name="f525" fmla="*/ 358 1 f497"/>
                    <a:gd name="f526" fmla="*/ 190 1 f496"/>
                    <a:gd name="f527" fmla="*/ 458 1 f497"/>
                    <a:gd name="f528" fmla="*/ 216 1 f496"/>
                    <a:gd name="f529" fmla="*/ 506 1 f497"/>
                    <a:gd name="f530" fmla="*/ 228 1 f496"/>
                    <a:gd name="f531" fmla="*/ 580 1 f497"/>
                    <a:gd name="f532" fmla="*/ 252 1 f496"/>
                    <a:gd name="f533" fmla="*/ 632 1 f497"/>
                    <a:gd name="f534" fmla="*/ 320 1 f496"/>
                    <a:gd name="f535" fmla="*/ 740 1 f497"/>
                    <a:gd name="f536" fmla="*/ 628 1 f496"/>
                    <a:gd name="f537" fmla="*/ 780 1 f497"/>
                    <a:gd name="f538" fmla="*/ 422 1 f496"/>
                    <a:gd name="f539" fmla="*/ 938 1 f497"/>
                    <a:gd name="f540" fmla="*/ 446 1 f496"/>
                    <a:gd name="f541" fmla="*/ 1044 1 f497"/>
                    <a:gd name="f542" fmla="*/ 548 1 f496"/>
                    <a:gd name="f543" fmla="*/ 1174 1 f497"/>
                    <a:gd name="f544" fmla="*/ 588 1 f496"/>
                    <a:gd name="f545" fmla="*/ 1256 1 f497"/>
                    <a:gd name="f546" fmla="*/ 646 1 f496"/>
                    <a:gd name="f547" fmla="*/ 1306 1 f497"/>
                    <a:gd name="f548" fmla="*/ 650 1 f496"/>
                    <a:gd name="f549" fmla="*/ 1464 1 f497"/>
                    <a:gd name="f550" fmla="*/ 562 1 f496"/>
                    <a:gd name="f551" fmla="*/ 1580 1 f497"/>
                    <a:gd name="f552" fmla="*/ 516 1 f496"/>
                    <a:gd name="f553" fmla="*/ 1698 1 f497"/>
                    <a:gd name="f554" fmla="*/ 554 1 f496"/>
                    <a:gd name="f555" fmla="*/ 1734 1 f497"/>
                    <a:gd name="f556" fmla="*/ 670 1 f496"/>
                    <a:gd name="f557" fmla="*/ 1586 1 f497"/>
                    <a:gd name="f558" fmla="*/ 770 1 f496"/>
                    <a:gd name="f559" fmla="*/ 1476 1 f497"/>
                    <a:gd name="f560" fmla="*/ 890 1 f496"/>
                    <a:gd name="f561" fmla="*/ 1070 1 f497"/>
                    <a:gd name="f562" fmla="*/ 938 1 f496"/>
                    <a:gd name="f563" fmla="*/ 954 1 f497"/>
                    <a:gd name="f564" fmla="*/ 962 1 f496"/>
                    <a:gd name="f565" fmla="*/ 1146 1 f497"/>
                    <a:gd name="f566" fmla="*/ 1022 1 f496"/>
                    <a:gd name="f567" fmla="*/ 1320 1 f497"/>
                    <a:gd name="f568" fmla="*/ 1076 1 f496"/>
                    <a:gd name="f569" fmla="*/ 1068 1 f497"/>
                    <a:gd name="f570" fmla="*/ 1106 1 f496"/>
                    <a:gd name="f571" fmla="*/ 958 1 f497"/>
                    <a:gd name="f572" fmla="*/ 1160 1 f496"/>
                    <a:gd name="f573" fmla="*/ 1136 1 f497"/>
                    <a:gd name="f574" fmla="*/ 1268 1 f496"/>
                    <a:gd name="f575" fmla="*/ 1366 1 f496"/>
                    <a:gd name="f576" fmla="*/ 1494 1 f496"/>
                    <a:gd name="f577" fmla="*/ 1738 1 f497"/>
                    <a:gd name="f578" fmla="*/ 1520 1 f496"/>
                    <a:gd name="f579" fmla="*/ 1676 1 f497"/>
                    <a:gd name="f580" fmla="*/ 1456 1 f496"/>
                    <a:gd name="f581" fmla="*/ 1558 1 f497"/>
                    <a:gd name="f582" fmla="*/ 1382 1 f496"/>
                    <a:gd name="f583" fmla="*/ 1442 1 f497"/>
                    <a:gd name="f584" fmla="*/ 1396 1 f496"/>
                    <a:gd name="f585" fmla="*/ 1300 1 f497"/>
                    <a:gd name="f586" fmla="*/ 1460 1 f496"/>
                    <a:gd name="f587" fmla="*/ 1236 1 f497"/>
                    <a:gd name="f588" fmla="*/ 1508 1 f496"/>
                    <a:gd name="f589" fmla="*/ 1166 1 f497"/>
                    <a:gd name="f590" fmla="*/ 1600 1 f496"/>
                    <a:gd name="f591" fmla="*/ 1020 1 f497"/>
                    <a:gd name="f592" fmla="*/ 1596 1 f496"/>
                    <a:gd name="f593" fmla="*/ 918 1 f497"/>
                    <a:gd name="f594" fmla="*/ 1454 1 f496"/>
                    <a:gd name="f595" fmla="*/ 772 1 f497"/>
                    <a:gd name="f596" fmla="*/ 1722 1 f496"/>
                    <a:gd name="f597" fmla="*/ 734 1 f497"/>
                    <a:gd name="f598" fmla="*/ 1788 1 f496"/>
                    <a:gd name="f599" fmla="*/ 628 1 f497"/>
                    <a:gd name="f600" fmla="*/ 1820 1 f496"/>
                    <a:gd name="f601" fmla="*/ 562 1 f497"/>
                    <a:gd name="f602" fmla="*/ 1824 1 f496"/>
                    <a:gd name="f603" fmla="*/ 498 1 f497"/>
                    <a:gd name="f604" fmla="*/ 1846 1 f496"/>
                    <a:gd name="f605" fmla="*/ 452 1 f497"/>
                    <a:gd name="f606" fmla="*/ 1884 1 f496"/>
                    <a:gd name="f607" fmla="*/ 1946 1 f496"/>
                    <a:gd name="f608" fmla="*/ 286 1 f497"/>
                    <a:gd name="f609" fmla="*/ 1984 1 f496"/>
                    <a:gd name="f610" fmla="*/ 232 1 f497"/>
                    <a:gd name="f611" fmla="*/ 582 1 f497"/>
                    <a:gd name="f612" fmla="*/ 0 1 f496"/>
                    <a:gd name="f613" fmla="*/ f6 1 f496"/>
                    <a:gd name="f614" fmla="*/ 0 1 f497"/>
                    <a:gd name="f615" fmla="*/ f7 1 f497"/>
                    <a:gd name="f616" fmla="+- f498 0 f1"/>
                    <a:gd name="f617" fmla="*/ f612 f491 1"/>
                    <a:gd name="f618" fmla="*/ f613 f491 1"/>
                    <a:gd name="f619" fmla="*/ f615 f492 1"/>
                    <a:gd name="f620" fmla="*/ f614 f492 1"/>
                    <a:gd name="f621" fmla="*/ f499 f491 1"/>
                    <a:gd name="f622" fmla="*/ f500 f492 1"/>
                    <a:gd name="f623" fmla="*/ f501 f491 1"/>
                    <a:gd name="f624" fmla="*/ f502 f492 1"/>
                    <a:gd name="f625" fmla="*/ f503 f491 1"/>
                    <a:gd name="f626" fmla="*/ f504 f492 1"/>
                    <a:gd name="f627" fmla="*/ f505 f491 1"/>
                    <a:gd name="f628" fmla="*/ f506 f492 1"/>
                    <a:gd name="f629" fmla="*/ f507 f491 1"/>
                    <a:gd name="f630" fmla="*/ f508 f492 1"/>
                    <a:gd name="f631" fmla="*/ f509 f491 1"/>
                    <a:gd name="f632" fmla="*/ f510 f491 1"/>
                    <a:gd name="f633" fmla="*/ f511 f492 1"/>
                    <a:gd name="f634" fmla="*/ f512 f491 1"/>
                    <a:gd name="f635" fmla="*/ f513 f492 1"/>
                    <a:gd name="f636" fmla="*/ f514 f491 1"/>
                    <a:gd name="f637" fmla="*/ f515 f492 1"/>
                    <a:gd name="f638" fmla="*/ f516 f491 1"/>
                    <a:gd name="f639" fmla="*/ f517 f492 1"/>
                    <a:gd name="f640" fmla="*/ f518 f491 1"/>
                    <a:gd name="f641" fmla="*/ f519 f492 1"/>
                    <a:gd name="f642" fmla="*/ f520 f491 1"/>
                    <a:gd name="f643" fmla="*/ f521 f492 1"/>
                    <a:gd name="f644" fmla="*/ f522 f491 1"/>
                    <a:gd name="f645" fmla="*/ f523 f492 1"/>
                    <a:gd name="f646" fmla="*/ f524 f491 1"/>
                    <a:gd name="f647" fmla="*/ f525 f492 1"/>
                    <a:gd name="f648" fmla="*/ f526 f491 1"/>
                    <a:gd name="f649" fmla="*/ f527 f492 1"/>
                    <a:gd name="f650" fmla="*/ f528 f491 1"/>
                    <a:gd name="f651" fmla="*/ f529 f492 1"/>
                    <a:gd name="f652" fmla="*/ f530 f491 1"/>
                    <a:gd name="f653" fmla="*/ f531 f492 1"/>
                    <a:gd name="f654" fmla="*/ f532 f491 1"/>
                    <a:gd name="f655" fmla="*/ f533 f492 1"/>
                    <a:gd name="f656" fmla="*/ f534 f491 1"/>
                    <a:gd name="f657" fmla="*/ f535 f492 1"/>
                    <a:gd name="f658" fmla="*/ f536 f491 1"/>
                    <a:gd name="f659" fmla="*/ f537 f492 1"/>
                    <a:gd name="f660" fmla="*/ f538 f491 1"/>
                    <a:gd name="f661" fmla="*/ f539 f492 1"/>
                    <a:gd name="f662" fmla="*/ f540 f491 1"/>
                    <a:gd name="f663" fmla="*/ f541 f492 1"/>
                    <a:gd name="f664" fmla="*/ f542 f491 1"/>
                    <a:gd name="f665" fmla="*/ f543 f492 1"/>
                    <a:gd name="f666" fmla="*/ f544 f491 1"/>
                    <a:gd name="f667" fmla="*/ f545 f492 1"/>
                    <a:gd name="f668" fmla="*/ f546 f491 1"/>
                    <a:gd name="f669" fmla="*/ f547 f492 1"/>
                    <a:gd name="f670" fmla="*/ f548 f491 1"/>
                    <a:gd name="f671" fmla="*/ f549 f492 1"/>
                    <a:gd name="f672" fmla="*/ f550 f491 1"/>
                    <a:gd name="f673" fmla="*/ f551 f492 1"/>
                    <a:gd name="f674" fmla="*/ f552 f491 1"/>
                    <a:gd name="f675" fmla="*/ f553 f492 1"/>
                    <a:gd name="f676" fmla="*/ f554 f491 1"/>
                    <a:gd name="f677" fmla="*/ f555 f492 1"/>
                    <a:gd name="f678" fmla="*/ f556 f491 1"/>
                    <a:gd name="f679" fmla="*/ f557 f492 1"/>
                    <a:gd name="f680" fmla="*/ f558 f491 1"/>
                    <a:gd name="f681" fmla="*/ f559 f492 1"/>
                    <a:gd name="f682" fmla="*/ f560 f491 1"/>
                    <a:gd name="f683" fmla="*/ f561 f492 1"/>
                    <a:gd name="f684" fmla="*/ f562 f491 1"/>
                    <a:gd name="f685" fmla="*/ f563 f492 1"/>
                    <a:gd name="f686" fmla="*/ f564 f491 1"/>
                    <a:gd name="f687" fmla="*/ f565 f492 1"/>
                    <a:gd name="f688" fmla="*/ f566 f491 1"/>
                    <a:gd name="f689" fmla="*/ f567 f492 1"/>
                    <a:gd name="f690" fmla="*/ f568 f491 1"/>
                    <a:gd name="f691" fmla="*/ f569 f492 1"/>
                    <a:gd name="f692" fmla="*/ f570 f491 1"/>
                    <a:gd name="f693" fmla="*/ f571 f492 1"/>
                    <a:gd name="f694" fmla="*/ f572 f491 1"/>
                    <a:gd name="f695" fmla="*/ f573 f492 1"/>
                    <a:gd name="f696" fmla="*/ f574 f491 1"/>
                    <a:gd name="f697" fmla="*/ f575 f491 1"/>
                    <a:gd name="f698" fmla="*/ f576 f491 1"/>
                    <a:gd name="f699" fmla="*/ f577 f492 1"/>
                    <a:gd name="f700" fmla="*/ f578 f491 1"/>
                    <a:gd name="f701" fmla="*/ f579 f492 1"/>
                    <a:gd name="f702" fmla="*/ f580 f491 1"/>
                    <a:gd name="f703" fmla="*/ f581 f492 1"/>
                    <a:gd name="f704" fmla="*/ f582 f491 1"/>
                    <a:gd name="f705" fmla="*/ f583 f492 1"/>
                    <a:gd name="f706" fmla="*/ f584 f491 1"/>
                    <a:gd name="f707" fmla="*/ f585 f492 1"/>
                    <a:gd name="f708" fmla="*/ f586 f491 1"/>
                    <a:gd name="f709" fmla="*/ f587 f492 1"/>
                    <a:gd name="f710" fmla="*/ f588 f491 1"/>
                    <a:gd name="f711" fmla="*/ f589 f492 1"/>
                    <a:gd name="f712" fmla="*/ f590 f491 1"/>
                    <a:gd name="f713" fmla="*/ f591 f492 1"/>
                    <a:gd name="f714" fmla="*/ f592 f491 1"/>
                    <a:gd name="f715" fmla="*/ f593 f492 1"/>
                    <a:gd name="f716" fmla="*/ f594 f491 1"/>
                    <a:gd name="f717" fmla="*/ f595 f492 1"/>
                    <a:gd name="f718" fmla="*/ f596 f491 1"/>
                    <a:gd name="f719" fmla="*/ f597 f492 1"/>
                    <a:gd name="f720" fmla="*/ f598 f491 1"/>
                    <a:gd name="f721" fmla="*/ f599 f492 1"/>
                    <a:gd name="f722" fmla="*/ f600 f491 1"/>
                    <a:gd name="f723" fmla="*/ f601 f492 1"/>
                    <a:gd name="f724" fmla="*/ f602 f491 1"/>
                    <a:gd name="f725" fmla="*/ f603 f492 1"/>
                    <a:gd name="f726" fmla="*/ f604 f491 1"/>
                    <a:gd name="f727" fmla="*/ f605 f492 1"/>
                    <a:gd name="f728" fmla="*/ f606 f491 1"/>
                    <a:gd name="f729" fmla="*/ f607 f491 1"/>
                    <a:gd name="f730" fmla="*/ f608 f492 1"/>
                    <a:gd name="f731" fmla="*/ f609 f491 1"/>
                    <a:gd name="f732" fmla="*/ f610 f492 1"/>
                    <a:gd name="f733" fmla="*/ f611 f49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16">
                      <a:pos x="f621" y="f622"/>
                    </a:cxn>
                    <a:cxn ang="f616">
                      <a:pos x="f623" y="f624"/>
                    </a:cxn>
                    <a:cxn ang="f616">
                      <a:pos x="f625" y="f626"/>
                    </a:cxn>
                    <a:cxn ang="f616">
                      <a:pos x="f627" y="f628"/>
                    </a:cxn>
                    <a:cxn ang="f616">
                      <a:pos x="f629" y="f630"/>
                    </a:cxn>
                    <a:cxn ang="f616">
                      <a:pos x="f631" y="f630"/>
                    </a:cxn>
                    <a:cxn ang="f616">
                      <a:pos x="f632" y="f633"/>
                    </a:cxn>
                    <a:cxn ang="f616">
                      <a:pos x="f634" y="f635"/>
                    </a:cxn>
                    <a:cxn ang="f616">
                      <a:pos x="f636" y="f637"/>
                    </a:cxn>
                    <a:cxn ang="f616">
                      <a:pos x="f638" y="f639"/>
                    </a:cxn>
                    <a:cxn ang="f616">
                      <a:pos x="f640" y="f641"/>
                    </a:cxn>
                    <a:cxn ang="f616">
                      <a:pos x="f642" y="f643"/>
                    </a:cxn>
                    <a:cxn ang="f616">
                      <a:pos x="f644" y="f645"/>
                    </a:cxn>
                    <a:cxn ang="f616">
                      <a:pos x="f646" y="f647"/>
                    </a:cxn>
                    <a:cxn ang="f616">
                      <a:pos x="f648" y="f649"/>
                    </a:cxn>
                    <a:cxn ang="f616">
                      <a:pos x="f650" y="f651"/>
                    </a:cxn>
                    <a:cxn ang="f616">
                      <a:pos x="f652" y="f653"/>
                    </a:cxn>
                    <a:cxn ang="f616">
                      <a:pos x="f654" y="f655"/>
                    </a:cxn>
                    <a:cxn ang="f616">
                      <a:pos x="f656" y="f657"/>
                    </a:cxn>
                    <a:cxn ang="f616">
                      <a:pos x="f658" y="f659"/>
                    </a:cxn>
                    <a:cxn ang="f616">
                      <a:pos x="f660" y="f661"/>
                    </a:cxn>
                    <a:cxn ang="f616">
                      <a:pos x="f662" y="f663"/>
                    </a:cxn>
                    <a:cxn ang="f616">
                      <a:pos x="f664" y="f665"/>
                    </a:cxn>
                    <a:cxn ang="f616">
                      <a:pos x="f666" y="f667"/>
                    </a:cxn>
                    <a:cxn ang="f616">
                      <a:pos x="f668" y="f669"/>
                    </a:cxn>
                    <a:cxn ang="f616">
                      <a:pos x="f670" y="f671"/>
                    </a:cxn>
                    <a:cxn ang="f616">
                      <a:pos x="f672" y="f673"/>
                    </a:cxn>
                    <a:cxn ang="f616">
                      <a:pos x="f674" y="f675"/>
                    </a:cxn>
                    <a:cxn ang="f616">
                      <a:pos x="f676" y="f677"/>
                    </a:cxn>
                    <a:cxn ang="f616">
                      <a:pos x="f678" y="f679"/>
                    </a:cxn>
                    <a:cxn ang="f616">
                      <a:pos x="f680" y="f681"/>
                    </a:cxn>
                    <a:cxn ang="f616">
                      <a:pos x="f682" y="f683"/>
                    </a:cxn>
                    <a:cxn ang="f616">
                      <a:pos x="f684" y="f685"/>
                    </a:cxn>
                    <a:cxn ang="f616">
                      <a:pos x="f686" y="f687"/>
                    </a:cxn>
                    <a:cxn ang="f616">
                      <a:pos x="f688" y="f689"/>
                    </a:cxn>
                    <a:cxn ang="f616">
                      <a:pos x="f690" y="f691"/>
                    </a:cxn>
                    <a:cxn ang="f616">
                      <a:pos x="f692" y="f693"/>
                    </a:cxn>
                    <a:cxn ang="f616">
                      <a:pos x="f694" y="f695"/>
                    </a:cxn>
                    <a:cxn ang="f616">
                      <a:pos x="f696" y="f681"/>
                    </a:cxn>
                    <a:cxn ang="f616">
                      <a:pos x="f697" y="f679"/>
                    </a:cxn>
                    <a:cxn ang="f616">
                      <a:pos x="f698" y="f699"/>
                    </a:cxn>
                    <a:cxn ang="f616">
                      <a:pos x="f700" y="f701"/>
                    </a:cxn>
                    <a:cxn ang="f616">
                      <a:pos x="f702" y="f703"/>
                    </a:cxn>
                    <a:cxn ang="f616">
                      <a:pos x="f704" y="f705"/>
                    </a:cxn>
                    <a:cxn ang="f616">
                      <a:pos x="f706" y="f707"/>
                    </a:cxn>
                    <a:cxn ang="f616">
                      <a:pos x="f708" y="f709"/>
                    </a:cxn>
                    <a:cxn ang="f616">
                      <a:pos x="f710" y="f711"/>
                    </a:cxn>
                    <a:cxn ang="f616">
                      <a:pos x="f712" y="f713"/>
                    </a:cxn>
                    <a:cxn ang="f616">
                      <a:pos x="f714" y="f715"/>
                    </a:cxn>
                    <a:cxn ang="f616">
                      <a:pos x="f716" y="f717"/>
                    </a:cxn>
                    <a:cxn ang="f616">
                      <a:pos x="f718" y="f719"/>
                    </a:cxn>
                    <a:cxn ang="f616">
                      <a:pos x="f720" y="f721"/>
                    </a:cxn>
                    <a:cxn ang="f616">
                      <a:pos x="f722" y="f723"/>
                    </a:cxn>
                    <a:cxn ang="f616">
                      <a:pos x="f724" y="f725"/>
                    </a:cxn>
                    <a:cxn ang="f616">
                      <a:pos x="f726" y="f727"/>
                    </a:cxn>
                    <a:cxn ang="f616">
                      <a:pos x="f728" y="f647"/>
                    </a:cxn>
                    <a:cxn ang="f616">
                      <a:pos x="f729" y="f730"/>
                    </a:cxn>
                    <a:cxn ang="f616">
                      <a:pos x="f731" y="f732"/>
                    </a:cxn>
                    <a:cxn ang="f616">
                      <a:pos x="f631" y="f733"/>
                    </a:cxn>
                  </a:cxnLst>
                  <a:rect l="f617" t="f620" r="f618" b="f619"/>
                  <a:pathLst>
                    <a:path w="2038" h="1738">
                      <a:moveTo>
                        <a:pt x="f8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17" y="f5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6" y="f67"/>
                      </a:lnTo>
                      <a:lnTo>
                        <a:pt x="f64" y="f68"/>
                      </a:lnTo>
                      <a:lnTo>
                        <a:pt x="f62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1"/>
                      </a:lnTo>
                      <a:lnTo>
                        <a:pt x="f72" y="f75"/>
                      </a:lnTo>
                      <a:lnTo>
                        <a:pt x="f76" y="f75"/>
                      </a:lnTo>
                      <a:lnTo>
                        <a:pt x="f77" y="f75"/>
                      </a:lnTo>
                      <a:lnTo>
                        <a:pt x="f77" y="f75"/>
                      </a:lnTo>
                      <a:lnTo>
                        <a:pt x="f78" y="f79"/>
                      </a:lnTo>
                      <a:lnTo>
                        <a:pt x="f78" y="f79"/>
                      </a:lnTo>
                      <a:lnTo>
                        <a:pt x="f80" y="f79"/>
                      </a:lnTo>
                      <a:lnTo>
                        <a:pt x="f81" y="f82"/>
                      </a:lnTo>
                      <a:lnTo>
                        <a:pt x="f83" y="f82"/>
                      </a:lnTo>
                      <a:lnTo>
                        <a:pt x="f84" y="f75"/>
                      </a:lnTo>
                      <a:lnTo>
                        <a:pt x="f85" y="f75"/>
                      </a:lnTo>
                      <a:lnTo>
                        <a:pt x="f86" y="f75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7" y="f73"/>
                      </a:lnTo>
                      <a:lnTo>
                        <a:pt x="f87" y="f73"/>
                      </a:lnTo>
                      <a:lnTo>
                        <a:pt x="f88" y="f71"/>
                      </a:lnTo>
                      <a:lnTo>
                        <a:pt x="f89" y="f69"/>
                      </a:lnTo>
                      <a:lnTo>
                        <a:pt x="f90" y="f68"/>
                      </a:lnTo>
                      <a:lnTo>
                        <a:pt x="f91" y="f67"/>
                      </a:lnTo>
                      <a:lnTo>
                        <a:pt x="f91" y="f67"/>
                      </a:lnTo>
                      <a:lnTo>
                        <a:pt x="f90" y="f92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5" y="f61"/>
                      </a:lnTo>
                      <a:lnTo>
                        <a:pt x="f96" y="f59"/>
                      </a:lnTo>
                      <a:lnTo>
                        <a:pt x="f96" y="f59"/>
                      </a:lnTo>
                      <a:lnTo>
                        <a:pt x="f97" y="f57"/>
                      </a:lnTo>
                      <a:lnTo>
                        <a:pt x="f97" y="f57"/>
                      </a:lnTo>
                      <a:lnTo>
                        <a:pt x="f98" y="f55"/>
                      </a:lnTo>
                      <a:lnTo>
                        <a:pt x="f99" y="f53"/>
                      </a:lnTo>
                      <a:lnTo>
                        <a:pt x="f100" y="f51"/>
                      </a:lnTo>
                      <a:lnTo>
                        <a:pt x="f101" y="f49"/>
                      </a:lnTo>
                      <a:lnTo>
                        <a:pt x="f102" y="f47"/>
                      </a:lnTo>
                      <a:lnTo>
                        <a:pt x="f103" y="f45"/>
                      </a:lnTo>
                      <a:lnTo>
                        <a:pt x="f103" y="f45"/>
                      </a:lnTo>
                      <a:lnTo>
                        <a:pt x="f104" y="f43"/>
                      </a:lnTo>
                      <a:lnTo>
                        <a:pt x="f105" y="f41"/>
                      </a:lnTo>
                      <a:lnTo>
                        <a:pt x="f106" y="f39"/>
                      </a:lnTo>
                      <a:lnTo>
                        <a:pt x="f107" y="f37"/>
                      </a:lnTo>
                      <a:lnTo>
                        <a:pt x="f108" y="f35"/>
                      </a:lnTo>
                      <a:lnTo>
                        <a:pt x="f109" y="f33"/>
                      </a:lnTo>
                      <a:lnTo>
                        <a:pt x="f110" y="f31"/>
                      </a:lnTo>
                      <a:lnTo>
                        <a:pt x="f111" y="f29"/>
                      </a:lnTo>
                      <a:lnTo>
                        <a:pt x="f111" y="f29"/>
                      </a:lnTo>
                      <a:lnTo>
                        <a:pt x="f112" y="f27"/>
                      </a:lnTo>
                      <a:lnTo>
                        <a:pt x="f113" y="f25"/>
                      </a:lnTo>
                      <a:lnTo>
                        <a:pt x="f114" y="f23"/>
                      </a:lnTo>
                      <a:lnTo>
                        <a:pt x="f41" y="f21"/>
                      </a:lnTo>
                      <a:lnTo>
                        <a:pt x="f115" y="f19"/>
                      </a:lnTo>
                      <a:lnTo>
                        <a:pt x="f116" y="f5"/>
                      </a:lnTo>
                      <a:lnTo>
                        <a:pt x="f117" y="f5"/>
                      </a:lnTo>
                      <a:lnTo>
                        <a:pt x="f118" y="f15"/>
                      </a:lnTo>
                      <a:lnTo>
                        <a:pt x="f119" y="f13"/>
                      </a:lnTo>
                      <a:lnTo>
                        <a:pt x="f120" y="f11"/>
                      </a:lnTo>
                      <a:lnTo>
                        <a:pt x="f15" y="f9"/>
                      </a:lnTo>
                      <a:lnTo>
                        <a:pt x="f5" y="f121"/>
                      </a:lnTo>
                      <a:lnTo>
                        <a:pt x="f122" y="f123"/>
                      </a:lnTo>
                      <a:lnTo>
                        <a:pt x="f124" y="f125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9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21" y="f147"/>
                      </a:lnTo>
                      <a:lnTo>
                        <a:pt x="f121" y="f147"/>
                      </a:lnTo>
                      <a:lnTo>
                        <a:pt x="f11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23" y="f157"/>
                      </a:lnTo>
                      <a:lnTo>
                        <a:pt x="f158" y="f159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6" y="f168"/>
                      </a:lnTo>
                      <a:lnTo>
                        <a:pt x="f164" y="f169"/>
                      </a:lnTo>
                      <a:lnTo>
                        <a:pt x="f164" y="f169"/>
                      </a:lnTo>
                      <a:lnTo>
                        <a:pt x="f117" y="f170"/>
                      </a:lnTo>
                      <a:lnTo>
                        <a:pt x="f117" y="f171"/>
                      </a:lnTo>
                      <a:lnTo>
                        <a:pt x="f172" y="f173"/>
                      </a:lnTo>
                      <a:lnTo>
                        <a:pt x="f116" y="f174"/>
                      </a:lnTo>
                      <a:lnTo>
                        <a:pt x="f116" y="f174"/>
                      </a:lnTo>
                      <a:lnTo>
                        <a:pt x="f175" y="f176"/>
                      </a:lnTo>
                      <a:lnTo>
                        <a:pt x="f177" y="f178"/>
                      </a:lnTo>
                      <a:lnTo>
                        <a:pt x="f179" y="f180"/>
                      </a:lnTo>
                      <a:lnTo>
                        <a:pt x="f127" y="f181"/>
                      </a:lnTo>
                      <a:lnTo>
                        <a:pt x="f127" y="f182"/>
                      </a:lnTo>
                      <a:lnTo>
                        <a:pt x="f177" y="f183"/>
                      </a:lnTo>
                      <a:lnTo>
                        <a:pt x="f177" y="f183"/>
                      </a:lnTo>
                      <a:lnTo>
                        <a:pt x="f184" y="f185"/>
                      </a:lnTo>
                      <a:lnTo>
                        <a:pt x="f184" y="f186"/>
                      </a:lnTo>
                      <a:lnTo>
                        <a:pt x="f177" y="f187"/>
                      </a:lnTo>
                      <a:lnTo>
                        <a:pt x="f127" y="f188"/>
                      </a:lnTo>
                      <a:lnTo>
                        <a:pt x="f189" y="f71"/>
                      </a:lnTo>
                      <a:lnTo>
                        <a:pt x="f129" y="f69"/>
                      </a:lnTo>
                      <a:lnTo>
                        <a:pt x="f131" y="f55"/>
                      </a:lnTo>
                      <a:lnTo>
                        <a:pt x="f131" y="f55"/>
                      </a:lnTo>
                      <a:lnTo>
                        <a:pt x="f190" y="f191"/>
                      </a:lnTo>
                      <a:lnTo>
                        <a:pt x="f135" y="f192"/>
                      </a:lnTo>
                      <a:lnTo>
                        <a:pt x="f137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96" y="f61"/>
                      </a:lnTo>
                      <a:lnTo>
                        <a:pt x="f197" y="f198"/>
                      </a:lnTo>
                      <a:lnTo>
                        <a:pt x="f199" y="f106"/>
                      </a:lnTo>
                      <a:lnTo>
                        <a:pt x="f200" y="f201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4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157" y="f213"/>
                      </a:lnTo>
                      <a:lnTo>
                        <a:pt x="f214" y="f215"/>
                      </a:lnTo>
                      <a:lnTo>
                        <a:pt x="f216" y="f215"/>
                      </a:lnTo>
                      <a:lnTo>
                        <a:pt x="f217" y="f215"/>
                      </a:lnTo>
                      <a:lnTo>
                        <a:pt x="f218" y="f219"/>
                      </a:lnTo>
                      <a:lnTo>
                        <a:pt x="f220" y="f221"/>
                      </a:lnTo>
                      <a:lnTo>
                        <a:pt x="f195" y="f222"/>
                      </a:lnTo>
                      <a:lnTo>
                        <a:pt x="f195" y="f222"/>
                      </a:lnTo>
                      <a:lnTo>
                        <a:pt x="f223" y="f224"/>
                      </a:lnTo>
                      <a:lnTo>
                        <a:pt x="f79" y="f225"/>
                      </a:lnTo>
                      <a:lnTo>
                        <a:pt x="f186" y="f226"/>
                      </a:lnTo>
                      <a:lnTo>
                        <a:pt x="f182" y="f227"/>
                      </a:lnTo>
                      <a:lnTo>
                        <a:pt x="f182" y="f227"/>
                      </a:lnTo>
                      <a:lnTo>
                        <a:pt x="f51" y="f228"/>
                      </a:lnTo>
                      <a:lnTo>
                        <a:pt x="f229" y="f230"/>
                      </a:lnTo>
                      <a:lnTo>
                        <a:pt x="f231" y="f232"/>
                      </a:lnTo>
                      <a:lnTo>
                        <a:pt x="f214" y="f233"/>
                      </a:lnTo>
                      <a:lnTo>
                        <a:pt x="f234" y="f97"/>
                      </a:lnTo>
                      <a:lnTo>
                        <a:pt x="f235" y="f236"/>
                      </a:lnTo>
                      <a:lnTo>
                        <a:pt x="f237" y="f236"/>
                      </a:lnTo>
                      <a:lnTo>
                        <a:pt x="f238" y="f236"/>
                      </a:lnTo>
                      <a:lnTo>
                        <a:pt x="f49" y="f239"/>
                      </a:lnTo>
                      <a:lnTo>
                        <a:pt x="f49" y="f239"/>
                      </a:lnTo>
                      <a:lnTo>
                        <a:pt x="f240" y="f241"/>
                      </a:lnTo>
                      <a:lnTo>
                        <a:pt x="f167" y="f242"/>
                      </a:lnTo>
                      <a:lnTo>
                        <a:pt x="f169" y="f58"/>
                      </a:lnTo>
                      <a:lnTo>
                        <a:pt x="f173" y="f243"/>
                      </a:lnTo>
                      <a:lnTo>
                        <a:pt x="f244" y="f245"/>
                      </a:lnTo>
                      <a:lnTo>
                        <a:pt x="f246" y="f247"/>
                      </a:lnTo>
                      <a:lnTo>
                        <a:pt x="f248" y="f52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255" y="f256"/>
                      </a:lnTo>
                      <a:lnTo>
                        <a:pt x="f79" y="f257"/>
                      </a:lnTo>
                      <a:lnTo>
                        <a:pt x="f108" y="f48"/>
                      </a:lnTo>
                      <a:lnTo>
                        <a:pt x="f75" y="f258"/>
                      </a:lnTo>
                      <a:lnTo>
                        <a:pt x="f75" y="f259"/>
                      </a:lnTo>
                      <a:lnTo>
                        <a:pt x="f75" y="f260"/>
                      </a:lnTo>
                      <a:lnTo>
                        <a:pt x="f75" y="f260"/>
                      </a:lnTo>
                      <a:lnTo>
                        <a:pt x="f73" y="f261"/>
                      </a:lnTo>
                      <a:lnTo>
                        <a:pt x="f262" y="f263"/>
                      </a:lnTo>
                      <a:lnTo>
                        <a:pt x="f223" y="f264"/>
                      </a:lnTo>
                      <a:lnTo>
                        <a:pt x="f265" y="f266"/>
                      </a:lnTo>
                      <a:lnTo>
                        <a:pt x="f94" y="f267"/>
                      </a:lnTo>
                      <a:lnTo>
                        <a:pt x="f220" y="f268"/>
                      </a:lnTo>
                      <a:lnTo>
                        <a:pt x="f220" y="f268"/>
                      </a:lnTo>
                      <a:lnTo>
                        <a:pt x="f61" y="f269"/>
                      </a:lnTo>
                      <a:lnTo>
                        <a:pt x="f270" y="f271"/>
                      </a:lnTo>
                      <a:lnTo>
                        <a:pt x="f198" y="f272"/>
                      </a:lnTo>
                      <a:lnTo>
                        <a:pt x="f57" y="f273"/>
                      </a:lnTo>
                      <a:lnTo>
                        <a:pt x="f274" y="f275"/>
                      </a:lnTo>
                      <a:lnTo>
                        <a:pt x="f106" y="f276"/>
                      </a:lnTo>
                      <a:lnTo>
                        <a:pt x="f277" y="f278"/>
                      </a:lnTo>
                      <a:lnTo>
                        <a:pt x="f279" y="f280"/>
                      </a:lnTo>
                      <a:lnTo>
                        <a:pt x="f279" y="f280"/>
                      </a:lnTo>
                      <a:lnTo>
                        <a:pt x="f279" y="f281"/>
                      </a:lnTo>
                      <a:lnTo>
                        <a:pt x="f277" y="f282"/>
                      </a:lnTo>
                      <a:lnTo>
                        <a:pt x="f106" y="f283"/>
                      </a:lnTo>
                      <a:lnTo>
                        <a:pt x="f284" y="f285"/>
                      </a:lnTo>
                      <a:lnTo>
                        <a:pt x="f198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91" y="f292"/>
                      </a:lnTo>
                      <a:lnTo>
                        <a:pt x="f193" y="f293"/>
                      </a:lnTo>
                      <a:lnTo>
                        <a:pt x="f193" y="f293"/>
                      </a:lnTo>
                      <a:lnTo>
                        <a:pt x="f223" y="f294"/>
                      </a:lnTo>
                      <a:lnTo>
                        <a:pt x="f295" y="f30"/>
                      </a:lnTo>
                      <a:lnTo>
                        <a:pt x="f188" y="f296"/>
                      </a:lnTo>
                      <a:lnTo>
                        <a:pt x="f297" y="f298"/>
                      </a:lnTo>
                      <a:lnTo>
                        <a:pt x="f253" y="f299"/>
                      </a:lnTo>
                      <a:lnTo>
                        <a:pt x="f253" y="f299"/>
                      </a:lnTo>
                      <a:lnTo>
                        <a:pt x="f300" y="f301"/>
                      </a:lnTo>
                      <a:lnTo>
                        <a:pt x="f251" y="f302"/>
                      </a:lnTo>
                      <a:lnTo>
                        <a:pt x="f303" y="f304"/>
                      </a:lnTo>
                      <a:lnTo>
                        <a:pt x="f303" y="f304"/>
                      </a:lnTo>
                      <a:lnTo>
                        <a:pt x="f182" y="f305"/>
                      </a:lnTo>
                      <a:lnTo>
                        <a:pt x="f217" y="f306"/>
                      </a:lnTo>
                      <a:lnTo>
                        <a:pt x="f182" y="f307"/>
                      </a:lnTo>
                      <a:lnTo>
                        <a:pt x="f249" y="f308"/>
                      </a:lnTo>
                      <a:lnTo>
                        <a:pt x="f303" y="f309"/>
                      </a:lnTo>
                      <a:lnTo>
                        <a:pt x="f303" y="f309"/>
                      </a:lnTo>
                      <a:lnTo>
                        <a:pt x="f183" y="f310"/>
                      </a:lnTo>
                      <a:lnTo>
                        <a:pt x="f185" y="f7"/>
                      </a:lnTo>
                      <a:lnTo>
                        <a:pt x="f300" y="f7"/>
                      </a:lnTo>
                      <a:lnTo>
                        <a:pt x="f311" y="f7"/>
                      </a:lnTo>
                      <a:lnTo>
                        <a:pt x="f312" y="f313"/>
                      </a:lnTo>
                      <a:lnTo>
                        <a:pt x="f314" y="f309"/>
                      </a:lnTo>
                      <a:lnTo>
                        <a:pt x="f315" y="f316"/>
                      </a:lnTo>
                      <a:lnTo>
                        <a:pt x="f287" y="f317"/>
                      </a:lnTo>
                      <a:lnTo>
                        <a:pt x="f287" y="f317"/>
                      </a:lnTo>
                      <a:lnTo>
                        <a:pt x="f318" y="f319"/>
                      </a:lnTo>
                      <a:lnTo>
                        <a:pt x="f320" y="f321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4" y="f325"/>
                      </a:lnTo>
                      <a:lnTo>
                        <a:pt x="f201" y="f326"/>
                      </a:lnTo>
                      <a:lnTo>
                        <a:pt x="f327" y="f328"/>
                      </a:lnTo>
                      <a:lnTo>
                        <a:pt x="f203" y="f329"/>
                      </a:lnTo>
                      <a:lnTo>
                        <a:pt x="f204" y="f330"/>
                      </a:lnTo>
                      <a:lnTo>
                        <a:pt x="f204" y="f330"/>
                      </a:lnTo>
                      <a:lnTo>
                        <a:pt x="f331" y="f332"/>
                      </a:lnTo>
                      <a:lnTo>
                        <a:pt x="f212" y="f333"/>
                      </a:lnTo>
                      <a:lnTo>
                        <a:pt x="f334" y="f335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278"/>
                      </a:lnTo>
                      <a:lnTo>
                        <a:pt x="f341" y="f342"/>
                      </a:lnTo>
                      <a:lnTo>
                        <a:pt x="f343" y="f40"/>
                      </a:lnTo>
                      <a:lnTo>
                        <a:pt x="f343" y="f40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228" y="f348"/>
                      </a:lnTo>
                      <a:lnTo>
                        <a:pt x="f349" y="f84"/>
                      </a:lnTo>
                      <a:lnTo>
                        <a:pt x="f350" y="f351"/>
                      </a:lnTo>
                      <a:lnTo>
                        <a:pt x="f352" y="f353"/>
                      </a:lnTo>
                      <a:lnTo>
                        <a:pt x="f354" y="f96"/>
                      </a:lnTo>
                      <a:lnTo>
                        <a:pt x="f355" y="f356"/>
                      </a:lnTo>
                      <a:lnTo>
                        <a:pt x="f357" y="f356"/>
                      </a:lnTo>
                      <a:lnTo>
                        <a:pt x="f357" y="f356"/>
                      </a:lnTo>
                      <a:lnTo>
                        <a:pt x="f358" y="f97"/>
                      </a:lnTo>
                      <a:lnTo>
                        <a:pt x="f232" y="f359"/>
                      </a:lnTo>
                      <a:lnTo>
                        <a:pt x="f360" y="f361"/>
                      </a:lnTo>
                      <a:lnTo>
                        <a:pt x="f96" y="f357"/>
                      </a:lnTo>
                      <a:lnTo>
                        <a:pt x="f91" y="f362"/>
                      </a:lnTo>
                      <a:lnTo>
                        <a:pt x="f363" y="f364"/>
                      </a:lnTo>
                      <a:lnTo>
                        <a:pt x="f364" y="f365"/>
                      </a:lnTo>
                      <a:lnTo>
                        <a:pt x="f236" y="f80"/>
                      </a:lnTo>
                      <a:lnTo>
                        <a:pt x="f236" y="f60"/>
                      </a:lnTo>
                      <a:lnTo>
                        <a:pt x="f236" y="f56"/>
                      </a:lnTo>
                      <a:lnTo>
                        <a:pt x="f236" y="f366"/>
                      </a:lnTo>
                      <a:lnTo>
                        <a:pt x="f364" y="f367"/>
                      </a:lnTo>
                      <a:lnTo>
                        <a:pt x="f364" y="f250"/>
                      </a:lnTo>
                      <a:lnTo>
                        <a:pt x="f236" y="f368"/>
                      </a:lnTo>
                      <a:lnTo>
                        <a:pt x="f96" y="f369"/>
                      </a:lnTo>
                      <a:lnTo>
                        <a:pt x="f96" y="f370"/>
                      </a:lnTo>
                      <a:lnTo>
                        <a:pt x="f371" y="f271"/>
                      </a:lnTo>
                      <a:lnTo>
                        <a:pt x="f372" y="f373"/>
                      </a:lnTo>
                      <a:lnTo>
                        <a:pt x="f81" y="f374"/>
                      </a:lnTo>
                      <a:lnTo>
                        <a:pt x="f80" y="f373"/>
                      </a:lnTo>
                      <a:lnTo>
                        <a:pt x="f375" y="f271"/>
                      </a:lnTo>
                      <a:lnTo>
                        <a:pt x="f58" y="f370"/>
                      </a:lnTo>
                      <a:lnTo>
                        <a:pt x="f58" y="f369"/>
                      </a:lnTo>
                      <a:lnTo>
                        <a:pt x="f376" y="f368"/>
                      </a:lnTo>
                      <a:lnTo>
                        <a:pt x="f66" y="f250"/>
                      </a:lnTo>
                      <a:lnTo>
                        <a:pt x="f66" y="f367"/>
                      </a:lnTo>
                      <a:lnTo>
                        <a:pt x="f376" y="f366"/>
                      </a:lnTo>
                      <a:lnTo>
                        <a:pt x="f376" y="f56"/>
                      </a:lnTo>
                      <a:lnTo>
                        <a:pt x="f376" y="f60"/>
                      </a:lnTo>
                      <a:lnTo>
                        <a:pt x="f376" y="f80"/>
                      </a:lnTo>
                      <a:lnTo>
                        <a:pt x="f66" y="f365"/>
                      </a:lnTo>
                      <a:lnTo>
                        <a:pt x="f60" y="f364"/>
                      </a:lnTo>
                      <a:lnTo>
                        <a:pt x="f377" y="f362"/>
                      </a:lnTo>
                      <a:lnTo>
                        <a:pt x="f377" y="f362"/>
                      </a:lnTo>
                      <a:lnTo>
                        <a:pt x="f58" y="f357"/>
                      </a:lnTo>
                      <a:lnTo>
                        <a:pt x="f378" y="f361"/>
                      </a:lnTo>
                      <a:lnTo>
                        <a:pt x="f379" y="f359"/>
                      </a:lnTo>
                      <a:lnTo>
                        <a:pt x="f380" y="f97"/>
                      </a:lnTo>
                      <a:lnTo>
                        <a:pt x="f381" y="f356"/>
                      </a:lnTo>
                      <a:lnTo>
                        <a:pt x="f381" y="f356"/>
                      </a:lnTo>
                      <a:lnTo>
                        <a:pt x="f382" y="f356"/>
                      </a:lnTo>
                      <a:lnTo>
                        <a:pt x="f383" y="f96"/>
                      </a:lnTo>
                      <a:lnTo>
                        <a:pt x="f384" y="f353"/>
                      </a:lnTo>
                      <a:lnTo>
                        <a:pt x="f385" y="f351"/>
                      </a:lnTo>
                      <a:lnTo>
                        <a:pt x="f386" y="f84"/>
                      </a:lnTo>
                      <a:lnTo>
                        <a:pt x="f387" y="f348"/>
                      </a:lnTo>
                      <a:lnTo>
                        <a:pt x="f250" y="f347"/>
                      </a:lnTo>
                      <a:lnTo>
                        <a:pt x="f256" y="f345"/>
                      </a:lnTo>
                      <a:lnTo>
                        <a:pt x="f388" y="f40"/>
                      </a:lnTo>
                      <a:lnTo>
                        <a:pt x="f388" y="f40"/>
                      </a:lnTo>
                      <a:lnTo>
                        <a:pt x="f369" y="f342"/>
                      </a:lnTo>
                      <a:lnTo>
                        <a:pt x="f389" y="f278"/>
                      </a:lnTo>
                      <a:lnTo>
                        <a:pt x="f390" y="f339"/>
                      </a:lnTo>
                      <a:lnTo>
                        <a:pt x="f391" y="f337"/>
                      </a:lnTo>
                      <a:lnTo>
                        <a:pt x="f264" y="f335"/>
                      </a:lnTo>
                      <a:lnTo>
                        <a:pt x="f264" y="f335"/>
                      </a:lnTo>
                      <a:lnTo>
                        <a:pt x="f392" y="f333"/>
                      </a:lnTo>
                      <a:lnTo>
                        <a:pt x="f393" y="f332"/>
                      </a:lnTo>
                      <a:lnTo>
                        <a:pt x="f394" y="f330"/>
                      </a:lnTo>
                      <a:lnTo>
                        <a:pt x="f394" y="f330"/>
                      </a:lnTo>
                      <a:lnTo>
                        <a:pt x="f276" y="f329"/>
                      </a:lnTo>
                      <a:lnTo>
                        <a:pt x="f395" y="f328"/>
                      </a:lnTo>
                      <a:lnTo>
                        <a:pt x="f396" y="f326"/>
                      </a:lnTo>
                      <a:lnTo>
                        <a:pt x="f397" y="f325"/>
                      </a:lnTo>
                      <a:lnTo>
                        <a:pt x="f397" y="f325"/>
                      </a:lnTo>
                      <a:lnTo>
                        <a:pt x="f278" y="f323"/>
                      </a:lnTo>
                      <a:lnTo>
                        <a:pt x="f398" y="f321"/>
                      </a:lnTo>
                      <a:lnTo>
                        <a:pt x="f399" y="f319"/>
                      </a:lnTo>
                      <a:lnTo>
                        <a:pt x="f400" y="f317"/>
                      </a:lnTo>
                      <a:lnTo>
                        <a:pt x="f401" y="f316"/>
                      </a:lnTo>
                      <a:lnTo>
                        <a:pt x="f402" y="f309"/>
                      </a:lnTo>
                      <a:lnTo>
                        <a:pt x="f402" y="f309"/>
                      </a:lnTo>
                      <a:lnTo>
                        <a:pt x="f403" y="f313"/>
                      </a:lnTo>
                      <a:lnTo>
                        <a:pt x="f404" y="f7"/>
                      </a:lnTo>
                      <a:lnTo>
                        <a:pt x="f333" y="f7"/>
                      </a:lnTo>
                      <a:lnTo>
                        <a:pt x="f405" y="f7"/>
                      </a:lnTo>
                      <a:lnTo>
                        <a:pt x="f406" y="f310"/>
                      </a:lnTo>
                      <a:lnTo>
                        <a:pt x="f407" y="f309"/>
                      </a:lnTo>
                      <a:lnTo>
                        <a:pt x="f407" y="f309"/>
                      </a:lnTo>
                      <a:lnTo>
                        <a:pt x="f292" y="f308"/>
                      </a:lnTo>
                      <a:lnTo>
                        <a:pt x="f332" y="f307"/>
                      </a:lnTo>
                      <a:lnTo>
                        <a:pt x="f408" y="f306"/>
                      </a:lnTo>
                      <a:lnTo>
                        <a:pt x="f332" y="f305"/>
                      </a:lnTo>
                      <a:lnTo>
                        <a:pt x="f407" y="f304"/>
                      </a:lnTo>
                      <a:lnTo>
                        <a:pt x="f407" y="f304"/>
                      </a:lnTo>
                      <a:lnTo>
                        <a:pt x="f290" y="f302"/>
                      </a:lnTo>
                      <a:lnTo>
                        <a:pt x="f333" y="f301"/>
                      </a:lnTo>
                      <a:lnTo>
                        <a:pt x="f409" y="f299"/>
                      </a:lnTo>
                      <a:lnTo>
                        <a:pt x="f409" y="f299"/>
                      </a:lnTo>
                      <a:lnTo>
                        <a:pt x="f286" y="f298"/>
                      </a:lnTo>
                      <a:lnTo>
                        <a:pt x="f335" y="f296"/>
                      </a:lnTo>
                      <a:lnTo>
                        <a:pt x="f410" y="f30"/>
                      </a:lnTo>
                      <a:lnTo>
                        <a:pt x="f283" y="f294"/>
                      </a:lnTo>
                      <a:lnTo>
                        <a:pt x="f36" y="f293"/>
                      </a:lnTo>
                      <a:lnTo>
                        <a:pt x="f36" y="f293"/>
                      </a:lnTo>
                      <a:lnTo>
                        <a:pt x="f411" y="f292"/>
                      </a:lnTo>
                      <a:lnTo>
                        <a:pt x="f412" y="f290"/>
                      </a:lnTo>
                      <a:lnTo>
                        <a:pt x="f400" y="f288"/>
                      </a:lnTo>
                      <a:lnTo>
                        <a:pt x="f413" y="f286"/>
                      </a:lnTo>
                      <a:lnTo>
                        <a:pt x="f414" y="f285"/>
                      </a:lnTo>
                      <a:lnTo>
                        <a:pt x="f38" y="f283"/>
                      </a:lnTo>
                      <a:lnTo>
                        <a:pt x="f415" y="f282"/>
                      </a:lnTo>
                      <a:lnTo>
                        <a:pt x="f416" y="f281"/>
                      </a:lnTo>
                      <a:lnTo>
                        <a:pt x="f416" y="f280"/>
                      </a:lnTo>
                      <a:lnTo>
                        <a:pt x="f416" y="f280"/>
                      </a:lnTo>
                      <a:lnTo>
                        <a:pt x="f415" y="f278"/>
                      </a:lnTo>
                      <a:lnTo>
                        <a:pt x="f38" y="f276"/>
                      </a:lnTo>
                      <a:lnTo>
                        <a:pt x="f414" y="f275"/>
                      </a:lnTo>
                      <a:lnTo>
                        <a:pt x="f417" y="f273"/>
                      </a:lnTo>
                      <a:lnTo>
                        <a:pt x="f413" y="f272"/>
                      </a:lnTo>
                      <a:lnTo>
                        <a:pt x="f418" y="f271"/>
                      </a:lnTo>
                      <a:lnTo>
                        <a:pt x="f419" y="f269"/>
                      </a:lnTo>
                      <a:lnTo>
                        <a:pt x="f339" y="f268"/>
                      </a:lnTo>
                      <a:lnTo>
                        <a:pt x="f339" y="f268"/>
                      </a:lnTo>
                      <a:lnTo>
                        <a:pt x="f420" y="f267"/>
                      </a:lnTo>
                      <a:lnTo>
                        <a:pt x="f421" y="f266"/>
                      </a:lnTo>
                      <a:lnTo>
                        <a:pt x="f283" y="f264"/>
                      </a:lnTo>
                      <a:lnTo>
                        <a:pt x="f422" y="f263"/>
                      </a:lnTo>
                      <a:lnTo>
                        <a:pt x="f423" y="f261"/>
                      </a:lnTo>
                      <a:lnTo>
                        <a:pt x="f285" y="f260"/>
                      </a:lnTo>
                      <a:lnTo>
                        <a:pt x="f285" y="f260"/>
                      </a:lnTo>
                      <a:lnTo>
                        <a:pt x="f285" y="f259"/>
                      </a:lnTo>
                      <a:lnTo>
                        <a:pt x="f285" y="f258"/>
                      </a:lnTo>
                      <a:lnTo>
                        <a:pt x="f34" y="f48"/>
                      </a:lnTo>
                      <a:lnTo>
                        <a:pt x="f424" y="f257"/>
                      </a:lnTo>
                      <a:lnTo>
                        <a:pt x="f425" y="f256"/>
                      </a:lnTo>
                      <a:lnTo>
                        <a:pt x="f409" y="f254"/>
                      </a:lnTo>
                      <a:lnTo>
                        <a:pt x="f290" y="f252"/>
                      </a:lnTo>
                      <a:lnTo>
                        <a:pt x="f290" y="f252"/>
                      </a:lnTo>
                      <a:lnTo>
                        <a:pt x="f292" y="f250"/>
                      </a:lnTo>
                      <a:lnTo>
                        <a:pt x="f293" y="f52"/>
                      </a:lnTo>
                      <a:lnTo>
                        <a:pt x="f330" y="f247"/>
                      </a:lnTo>
                      <a:lnTo>
                        <a:pt x="f426" y="f245"/>
                      </a:lnTo>
                      <a:lnTo>
                        <a:pt x="f427" y="f243"/>
                      </a:lnTo>
                      <a:lnTo>
                        <a:pt x="f296" y="f58"/>
                      </a:lnTo>
                      <a:lnTo>
                        <a:pt x="f428" y="f242"/>
                      </a:lnTo>
                      <a:lnTo>
                        <a:pt x="f429" y="f241"/>
                      </a:lnTo>
                      <a:lnTo>
                        <a:pt x="f430" y="f239"/>
                      </a:lnTo>
                      <a:lnTo>
                        <a:pt x="f431" y="f236"/>
                      </a:lnTo>
                      <a:lnTo>
                        <a:pt x="f431" y="f236"/>
                      </a:lnTo>
                      <a:lnTo>
                        <a:pt x="f432" y="f236"/>
                      </a:lnTo>
                      <a:lnTo>
                        <a:pt x="f433" y="f236"/>
                      </a:lnTo>
                      <a:lnTo>
                        <a:pt x="f434" y="f97"/>
                      </a:lnTo>
                      <a:lnTo>
                        <a:pt x="f435" y="f233"/>
                      </a:lnTo>
                      <a:lnTo>
                        <a:pt x="f436" y="f232"/>
                      </a:lnTo>
                      <a:lnTo>
                        <a:pt x="f298" y="f230"/>
                      </a:lnTo>
                      <a:lnTo>
                        <a:pt x="f437" y="f228"/>
                      </a:lnTo>
                      <a:lnTo>
                        <a:pt x="f332" y="f227"/>
                      </a:lnTo>
                      <a:lnTo>
                        <a:pt x="f332" y="f227"/>
                      </a:lnTo>
                      <a:lnTo>
                        <a:pt x="f438" y="f226"/>
                      </a:lnTo>
                      <a:lnTo>
                        <a:pt x="f424" y="f225"/>
                      </a:lnTo>
                      <a:lnTo>
                        <a:pt x="f439" y="f224"/>
                      </a:lnTo>
                      <a:lnTo>
                        <a:pt x="f339" y="f222"/>
                      </a:lnTo>
                      <a:lnTo>
                        <a:pt x="f440" y="f221"/>
                      </a:lnTo>
                      <a:lnTo>
                        <a:pt x="f441" y="f219"/>
                      </a:lnTo>
                      <a:lnTo>
                        <a:pt x="f408" y="f215"/>
                      </a:lnTo>
                      <a:lnTo>
                        <a:pt x="f442" y="f215"/>
                      </a:lnTo>
                      <a:lnTo>
                        <a:pt x="f435" y="f215"/>
                      </a:lnTo>
                      <a:lnTo>
                        <a:pt x="f443" y="f213"/>
                      </a:lnTo>
                      <a:lnTo>
                        <a:pt x="f443" y="f213"/>
                      </a:lnTo>
                      <a:lnTo>
                        <a:pt x="f444" y="f212"/>
                      </a:lnTo>
                      <a:lnTo>
                        <a:pt x="f445" y="f210"/>
                      </a:lnTo>
                      <a:lnTo>
                        <a:pt x="f446" y="f208"/>
                      </a:lnTo>
                      <a:lnTo>
                        <a:pt x="f447" y="f206"/>
                      </a:lnTo>
                      <a:lnTo>
                        <a:pt x="f447" y="f206"/>
                      </a:lnTo>
                      <a:lnTo>
                        <a:pt x="f313" y="f204"/>
                      </a:lnTo>
                      <a:lnTo>
                        <a:pt x="f448" y="f203"/>
                      </a:lnTo>
                      <a:lnTo>
                        <a:pt x="f449" y="f201"/>
                      </a:lnTo>
                      <a:lnTo>
                        <a:pt x="f449" y="f201"/>
                      </a:lnTo>
                      <a:lnTo>
                        <a:pt x="f450" y="f106"/>
                      </a:lnTo>
                      <a:lnTo>
                        <a:pt x="f451" y="f198"/>
                      </a:lnTo>
                      <a:lnTo>
                        <a:pt x="f452" y="f61"/>
                      </a:lnTo>
                      <a:lnTo>
                        <a:pt x="f453" y="f195"/>
                      </a:lnTo>
                      <a:lnTo>
                        <a:pt x="f453" y="f195"/>
                      </a:lnTo>
                      <a:lnTo>
                        <a:pt x="f454" y="f193"/>
                      </a:lnTo>
                      <a:lnTo>
                        <a:pt x="f455" y="f192"/>
                      </a:lnTo>
                      <a:lnTo>
                        <a:pt x="f456" y="f191"/>
                      </a:lnTo>
                      <a:lnTo>
                        <a:pt x="f457" y="f55"/>
                      </a:lnTo>
                      <a:lnTo>
                        <a:pt x="f457" y="f55"/>
                      </a:lnTo>
                      <a:lnTo>
                        <a:pt x="f458" y="f69"/>
                      </a:lnTo>
                      <a:lnTo>
                        <a:pt x="f459" y="f71"/>
                      </a:lnTo>
                      <a:lnTo>
                        <a:pt x="f460" y="f188"/>
                      </a:lnTo>
                      <a:lnTo>
                        <a:pt x="f461" y="f187"/>
                      </a:lnTo>
                      <a:lnTo>
                        <a:pt x="f462" y="f186"/>
                      </a:lnTo>
                      <a:lnTo>
                        <a:pt x="f462" y="f185"/>
                      </a:lnTo>
                      <a:lnTo>
                        <a:pt x="f463" y="f183"/>
                      </a:lnTo>
                      <a:lnTo>
                        <a:pt x="f463" y="f183"/>
                      </a:lnTo>
                      <a:lnTo>
                        <a:pt x="f460" y="f182"/>
                      </a:lnTo>
                      <a:lnTo>
                        <a:pt x="f460" y="f181"/>
                      </a:lnTo>
                      <a:lnTo>
                        <a:pt x="f460" y="f180"/>
                      </a:lnTo>
                      <a:lnTo>
                        <a:pt x="f461" y="f178"/>
                      </a:lnTo>
                      <a:lnTo>
                        <a:pt x="f464" y="f176"/>
                      </a:lnTo>
                      <a:lnTo>
                        <a:pt x="f17" y="f174"/>
                      </a:lnTo>
                      <a:lnTo>
                        <a:pt x="f17" y="f174"/>
                      </a:lnTo>
                      <a:lnTo>
                        <a:pt x="f465" y="f173"/>
                      </a:lnTo>
                      <a:lnTo>
                        <a:pt x="f16" y="f171"/>
                      </a:lnTo>
                      <a:lnTo>
                        <a:pt x="f16" y="f170"/>
                      </a:lnTo>
                      <a:lnTo>
                        <a:pt x="f466" y="f169"/>
                      </a:lnTo>
                      <a:lnTo>
                        <a:pt x="f466" y="f169"/>
                      </a:lnTo>
                      <a:lnTo>
                        <a:pt x="f467" y="f168"/>
                      </a:lnTo>
                      <a:lnTo>
                        <a:pt x="f467" y="f167"/>
                      </a:lnTo>
                      <a:lnTo>
                        <a:pt x="f466" y="f165"/>
                      </a:lnTo>
                      <a:lnTo>
                        <a:pt x="f468" y="f163"/>
                      </a:lnTo>
                      <a:lnTo>
                        <a:pt x="f468" y="f163"/>
                      </a:lnTo>
                      <a:lnTo>
                        <a:pt x="f469" y="f161"/>
                      </a:lnTo>
                      <a:lnTo>
                        <a:pt x="f470" y="f159"/>
                      </a:lnTo>
                      <a:lnTo>
                        <a:pt x="f471" y="f157"/>
                      </a:lnTo>
                      <a:lnTo>
                        <a:pt x="f472" y="f156"/>
                      </a:lnTo>
                      <a:lnTo>
                        <a:pt x="f472" y="f156"/>
                      </a:lnTo>
                      <a:lnTo>
                        <a:pt x="f473" y="f154"/>
                      </a:lnTo>
                      <a:lnTo>
                        <a:pt x="f474" y="f152"/>
                      </a:lnTo>
                      <a:lnTo>
                        <a:pt x="f475" y="f150"/>
                      </a:lnTo>
                      <a:lnTo>
                        <a:pt x="f14" y="f148"/>
                      </a:lnTo>
                      <a:lnTo>
                        <a:pt x="f476" y="f147"/>
                      </a:lnTo>
                      <a:lnTo>
                        <a:pt x="f476" y="f147"/>
                      </a:lnTo>
                      <a:lnTo>
                        <a:pt x="f477" y="f146"/>
                      </a:lnTo>
                      <a:lnTo>
                        <a:pt x="f478" y="f144"/>
                      </a:lnTo>
                      <a:lnTo>
                        <a:pt x="f479" y="f142"/>
                      </a:lnTo>
                      <a:lnTo>
                        <a:pt x="f480" y="f140"/>
                      </a:lnTo>
                      <a:lnTo>
                        <a:pt x="f480" y="f140"/>
                      </a:lnTo>
                      <a:lnTo>
                        <a:pt x="f481" y="f138"/>
                      </a:lnTo>
                      <a:lnTo>
                        <a:pt x="f482" y="f137"/>
                      </a:lnTo>
                      <a:lnTo>
                        <a:pt x="f483" y="f135"/>
                      </a:lnTo>
                      <a:lnTo>
                        <a:pt x="f484" y="f133"/>
                      </a:lnTo>
                      <a:lnTo>
                        <a:pt x="f484" y="f133"/>
                      </a:lnTo>
                      <a:lnTo>
                        <a:pt x="f485" y="f131"/>
                      </a:lnTo>
                      <a:lnTo>
                        <a:pt x="f486" y="f129"/>
                      </a:lnTo>
                      <a:lnTo>
                        <a:pt x="f487" y="f127"/>
                      </a:lnTo>
                      <a:lnTo>
                        <a:pt x="f488" y="f125"/>
                      </a:lnTo>
                      <a:lnTo>
                        <a:pt x="f489" y="f123"/>
                      </a:lnTo>
                      <a:lnTo>
                        <a:pt x="f6" y="f121"/>
                      </a:lnTo>
                      <a:lnTo>
                        <a:pt x="f8" y="f9"/>
                      </a:lnTo>
                      <a:close/>
                      <a:moveTo>
                        <a:pt x="f84" y="f295"/>
                      </a:moveTo>
                      <a:lnTo>
                        <a:pt x="f84" y="f218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24" name="Group 177">
                <a:extLst>
                  <a:ext uri="{FF2B5EF4-FFF2-40B4-BE49-F238E27FC236}">
                    <a16:creationId xmlns:a16="http://schemas.microsoft.com/office/drawing/2014/main" id="{47C2504B-8024-E151-B776-DF83F07C04DD}"/>
                  </a:ext>
                </a:extLst>
              </p:cNvPr>
              <p:cNvGrpSpPr/>
              <p:nvPr/>
            </p:nvGrpSpPr>
            <p:grpSpPr>
              <a:xfrm>
                <a:off x="7324517" y="3846326"/>
                <a:ext cx="1472284" cy="1143000"/>
                <a:chOff x="7324517" y="3846326"/>
                <a:chExt cx="1472284" cy="1143000"/>
              </a:xfrm>
            </p:grpSpPr>
            <p:sp>
              <p:nvSpPr>
                <p:cNvPr id="25" name="Freeform 72">
                  <a:extLst>
                    <a:ext uri="{FF2B5EF4-FFF2-40B4-BE49-F238E27FC236}">
                      <a16:creationId xmlns:a16="http://schemas.microsoft.com/office/drawing/2014/main" id="{EF5A75B2-F6D3-9586-F4E4-CA573A4C4D26}"/>
                    </a:ext>
                  </a:extLst>
                </p:cNvPr>
                <p:cNvSpPr/>
                <p:nvPr/>
              </p:nvSpPr>
              <p:spPr>
                <a:xfrm rot="2429353">
                  <a:off x="8007977" y="4073890"/>
                  <a:ext cx="189134" cy="28167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78"/>
                    <a:gd name="f7" fmla="val 414"/>
                    <a:gd name="f8" fmla="val 276"/>
                    <a:gd name="f9" fmla="val 412"/>
                    <a:gd name="f10" fmla="val 270"/>
                    <a:gd name="f11" fmla="val 396"/>
                    <a:gd name="f12" fmla="val 54"/>
                    <a:gd name="f13" fmla="val 60"/>
                    <a:gd name="f14" fmla="val 38"/>
                    <a:gd name="f15" fmla="val 32"/>
                    <a:gd name="f16" fmla="val 36"/>
                    <a:gd name="f17" fmla="val 28"/>
                    <a:gd name="f18" fmla="val 26"/>
                    <a:gd name="f19" fmla="val 14"/>
                    <a:gd name="f20" fmla="val 4"/>
                    <a:gd name="f21" fmla="val 10"/>
                    <a:gd name="f22" fmla="val 2"/>
                    <a:gd name="f23" fmla="val 6"/>
                    <a:gd name="f24" fmla="val 18"/>
                    <a:gd name="f25" fmla="val 12"/>
                    <a:gd name="f26" fmla="val 22"/>
                    <a:gd name="f27" fmla="val 30"/>
                    <a:gd name="f28" fmla="val 48"/>
                    <a:gd name="f29" fmla="val 264"/>
                    <a:gd name="f30" fmla="val 402"/>
                    <a:gd name="f31" fmla="val 410"/>
                    <a:gd name="f32" fmla="+- 0 0 -90"/>
                    <a:gd name="f33" fmla="*/ f3 1 278"/>
                    <a:gd name="f34" fmla="*/ f4 1 414"/>
                    <a:gd name="f35" fmla="+- f7 0 f5"/>
                    <a:gd name="f36" fmla="+- f6 0 f5"/>
                    <a:gd name="f37" fmla="*/ f32 f0 1"/>
                    <a:gd name="f38" fmla="*/ f36 1 278"/>
                    <a:gd name="f39" fmla="*/ f35 1 414"/>
                    <a:gd name="f40" fmla="*/ f37 1 f2"/>
                    <a:gd name="f41" fmla="*/ 276 1 f38"/>
                    <a:gd name="f42" fmla="*/ 414 1 f39"/>
                    <a:gd name="f43" fmla="*/ 278 1 f38"/>
                    <a:gd name="f44" fmla="*/ 412 1 f39"/>
                    <a:gd name="f45" fmla="*/ 270 1 f38"/>
                    <a:gd name="f46" fmla="*/ 396 1 f39"/>
                    <a:gd name="f47" fmla="*/ 54 1 f38"/>
                    <a:gd name="f48" fmla="*/ 60 1 f39"/>
                    <a:gd name="f49" fmla="*/ 38 1 f38"/>
                    <a:gd name="f50" fmla="*/ 32 1 f39"/>
                    <a:gd name="f51" fmla="*/ 36 1 f38"/>
                    <a:gd name="f52" fmla="*/ 28 1 f39"/>
                    <a:gd name="f53" fmla="*/ 26 1 f38"/>
                    <a:gd name="f54" fmla="*/ 14 1 f39"/>
                    <a:gd name="f55" fmla="*/ 14 1 f38"/>
                    <a:gd name="f56" fmla="*/ 4 1 f39"/>
                    <a:gd name="f57" fmla="*/ 10 1 f38"/>
                    <a:gd name="f58" fmla="*/ 2 1 f39"/>
                    <a:gd name="f59" fmla="*/ 6 1 f38"/>
                    <a:gd name="f60" fmla="*/ 0 1 f39"/>
                    <a:gd name="f61" fmla="*/ 2 1 f38"/>
                    <a:gd name="f62" fmla="*/ 0 1 f38"/>
                    <a:gd name="f63" fmla="*/ 6 1 f39"/>
                    <a:gd name="f64" fmla="*/ 4 1 f38"/>
                    <a:gd name="f65" fmla="*/ 18 1 f39"/>
                    <a:gd name="f66" fmla="*/ 12 1 f38"/>
                    <a:gd name="f67" fmla="*/ 22 1 f38"/>
                    <a:gd name="f68" fmla="*/ 36 1 f39"/>
                    <a:gd name="f69" fmla="*/ 30 1 f38"/>
                    <a:gd name="f70" fmla="*/ 48 1 f39"/>
                    <a:gd name="f71" fmla="*/ 264 1 f38"/>
                    <a:gd name="f72" fmla="*/ 402 1 f39"/>
                    <a:gd name="f73" fmla="*/ 410 1 f39"/>
                    <a:gd name="f74" fmla="*/ f6 1 f38"/>
                    <a:gd name="f75" fmla="*/ f7 1 f39"/>
                    <a:gd name="f76" fmla="+- f40 0 f1"/>
                    <a:gd name="f77" fmla="*/ f62 f33 1"/>
                    <a:gd name="f78" fmla="*/ f74 f33 1"/>
                    <a:gd name="f79" fmla="*/ f75 f34 1"/>
                    <a:gd name="f80" fmla="*/ f60 f34 1"/>
                    <a:gd name="f81" fmla="*/ f41 f33 1"/>
                    <a:gd name="f82" fmla="*/ f42 f34 1"/>
                    <a:gd name="f83" fmla="*/ f43 f33 1"/>
                    <a:gd name="f84" fmla="*/ f44 f34 1"/>
                    <a:gd name="f85" fmla="*/ f45 f33 1"/>
                    <a:gd name="f86" fmla="*/ f46 f34 1"/>
                    <a:gd name="f87" fmla="*/ f47 f33 1"/>
                    <a:gd name="f88" fmla="*/ f48 f34 1"/>
                    <a:gd name="f89" fmla="*/ f49 f33 1"/>
                    <a:gd name="f90" fmla="*/ f50 f34 1"/>
                    <a:gd name="f91" fmla="*/ f51 f33 1"/>
                    <a:gd name="f92" fmla="*/ f52 f34 1"/>
                    <a:gd name="f93" fmla="*/ f53 f33 1"/>
                    <a:gd name="f94" fmla="*/ f54 f34 1"/>
                    <a:gd name="f95" fmla="*/ f55 f33 1"/>
                    <a:gd name="f96" fmla="*/ f56 f34 1"/>
                    <a:gd name="f97" fmla="*/ f57 f33 1"/>
                    <a:gd name="f98" fmla="*/ f58 f34 1"/>
                    <a:gd name="f99" fmla="*/ f59 f33 1"/>
                    <a:gd name="f100" fmla="*/ f61 f33 1"/>
                    <a:gd name="f101" fmla="*/ f63 f34 1"/>
                    <a:gd name="f102" fmla="*/ f64 f33 1"/>
                    <a:gd name="f103" fmla="*/ f65 f34 1"/>
                    <a:gd name="f104" fmla="*/ f66 f33 1"/>
                    <a:gd name="f105" fmla="*/ f67 f33 1"/>
                    <a:gd name="f106" fmla="*/ f68 f34 1"/>
                    <a:gd name="f107" fmla="*/ f69 f33 1"/>
                    <a:gd name="f108" fmla="*/ f70 f34 1"/>
                    <a:gd name="f109" fmla="*/ f71 f33 1"/>
                    <a:gd name="f110" fmla="*/ f72 f34 1"/>
                    <a:gd name="f111" fmla="*/ f73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2"/>
                    </a:cxn>
                    <a:cxn ang="f76">
                      <a:pos x="f83" y="f84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7" y="f98"/>
                    </a:cxn>
                    <a:cxn ang="f76">
                      <a:pos x="f97" y="f98"/>
                    </a:cxn>
                    <a:cxn ang="f76">
                      <a:pos x="f99" y="f80"/>
                    </a:cxn>
                    <a:cxn ang="f76">
                      <a:pos x="f100" y="f80"/>
                    </a:cxn>
                    <a:cxn ang="f76">
                      <a:pos x="f77" y="f98"/>
                    </a:cxn>
                    <a:cxn ang="f76">
                      <a:pos x="f77" y="f101"/>
                    </a:cxn>
                    <a:cxn ang="f76">
                      <a:pos x="f77" y="f101"/>
                    </a:cxn>
                    <a:cxn ang="f76">
                      <a:pos x="f102" y="f103"/>
                    </a:cxn>
                    <a:cxn ang="f76">
                      <a:pos x="f104" y="f92"/>
                    </a:cxn>
                    <a:cxn ang="f76">
                      <a:pos x="f104" y="f92"/>
                    </a:cxn>
                    <a:cxn ang="f76">
                      <a:pos x="f105" y="f106"/>
                    </a:cxn>
                    <a:cxn ang="f76">
                      <a:pos x="f107" y="f108"/>
                    </a:cxn>
                    <a:cxn ang="f76">
                      <a:pos x="f109" y="f110"/>
                    </a:cxn>
                    <a:cxn ang="f76">
                      <a:pos x="f109" y="f110"/>
                    </a:cxn>
                    <a:cxn ang="f76">
                      <a:pos x="f85" y="f111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78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1" y="f22"/>
                      </a:lnTo>
                      <a:lnTo>
                        <a:pt x="f23" y="f5"/>
                      </a:lnTo>
                      <a:lnTo>
                        <a:pt x="f22" y="f5"/>
                      </a:lnTo>
                      <a:lnTo>
                        <a:pt x="f5" y="f22"/>
                      </a:lnTo>
                      <a:lnTo>
                        <a:pt x="f5" y="f23"/>
                      </a:lnTo>
                      <a:lnTo>
                        <a:pt x="f5" y="f23"/>
                      </a:lnTo>
                      <a:lnTo>
                        <a:pt x="f20" y="f24"/>
                      </a:lnTo>
                      <a:lnTo>
                        <a:pt x="f25" y="f17"/>
                      </a:lnTo>
                      <a:lnTo>
                        <a:pt x="f25" y="f17"/>
                      </a:lnTo>
                      <a:lnTo>
                        <a:pt x="f26" y="f1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10" y="f31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26" name="Freeform 73">
                  <a:extLst>
                    <a:ext uri="{FF2B5EF4-FFF2-40B4-BE49-F238E27FC236}">
                      <a16:creationId xmlns:a16="http://schemas.microsoft.com/office/drawing/2014/main" id="{441BCD46-929F-61D6-A692-7ACD7E22E899}"/>
                    </a:ext>
                  </a:extLst>
                </p:cNvPr>
                <p:cNvSpPr/>
                <p:nvPr/>
              </p:nvSpPr>
              <p:spPr>
                <a:xfrm rot="2429353">
                  <a:off x="8079114" y="4389356"/>
                  <a:ext cx="676" cy="136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681"/>
                    <a:gd name="f7" fmla="val 1361"/>
                    <a:gd name="f8" fmla="+- 0 0 -90"/>
                    <a:gd name="f9" fmla="*/ f3 1 681"/>
                    <a:gd name="f10" fmla="*/ f4 1 1361"/>
                    <a:gd name="f11" fmla="+- f7 0 f5"/>
                    <a:gd name="f12" fmla="+- f6 0 f5"/>
                    <a:gd name="f13" fmla="*/ f8 f0 1"/>
                    <a:gd name="f14" fmla="*/ f12 1 681"/>
                    <a:gd name="f15" fmla="*/ f11 1 1361"/>
                    <a:gd name="f16" fmla="*/ f13 1 f2"/>
                    <a:gd name="f17" fmla="*/ 0 1 f14"/>
                    <a:gd name="f18" fmla="*/ 0 1 f15"/>
                    <a:gd name="f19" fmla="*/ 2 1 f15"/>
                    <a:gd name="f20" fmla="*/ 681 1 f14"/>
                    <a:gd name="f21" fmla="*/ 1361 1 f15"/>
                    <a:gd name="f22" fmla="+- f16 0 f1"/>
                    <a:gd name="f23" fmla="*/ f17 f9 1"/>
                    <a:gd name="f24" fmla="*/ f20 f9 1"/>
                    <a:gd name="f25" fmla="*/ f21 f10 1"/>
                    <a:gd name="f26" fmla="*/ f18 f10 1"/>
                    <a:gd name="f27" fmla="*/ f19 f1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7"/>
                    </a:cxn>
                    <a:cxn ang="f22">
                      <a:pos x="f23" y="f27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</a:cxnLst>
                  <a:rect l="f23" t="f26" r="f24" b="f25"/>
                  <a:pathLst>
                    <a:path w="681" h="1361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27" name="Freeform 74">
                  <a:extLst>
                    <a:ext uri="{FF2B5EF4-FFF2-40B4-BE49-F238E27FC236}">
                      <a16:creationId xmlns:a16="http://schemas.microsoft.com/office/drawing/2014/main" id="{92A19C04-B0BA-629D-0A20-6B7990A451D8}"/>
                    </a:ext>
                  </a:extLst>
                </p:cNvPr>
                <p:cNvSpPr/>
                <p:nvPr/>
              </p:nvSpPr>
              <p:spPr>
                <a:xfrm rot="2429353">
                  <a:off x="8162007" y="4205978"/>
                  <a:ext cx="190496" cy="28167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80"/>
                    <a:gd name="f7" fmla="val 414"/>
                    <a:gd name="f8" fmla="val 4"/>
                    <a:gd name="f9" fmla="val 8"/>
                    <a:gd name="f10" fmla="val 410"/>
                    <a:gd name="f11" fmla="val 16"/>
                    <a:gd name="f12" fmla="val 402"/>
                    <a:gd name="f13" fmla="val 248"/>
                    <a:gd name="f14" fmla="val 48"/>
                    <a:gd name="f15" fmla="val 258"/>
                    <a:gd name="f16" fmla="val 36"/>
                    <a:gd name="f17" fmla="val 266"/>
                    <a:gd name="f18" fmla="val 28"/>
                    <a:gd name="f19" fmla="val 274"/>
                    <a:gd name="f20" fmla="val 18"/>
                    <a:gd name="f21" fmla="val 6"/>
                    <a:gd name="f22" fmla="val 2"/>
                    <a:gd name="f23" fmla="val 278"/>
                    <a:gd name="f24" fmla="val 268"/>
                    <a:gd name="f25" fmla="val 254"/>
                    <a:gd name="f26" fmla="val 14"/>
                    <a:gd name="f27" fmla="val 244"/>
                    <a:gd name="f28" fmla="val 240"/>
                    <a:gd name="f29" fmla="val 32"/>
                    <a:gd name="f30" fmla="val 224"/>
                    <a:gd name="f31" fmla="val 60"/>
                    <a:gd name="f32" fmla="val 10"/>
                    <a:gd name="f33" fmla="val 396"/>
                    <a:gd name="f34" fmla="val 412"/>
                    <a:gd name="f35" fmla="+- 0 0 -90"/>
                    <a:gd name="f36" fmla="*/ f3 1 280"/>
                    <a:gd name="f37" fmla="*/ f4 1 414"/>
                    <a:gd name="f38" fmla="+- f7 0 f5"/>
                    <a:gd name="f39" fmla="+- f6 0 f5"/>
                    <a:gd name="f40" fmla="*/ f35 f0 1"/>
                    <a:gd name="f41" fmla="*/ f39 1 280"/>
                    <a:gd name="f42" fmla="*/ f38 1 414"/>
                    <a:gd name="f43" fmla="*/ f40 1 f2"/>
                    <a:gd name="f44" fmla="*/ 4 1 f41"/>
                    <a:gd name="f45" fmla="*/ 414 1 f42"/>
                    <a:gd name="f46" fmla="*/ 8 1 f41"/>
                    <a:gd name="f47" fmla="*/ 410 1 f42"/>
                    <a:gd name="f48" fmla="*/ 16 1 f41"/>
                    <a:gd name="f49" fmla="*/ 402 1 f42"/>
                    <a:gd name="f50" fmla="*/ 248 1 f41"/>
                    <a:gd name="f51" fmla="*/ 48 1 f42"/>
                    <a:gd name="f52" fmla="*/ 258 1 f41"/>
                    <a:gd name="f53" fmla="*/ 36 1 f42"/>
                    <a:gd name="f54" fmla="*/ 266 1 f41"/>
                    <a:gd name="f55" fmla="*/ 28 1 f42"/>
                    <a:gd name="f56" fmla="*/ 274 1 f41"/>
                    <a:gd name="f57" fmla="*/ 18 1 f42"/>
                    <a:gd name="f58" fmla="*/ 280 1 f41"/>
                    <a:gd name="f59" fmla="*/ 6 1 f42"/>
                    <a:gd name="f60" fmla="*/ 2 1 f42"/>
                    <a:gd name="f61" fmla="*/ 278 1 f41"/>
                    <a:gd name="f62" fmla="*/ 0 1 f42"/>
                    <a:gd name="f63" fmla="*/ 268 1 f41"/>
                    <a:gd name="f64" fmla="*/ 4 1 f42"/>
                    <a:gd name="f65" fmla="*/ 254 1 f41"/>
                    <a:gd name="f66" fmla="*/ 14 1 f42"/>
                    <a:gd name="f67" fmla="*/ 244 1 f41"/>
                    <a:gd name="f68" fmla="*/ 240 1 f41"/>
                    <a:gd name="f69" fmla="*/ 32 1 f42"/>
                    <a:gd name="f70" fmla="*/ 224 1 f41"/>
                    <a:gd name="f71" fmla="*/ 60 1 f42"/>
                    <a:gd name="f72" fmla="*/ 10 1 f41"/>
                    <a:gd name="f73" fmla="*/ 396 1 f42"/>
                    <a:gd name="f74" fmla="*/ 0 1 f41"/>
                    <a:gd name="f75" fmla="*/ 412 1 f42"/>
                    <a:gd name="f76" fmla="*/ f6 1 f41"/>
                    <a:gd name="f77" fmla="*/ f7 1 f42"/>
                    <a:gd name="f78" fmla="+- f43 0 f1"/>
                    <a:gd name="f79" fmla="*/ f74 f36 1"/>
                    <a:gd name="f80" fmla="*/ f76 f36 1"/>
                    <a:gd name="f81" fmla="*/ f77 f37 1"/>
                    <a:gd name="f82" fmla="*/ f62 f37 1"/>
                    <a:gd name="f83" fmla="*/ f44 f36 1"/>
                    <a:gd name="f84" fmla="*/ f45 f37 1"/>
                    <a:gd name="f85" fmla="*/ f46 f36 1"/>
                    <a:gd name="f86" fmla="*/ f47 f37 1"/>
                    <a:gd name="f87" fmla="*/ f48 f36 1"/>
                    <a:gd name="f88" fmla="*/ f49 f37 1"/>
                    <a:gd name="f89" fmla="*/ f50 f36 1"/>
                    <a:gd name="f90" fmla="*/ f51 f37 1"/>
                    <a:gd name="f91" fmla="*/ f52 f36 1"/>
                    <a:gd name="f92" fmla="*/ f53 f37 1"/>
                    <a:gd name="f93" fmla="*/ f54 f36 1"/>
                    <a:gd name="f94" fmla="*/ f55 f37 1"/>
                    <a:gd name="f95" fmla="*/ f56 f36 1"/>
                    <a:gd name="f96" fmla="*/ f57 f37 1"/>
                    <a:gd name="f97" fmla="*/ f58 f36 1"/>
                    <a:gd name="f98" fmla="*/ f59 f37 1"/>
                    <a:gd name="f99" fmla="*/ f60 f37 1"/>
                    <a:gd name="f100" fmla="*/ f61 f36 1"/>
                    <a:gd name="f101" fmla="*/ f63 f36 1"/>
                    <a:gd name="f102" fmla="*/ f64 f37 1"/>
                    <a:gd name="f103" fmla="*/ f65 f36 1"/>
                    <a:gd name="f104" fmla="*/ f66 f37 1"/>
                    <a:gd name="f105" fmla="*/ f67 f36 1"/>
                    <a:gd name="f106" fmla="*/ f68 f36 1"/>
                    <a:gd name="f107" fmla="*/ f69 f37 1"/>
                    <a:gd name="f108" fmla="*/ f70 f36 1"/>
                    <a:gd name="f109" fmla="*/ f71 f37 1"/>
                    <a:gd name="f110" fmla="*/ f72 f36 1"/>
                    <a:gd name="f111" fmla="*/ f73 f37 1"/>
                    <a:gd name="f112" fmla="*/ f75 f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8">
                      <a:pos x="f83" y="f84"/>
                    </a:cxn>
                    <a:cxn ang="f78">
                      <a:pos x="f83" y="f84"/>
                    </a:cxn>
                    <a:cxn ang="f78">
                      <a:pos x="f85" y="f86"/>
                    </a:cxn>
                    <a:cxn ang="f78">
                      <a:pos x="f87" y="f88"/>
                    </a:cxn>
                    <a:cxn ang="f78">
                      <a:pos x="f89" y="f90"/>
                    </a:cxn>
                    <a:cxn ang="f78">
                      <a:pos x="f89" y="f90"/>
                    </a:cxn>
                    <a:cxn ang="f78">
                      <a:pos x="f91" y="f92"/>
                    </a:cxn>
                    <a:cxn ang="f78">
                      <a:pos x="f93" y="f94"/>
                    </a:cxn>
                    <a:cxn ang="f78">
                      <a:pos x="f93" y="f94"/>
                    </a:cxn>
                    <a:cxn ang="f78">
                      <a:pos x="f95" y="f96"/>
                    </a:cxn>
                    <a:cxn ang="f78">
                      <a:pos x="f97" y="f98"/>
                    </a:cxn>
                    <a:cxn ang="f78">
                      <a:pos x="f97" y="f98"/>
                    </a:cxn>
                    <a:cxn ang="f78">
                      <a:pos x="f97" y="f99"/>
                    </a:cxn>
                    <a:cxn ang="f78">
                      <a:pos x="f100" y="f82"/>
                    </a:cxn>
                    <a:cxn ang="f78">
                      <a:pos x="f95" y="f82"/>
                    </a:cxn>
                    <a:cxn ang="f78">
                      <a:pos x="f101" y="f99"/>
                    </a:cxn>
                    <a:cxn ang="f78">
                      <a:pos x="f93" y="f102"/>
                    </a:cxn>
                    <a:cxn ang="f78">
                      <a:pos x="f93" y="f102"/>
                    </a:cxn>
                    <a:cxn ang="f78">
                      <a:pos x="f103" y="f104"/>
                    </a:cxn>
                    <a:cxn ang="f78">
                      <a:pos x="f105" y="f94"/>
                    </a:cxn>
                    <a:cxn ang="f78">
                      <a:pos x="f106" y="f107"/>
                    </a:cxn>
                    <a:cxn ang="f78">
                      <a:pos x="f106" y="f107"/>
                    </a:cxn>
                    <a:cxn ang="f78">
                      <a:pos x="f108" y="f109"/>
                    </a:cxn>
                    <a:cxn ang="f78">
                      <a:pos x="f110" y="f111"/>
                    </a:cxn>
                    <a:cxn ang="f78">
                      <a:pos x="f110" y="f111"/>
                    </a:cxn>
                    <a:cxn ang="f78">
                      <a:pos x="f79" y="f112"/>
                    </a:cxn>
                    <a:cxn ang="f78">
                      <a:pos x="f79" y="f112"/>
                    </a:cxn>
                    <a:cxn ang="f78">
                      <a:pos x="f79" y="f84"/>
                    </a:cxn>
                    <a:cxn ang="f78">
                      <a:pos x="f79" y="f84"/>
                    </a:cxn>
                    <a:cxn ang="f78">
                      <a:pos x="f83" y="f84"/>
                    </a:cxn>
                    <a:cxn ang="f78">
                      <a:pos x="f83" y="f84"/>
                    </a:cxn>
                  </a:cxnLst>
                  <a:rect l="f79" t="f82" r="f80" b="f81"/>
                  <a:pathLst>
                    <a:path w="280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21"/>
                      </a:lnTo>
                      <a:lnTo>
                        <a:pt x="f6" y="f21"/>
                      </a:lnTo>
                      <a:lnTo>
                        <a:pt x="f6" y="f22"/>
                      </a:lnTo>
                      <a:lnTo>
                        <a:pt x="f23" y="f5"/>
                      </a:lnTo>
                      <a:lnTo>
                        <a:pt x="f19" y="f5"/>
                      </a:lnTo>
                      <a:lnTo>
                        <a:pt x="f24" y="f22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5" y="f26"/>
                      </a:lnTo>
                      <a:lnTo>
                        <a:pt x="f27" y="f18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5" y="f34"/>
                      </a:lnTo>
                      <a:lnTo>
                        <a:pt x="f5" y="f34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28" name="Freeform 75">
                  <a:extLst>
                    <a:ext uri="{FF2B5EF4-FFF2-40B4-BE49-F238E27FC236}">
                      <a16:creationId xmlns:a16="http://schemas.microsoft.com/office/drawing/2014/main" id="{53C6490E-C47B-9F04-A4C4-78E2CECD5CB3}"/>
                    </a:ext>
                  </a:extLst>
                </p:cNvPr>
                <p:cNvSpPr/>
                <p:nvPr/>
              </p:nvSpPr>
              <p:spPr>
                <a:xfrm rot="2429353">
                  <a:off x="7324517" y="3846326"/>
                  <a:ext cx="1472284" cy="1143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164"/>
                    <a:gd name="f7" fmla="val 1680"/>
                    <a:gd name="f8" fmla="val 2162"/>
                    <a:gd name="f9" fmla="val 70"/>
                    <a:gd name="f10" fmla="val 64"/>
                    <a:gd name="f11" fmla="val 60"/>
                    <a:gd name="f12" fmla="val 52"/>
                    <a:gd name="f13" fmla="val 2160"/>
                    <a:gd name="f14" fmla="val 44"/>
                    <a:gd name="f15" fmla="val 2156"/>
                    <a:gd name="f16" fmla="val 36"/>
                    <a:gd name="f17" fmla="val 2146"/>
                    <a:gd name="f18" fmla="val 28"/>
                    <a:gd name="f19" fmla="val 2134"/>
                    <a:gd name="f20" fmla="val 18"/>
                    <a:gd name="f21" fmla="val 2118"/>
                    <a:gd name="f22" fmla="val 12"/>
                    <a:gd name="f23" fmla="val 2102"/>
                    <a:gd name="f24" fmla="val 6"/>
                    <a:gd name="f25" fmla="val 2086"/>
                    <a:gd name="f26" fmla="val 4"/>
                    <a:gd name="f27" fmla="val 2072"/>
                    <a:gd name="f28" fmla="val 2"/>
                    <a:gd name="f29" fmla="val 2048"/>
                    <a:gd name="f30" fmla="val 2038"/>
                    <a:gd name="f31" fmla="val 1904"/>
                    <a:gd name="f32" fmla="val 40"/>
                    <a:gd name="f33" fmla="val 1752"/>
                    <a:gd name="f34" fmla="val 118"/>
                    <a:gd name="f35" fmla="val 1598"/>
                    <a:gd name="f36" fmla="val 244"/>
                    <a:gd name="f37" fmla="val 1476"/>
                    <a:gd name="f38" fmla="val 370"/>
                    <a:gd name="f39" fmla="val 1312"/>
                    <a:gd name="f40" fmla="val 580"/>
                    <a:gd name="f41" fmla="val 1216"/>
                    <a:gd name="f42" fmla="val 732"/>
                    <a:gd name="f43" fmla="val 1160"/>
                    <a:gd name="f44" fmla="val 836"/>
                    <a:gd name="f45" fmla="val 1142"/>
                    <a:gd name="f46" fmla="val 870"/>
                    <a:gd name="f47" fmla="val 860"/>
                    <a:gd name="f48" fmla="val 856"/>
                    <a:gd name="f49" fmla="val 1138"/>
                    <a:gd name="f50" fmla="val 848"/>
                    <a:gd name="f51" fmla="val 1126"/>
                    <a:gd name="f52" fmla="val 832"/>
                    <a:gd name="f53" fmla="val 1132"/>
                    <a:gd name="f54" fmla="val 822"/>
                    <a:gd name="f55" fmla="val 1134"/>
                    <a:gd name="f56" fmla="val 812"/>
                    <a:gd name="f57" fmla="val 802"/>
                    <a:gd name="f58" fmla="val 794"/>
                    <a:gd name="f59" fmla="val 1118"/>
                    <a:gd name="f60" fmla="val 788"/>
                    <a:gd name="f61" fmla="val 1108"/>
                    <a:gd name="f62" fmla="val 786"/>
                    <a:gd name="f63" fmla="val 1104"/>
                    <a:gd name="f64" fmla="val 780"/>
                    <a:gd name="f65" fmla="val 1100"/>
                    <a:gd name="f66" fmla="val 1094"/>
                    <a:gd name="f67" fmla="val 1086"/>
                    <a:gd name="f68" fmla="val 774"/>
                    <a:gd name="f69" fmla="val 776"/>
                    <a:gd name="f70" fmla="val 1084"/>
                    <a:gd name="f71" fmla="val 1080"/>
                    <a:gd name="f72" fmla="val 778"/>
                    <a:gd name="f73" fmla="val 1074"/>
                    <a:gd name="f74" fmla="val 1068"/>
                    <a:gd name="f75" fmla="val 1064"/>
                    <a:gd name="f76" fmla="val 1058"/>
                    <a:gd name="f77" fmla="val 1048"/>
                    <a:gd name="f78" fmla="val 1040"/>
                    <a:gd name="f79" fmla="val 1034"/>
                    <a:gd name="f80" fmla="val 1032"/>
                    <a:gd name="f81" fmla="val 820"/>
                    <a:gd name="f82" fmla="val 1036"/>
                    <a:gd name="f83" fmla="val 828"/>
                    <a:gd name="f84" fmla="val 1024"/>
                    <a:gd name="f85" fmla="val 846"/>
                    <a:gd name="f86" fmla="val 1020"/>
                    <a:gd name="f87" fmla="val 854"/>
                    <a:gd name="f88" fmla="val 1018"/>
                    <a:gd name="f89" fmla="val 1006"/>
                    <a:gd name="f90" fmla="val 950"/>
                    <a:gd name="f91" fmla="val 690"/>
                    <a:gd name="f92" fmla="val 568"/>
                    <a:gd name="f93" fmla="val 412"/>
                    <a:gd name="f94" fmla="val 262"/>
                    <a:gd name="f95" fmla="val 128"/>
                    <a:gd name="f96" fmla="val 94"/>
                    <a:gd name="f97" fmla="val 80"/>
                    <a:gd name="f98" fmla="val 48"/>
                    <a:gd name="f99" fmla="val 32"/>
                    <a:gd name="f100" fmla="val 20"/>
                    <a:gd name="f101" fmla="val 10"/>
                    <a:gd name="f102" fmla="val 114"/>
                    <a:gd name="f103" fmla="val 226"/>
                    <a:gd name="f104" fmla="val 58"/>
                    <a:gd name="f105" fmla="val 452"/>
                    <a:gd name="f106" fmla="val 544"/>
                    <a:gd name="f107" fmla="val 108"/>
                    <a:gd name="f108" fmla="val 686"/>
                    <a:gd name="f109" fmla="val 122"/>
                    <a:gd name="f110" fmla="val 734"/>
                    <a:gd name="f111" fmla="val 154"/>
                    <a:gd name="f112" fmla="val 810"/>
                    <a:gd name="f113" fmla="val 196"/>
                    <a:gd name="f114" fmla="val 876"/>
                    <a:gd name="f115" fmla="val 240"/>
                    <a:gd name="f116" fmla="val 918"/>
                    <a:gd name="f117" fmla="val 284"/>
                    <a:gd name="f118" fmla="val 942"/>
                    <a:gd name="f119" fmla="val 348"/>
                    <a:gd name="f120" fmla="val 952"/>
                    <a:gd name="f121" fmla="val 410"/>
                    <a:gd name="f122" fmla="val 960"/>
                    <a:gd name="f123" fmla="val 622"/>
                    <a:gd name="f124" fmla="val 978"/>
                    <a:gd name="f125" fmla="val 992"/>
                    <a:gd name="f126" fmla="val 538"/>
                    <a:gd name="f127" fmla="val 504"/>
                    <a:gd name="f128" fmla="val 486"/>
                    <a:gd name="f129" fmla="val 1028"/>
                    <a:gd name="f130" fmla="val 444"/>
                    <a:gd name="f131" fmla="val 1066"/>
                    <a:gd name="f132" fmla="val 1098"/>
                    <a:gd name="f133" fmla="val 346"/>
                    <a:gd name="f134" fmla="val 1198"/>
                    <a:gd name="f135" fmla="val 338"/>
                    <a:gd name="f136" fmla="val 1222"/>
                    <a:gd name="f137" fmla="val 330"/>
                    <a:gd name="f138" fmla="val 1242"/>
                    <a:gd name="f139" fmla="val 326"/>
                    <a:gd name="f140" fmla="val 1256"/>
                    <a:gd name="f141" fmla="val 1270"/>
                    <a:gd name="f142" fmla="val 1284"/>
                    <a:gd name="f143" fmla="val 334"/>
                    <a:gd name="f144" fmla="val 1302"/>
                    <a:gd name="f145" fmla="val 1346"/>
                    <a:gd name="f146" fmla="val 358"/>
                    <a:gd name="f147" fmla="val 1386"/>
                    <a:gd name="f148" fmla="val 1438"/>
                    <a:gd name="f149" fmla="val 372"/>
                    <a:gd name="f150" fmla="val 1442"/>
                    <a:gd name="f151" fmla="val 376"/>
                    <a:gd name="f152" fmla="val 1454"/>
                    <a:gd name="f153" fmla="val 380"/>
                    <a:gd name="f154" fmla="val 1460"/>
                    <a:gd name="f155" fmla="val 386"/>
                    <a:gd name="f156" fmla="val 1466"/>
                    <a:gd name="f157" fmla="val 396"/>
                    <a:gd name="f158" fmla="val 1472"/>
                    <a:gd name="f159" fmla="val 406"/>
                    <a:gd name="f160" fmla="val 418"/>
                    <a:gd name="f161" fmla="val 1480"/>
                    <a:gd name="f162" fmla="val 424"/>
                    <a:gd name="f163" fmla="val 1484"/>
                    <a:gd name="f164" fmla="val 430"/>
                    <a:gd name="f165" fmla="val 1488"/>
                    <a:gd name="f166" fmla="val 434"/>
                    <a:gd name="f167" fmla="val 1492"/>
                    <a:gd name="f168" fmla="val 436"/>
                    <a:gd name="f169" fmla="val 1498"/>
                    <a:gd name="f170" fmla="val 1500"/>
                    <a:gd name="f171" fmla="val 1514"/>
                    <a:gd name="f172" fmla="val 458"/>
                    <a:gd name="f173" fmla="val 1534"/>
                    <a:gd name="f174" fmla="val 466"/>
                    <a:gd name="f175" fmla="val 1540"/>
                    <a:gd name="f176" fmla="val 478"/>
                    <a:gd name="f177" fmla="val 1550"/>
                    <a:gd name="f178" fmla="val 490"/>
                    <a:gd name="f179" fmla="val 1556"/>
                    <a:gd name="f180" fmla="val 498"/>
                    <a:gd name="f181" fmla="val 1558"/>
                    <a:gd name="f182" fmla="val 510"/>
                    <a:gd name="f183" fmla="val 516"/>
                    <a:gd name="f184" fmla="val 1562"/>
                    <a:gd name="f185" fmla="val 528"/>
                    <a:gd name="f186" fmla="val 1572"/>
                    <a:gd name="f187" fmla="val 536"/>
                    <a:gd name="f188" fmla="val 1582"/>
                    <a:gd name="f189" fmla="val 540"/>
                    <a:gd name="f190" fmla="val 1588"/>
                    <a:gd name="f191" fmla="val 548"/>
                    <a:gd name="f192" fmla="val 558"/>
                    <a:gd name="f193" fmla="val 1608"/>
                    <a:gd name="f194" fmla="val 564"/>
                    <a:gd name="f195" fmla="val 1612"/>
                    <a:gd name="f196" fmla="val 570"/>
                    <a:gd name="f197" fmla="val 1614"/>
                    <a:gd name="f198" fmla="val 586"/>
                    <a:gd name="f199" fmla="val 1618"/>
                    <a:gd name="f200" fmla="val 602"/>
                    <a:gd name="f201" fmla="val 1626"/>
                    <a:gd name="f202" fmla="val 1636"/>
                    <a:gd name="f203" fmla="val 648"/>
                    <a:gd name="f204" fmla="val 1656"/>
                    <a:gd name="f205" fmla="val 676"/>
                    <a:gd name="f206" fmla="val 1678"/>
                    <a:gd name="f207" fmla="val 682"/>
                    <a:gd name="f208" fmla="val 694"/>
                    <a:gd name="f209" fmla="val 708"/>
                    <a:gd name="f210" fmla="val 1676"/>
                    <a:gd name="f211" fmla="val 716"/>
                    <a:gd name="f212" fmla="val 1674"/>
                    <a:gd name="f213" fmla="val 724"/>
                    <a:gd name="f214" fmla="val 1670"/>
                    <a:gd name="f215" fmla="val 730"/>
                    <a:gd name="f216" fmla="val 1664"/>
                    <a:gd name="f217" fmla="val 736"/>
                    <a:gd name="f218" fmla="val 1662"/>
                    <a:gd name="f219" fmla="val 742"/>
                    <a:gd name="f220" fmla="val 1660"/>
                    <a:gd name="f221" fmla="val 746"/>
                    <a:gd name="f222" fmla="val 754"/>
                    <a:gd name="f223" fmla="val 756"/>
                    <a:gd name="f224" fmla="val 772"/>
                    <a:gd name="f225" fmla="val 796"/>
                    <a:gd name="f226" fmla="val 1646"/>
                    <a:gd name="f227" fmla="val 1606"/>
                    <a:gd name="f228" fmla="val 840"/>
                    <a:gd name="f229" fmla="val 1602"/>
                    <a:gd name="f230" fmla="val 852"/>
                    <a:gd name="f231" fmla="val 1564"/>
                    <a:gd name="f232" fmla="val 892"/>
                    <a:gd name="f233" fmla="val 1528"/>
                    <a:gd name="f234" fmla="val 914"/>
                    <a:gd name="f235" fmla="val 1478"/>
                    <a:gd name="f236" fmla="val 938"/>
                    <a:gd name="f237" fmla="val 1424"/>
                    <a:gd name="f238" fmla="val 964"/>
                    <a:gd name="f239" fmla="val 1362"/>
                    <a:gd name="f240" fmla="val 988"/>
                    <a:gd name="f241" fmla="val 1268"/>
                    <a:gd name="f242" fmla="val 1012"/>
                    <a:gd name="f243" fmla="val 1188"/>
                    <a:gd name="f244" fmla="val 1116"/>
                    <a:gd name="f245" fmla="val 1158"/>
                    <a:gd name="f246" fmla="val 1232"/>
                    <a:gd name="f247" fmla="val 1026"/>
                    <a:gd name="f248" fmla="val 1016"/>
                    <a:gd name="f249" fmla="val 1290"/>
                    <a:gd name="f250" fmla="val 1342"/>
                    <a:gd name="f251" fmla="val 1356"/>
                    <a:gd name="f252" fmla="val 1430"/>
                    <a:gd name="f253" fmla="val 1436"/>
                    <a:gd name="f254" fmla="val 1446"/>
                    <a:gd name="f255" fmla="val 1458"/>
                    <a:gd name="f256" fmla="val 1494"/>
                    <a:gd name="f257" fmla="val 1552"/>
                    <a:gd name="f258" fmla="val 1076"/>
                    <a:gd name="f259" fmla="val 1628"/>
                    <a:gd name="f260" fmla="val 1596"/>
                    <a:gd name="f261" fmla="val 1120"/>
                    <a:gd name="f262" fmla="val 1146"/>
                    <a:gd name="f263" fmla="val 1136"/>
                    <a:gd name="f264" fmla="val 1128"/>
                    <a:gd name="f265" fmla="val 1106"/>
                    <a:gd name="f266" fmla="val 1150"/>
                    <a:gd name="f267" fmla="val 1176"/>
                    <a:gd name="f268" fmla="val 1174"/>
                    <a:gd name="f269" fmla="val 1260"/>
                    <a:gd name="f270" fmla="val 1202"/>
                    <a:gd name="f271" fmla="val 1228"/>
                    <a:gd name="f272" fmla="val 1250"/>
                    <a:gd name="f273" fmla="val 1274"/>
                    <a:gd name="f274" fmla="val 1296"/>
                    <a:gd name="f275" fmla="val 1326"/>
                    <a:gd name="f276" fmla="val 1330"/>
                    <a:gd name="f277" fmla="val 1370"/>
                    <a:gd name="f278" fmla="val 1394"/>
                    <a:gd name="f279" fmla="val 1410"/>
                    <a:gd name="f280" fmla="val 1412"/>
                    <a:gd name="f281" fmla="val 1420"/>
                    <a:gd name="f282" fmla="val 1450"/>
                    <a:gd name="f283" fmla="val 1490"/>
                    <a:gd name="f284" fmla="val 1518"/>
                    <a:gd name="f285" fmla="val 1544"/>
                    <a:gd name="f286" fmla="val 1580"/>
                    <a:gd name="f287" fmla="val 1630"/>
                    <a:gd name="f288" fmla="val 1638"/>
                    <a:gd name="f289" fmla="val 1650"/>
                    <a:gd name="f290" fmla="val 1668"/>
                    <a:gd name="f291" fmla="val 1688"/>
                    <a:gd name="f292" fmla="val 1700"/>
                    <a:gd name="f293" fmla="val 1708"/>
                    <a:gd name="f294" fmla="val 1722"/>
                    <a:gd name="f295" fmla="val 1730"/>
                    <a:gd name="f296" fmla="val 1732"/>
                    <a:gd name="f297" fmla="val 1736"/>
                    <a:gd name="f298" fmla="val 1740"/>
                    <a:gd name="f299" fmla="val 1748"/>
                    <a:gd name="f300" fmla="val 1760"/>
                    <a:gd name="f301" fmla="val 1770"/>
                    <a:gd name="f302" fmla="val 1780"/>
                    <a:gd name="f303" fmla="val 1786"/>
                    <a:gd name="f304" fmla="val 1790"/>
                    <a:gd name="f305" fmla="val 1794"/>
                    <a:gd name="f306" fmla="val 1808"/>
                    <a:gd name="f307" fmla="val 1832"/>
                    <a:gd name="f308" fmla="val 1836"/>
                    <a:gd name="f309" fmla="val 1840"/>
                    <a:gd name="f310" fmla="val 1828"/>
                    <a:gd name="f311" fmla="val 1820"/>
                    <a:gd name="f312" fmla="val 1756"/>
                    <a:gd name="f313" fmla="val 1586"/>
                    <a:gd name="f314" fmla="val 1818"/>
                    <a:gd name="f315" fmla="val 1882"/>
                    <a:gd name="f316" fmla="val 1926"/>
                    <a:gd name="f317" fmla="val 1970"/>
                    <a:gd name="f318" fmla="val 2012"/>
                    <a:gd name="f319" fmla="val 2044"/>
                    <a:gd name="f320" fmla="val 2058"/>
                    <a:gd name="f321" fmla="val 2108"/>
                    <a:gd name="f322" fmla="val 2154"/>
                    <a:gd name="f323" fmla="val 792"/>
                    <a:gd name="f324" fmla="val 790"/>
                    <a:gd name="f325" fmla="+- 0 0 -90"/>
                    <a:gd name="f326" fmla="*/ f3 1 2164"/>
                    <a:gd name="f327" fmla="*/ f4 1 1680"/>
                    <a:gd name="f328" fmla="+- f7 0 f5"/>
                    <a:gd name="f329" fmla="+- f6 0 f5"/>
                    <a:gd name="f330" fmla="*/ f325 f0 1"/>
                    <a:gd name="f331" fmla="*/ f329 1 2164"/>
                    <a:gd name="f332" fmla="*/ f328 1 1680"/>
                    <a:gd name="f333" fmla="*/ f330 1 f2"/>
                    <a:gd name="f334" fmla="*/ 2160 1 f331"/>
                    <a:gd name="f335" fmla="*/ 44 1 f332"/>
                    <a:gd name="f336" fmla="*/ 2102 1 f331"/>
                    <a:gd name="f337" fmla="*/ 6 1 f332"/>
                    <a:gd name="f338" fmla="*/ 1752 1 f331"/>
                    <a:gd name="f339" fmla="*/ 118 1 f332"/>
                    <a:gd name="f340" fmla="*/ 1142 1 f331"/>
                    <a:gd name="f341" fmla="*/ 870 1 f332"/>
                    <a:gd name="f342" fmla="*/ 1126 1 f331"/>
                    <a:gd name="f343" fmla="*/ 832 1 f332"/>
                    <a:gd name="f344" fmla="*/ 794 1 f332"/>
                    <a:gd name="f345" fmla="*/ 1100 1 f331"/>
                    <a:gd name="f346" fmla="*/ 780 1 f332"/>
                    <a:gd name="f347" fmla="*/ 1080 1 f331"/>
                    <a:gd name="f348" fmla="*/ 778 1 f332"/>
                    <a:gd name="f349" fmla="*/ 1068 1 f331"/>
                    <a:gd name="f350" fmla="*/ 788 1 f332"/>
                    <a:gd name="f351" fmla="*/ 1034 1 f331"/>
                    <a:gd name="f352" fmla="*/ 802 1 f332"/>
                    <a:gd name="f353" fmla="*/ 1024 1 f331"/>
                    <a:gd name="f354" fmla="*/ 846 1 f332"/>
                    <a:gd name="f355" fmla="*/ 690 1 f331"/>
                    <a:gd name="f356" fmla="*/ 370 1 f332"/>
                    <a:gd name="f357" fmla="*/ 118 1 f331"/>
                    <a:gd name="f358" fmla="*/ 0 1 f332"/>
                    <a:gd name="f359" fmla="*/ 32 1 f331"/>
                    <a:gd name="f360" fmla="*/ 18 1 f332"/>
                    <a:gd name="f361" fmla="*/ 2 1 f331"/>
                    <a:gd name="f362" fmla="*/ 64 1 f332"/>
                    <a:gd name="f363" fmla="*/ 108 1 f331"/>
                    <a:gd name="f364" fmla="*/ 686 1 f332"/>
                    <a:gd name="f365" fmla="*/ 348 1 f331"/>
                    <a:gd name="f366" fmla="*/ 952 1 f332"/>
                    <a:gd name="f367" fmla="*/ 504 1 f331"/>
                    <a:gd name="f368" fmla="*/ 1020 1 f332"/>
                    <a:gd name="f369" fmla="*/ 346 1 f331"/>
                    <a:gd name="f370" fmla="*/ 1198 1 f332"/>
                    <a:gd name="f371" fmla="*/ 330 1 f331"/>
                    <a:gd name="f372" fmla="*/ 1284 1 f332"/>
                    <a:gd name="f373" fmla="*/ 372 1 f331"/>
                    <a:gd name="f374" fmla="*/ 1442 1 f332"/>
                    <a:gd name="f375" fmla="*/ 406 1 f331"/>
                    <a:gd name="f376" fmla="*/ 1476 1 f332"/>
                    <a:gd name="f377" fmla="*/ 436 1 f331"/>
                    <a:gd name="f378" fmla="*/ 1500 1 f332"/>
                    <a:gd name="f379" fmla="*/ 478 1 f331"/>
                    <a:gd name="f380" fmla="*/ 1550 1 f332"/>
                    <a:gd name="f381" fmla="*/ 516 1 f331"/>
                    <a:gd name="f382" fmla="*/ 1562 1 f332"/>
                    <a:gd name="f383" fmla="*/ 558 1 f331"/>
                    <a:gd name="f384" fmla="*/ 1608 1 f332"/>
                    <a:gd name="f385" fmla="*/ 622 1 f331"/>
                    <a:gd name="f386" fmla="*/ 1636 1 f332"/>
                    <a:gd name="f387" fmla="*/ 708 1 f331"/>
                    <a:gd name="f388" fmla="*/ 1676 1 f332"/>
                    <a:gd name="f389" fmla="*/ 742 1 f331"/>
                    <a:gd name="f390" fmla="*/ 1660 1 f332"/>
                    <a:gd name="f391" fmla="*/ 836 1 f331"/>
                    <a:gd name="f392" fmla="*/ 1606 1 f332"/>
                    <a:gd name="f393" fmla="*/ 892 1 f331"/>
                    <a:gd name="f394" fmla="*/ 1528 1 f332"/>
                    <a:gd name="f395" fmla="*/ 1012 1 f331"/>
                    <a:gd name="f396" fmla="*/ 1188 1 f332"/>
                    <a:gd name="f397" fmla="*/ 1016 1 f331"/>
                    <a:gd name="f398" fmla="*/ 1342 1 f332"/>
                    <a:gd name="f399" fmla="*/ 1018 1 f331"/>
                    <a:gd name="f400" fmla="*/ 1494 1 f332"/>
                    <a:gd name="f401" fmla="*/ 1120 1 f331"/>
                    <a:gd name="f402" fmla="*/ 1598 1 f332"/>
                    <a:gd name="f403" fmla="*/ 1146 1 f331"/>
                    <a:gd name="f404" fmla="*/ 1430 1 f332"/>
                    <a:gd name="f405" fmla="*/ 1128 1 f331"/>
                    <a:gd name="f406" fmla="*/ 1158 1 f332"/>
                    <a:gd name="f407" fmla="*/ 1150 1 f331"/>
                    <a:gd name="f408" fmla="*/ 1176 1 f332"/>
                    <a:gd name="f409" fmla="*/ 1274 1 f331"/>
                    <a:gd name="f410" fmla="*/ 1370 1 f331"/>
                    <a:gd name="f411" fmla="*/ 1646 1 f332"/>
                    <a:gd name="f412" fmla="*/ 1424 1 f331"/>
                    <a:gd name="f413" fmla="*/ 1458 1 f331"/>
                    <a:gd name="f414" fmla="*/ 1544 1 f331"/>
                    <a:gd name="f415" fmla="*/ 1608 1 f331"/>
                    <a:gd name="f416" fmla="*/ 1650 1 f331"/>
                    <a:gd name="f417" fmla="*/ 1688 1 f331"/>
                    <a:gd name="f418" fmla="*/ 1730 1 f331"/>
                    <a:gd name="f419" fmla="*/ 1760 1 f331"/>
                    <a:gd name="f420" fmla="*/ 1794 1 f331"/>
                    <a:gd name="f421" fmla="*/ 1836 1 f331"/>
                    <a:gd name="f422" fmla="*/ 1820 1 f331"/>
                    <a:gd name="f423" fmla="*/ 1662 1 f331"/>
                    <a:gd name="f424" fmla="*/ 1882 1 f331"/>
                    <a:gd name="f425" fmla="*/ 942 1 f332"/>
                    <a:gd name="f426" fmla="*/ 2086 1 f331"/>
                    <a:gd name="f427" fmla="*/ 544 1 f332"/>
                    <a:gd name="f428" fmla="*/ 1076 1 f331"/>
                    <a:gd name="f429" fmla="*/ 792 1 f332"/>
                    <a:gd name="f430" fmla="*/ 0 1 f331"/>
                    <a:gd name="f431" fmla="*/ f6 1 f331"/>
                    <a:gd name="f432" fmla="*/ f7 1 f332"/>
                    <a:gd name="f433" fmla="+- f333 0 f1"/>
                    <a:gd name="f434" fmla="*/ f430 f326 1"/>
                    <a:gd name="f435" fmla="*/ f431 f326 1"/>
                    <a:gd name="f436" fmla="*/ f432 f327 1"/>
                    <a:gd name="f437" fmla="*/ f358 f327 1"/>
                    <a:gd name="f438" fmla="*/ f334 f326 1"/>
                    <a:gd name="f439" fmla="*/ f335 f327 1"/>
                    <a:gd name="f440" fmla="*/ f336 f326 1"/>
                    <a:gd name="f441" fmla="*/ f337 f327 1"/>
                    <a:gd name="f442" fmla="*/ f338 f326 1"/>
                    <a:gd name="f443" fmla="*/ f339 f327 1"/>
                    <a:gd name="f444" fmla="*/ f340 f326 1"/>
                    <a:gd name="f445" fmla="*/ f341 f327 1"/>
                    <a:gd name="f446" fmla="*/ f342 f326 1"/>
                    <a:gd name="f447" fmla="*/ f343 f327 1"/>
                    <a:gd name="f448" fmla="*/ f344 f327 1"/>
                    <a:gd name="f449" fmla="*/ f345 f326 1"/>
                    <a:gd name="f450" fmla="*/ f346 f327 1"/>
                    <a:gd name="f451" fmla="*/ f347 f326 1"/>
                    <a:gd name="f452" fmla="*/ f348 f327 1"/>
                    <a:gd name="f453" fmla="*/ f349 f326 1"/>
                    <a:gd name="f454" fmla="*/ f350 f327 1"/>
                    <a:gd name="f455" fmla="*/ f351 f326 1"/>
                    <a:gd name="f456" fmla="*/ f352 f327 1"/>
                    <a:gd name="f457" fmla="*/ f353 f326 1"/>
                    <a:gd name="f458" fmla="*/ f354 f327 1"/>
                    <a:gd name="f459" fmla="*/ f355 f326 1"/>
                    <a:gd name="f460" fmla="*/ f356 f327 1"/>
                    <a:gd name="f461" fmla="*/ f357 f326 1"/>
                    <a:gd name="f462" fmla="*/ f359 f326 1"/>
                    <a:gd name="f463" fmla="*/ f360 f327 1"/>
                    <a:gd name="f464" fmla="*/ f361 f326 1"/>
                    <a:gd name="f465" fmla="*/ f362 f327 1"/>
                    <a:gd name="f466" fmla="*/ f363 f326 1"/>
                    <a:gd name="f467" fmla="*/ f364 f327 1"/>
                    <a:gd name="f468" fmla="*/ f365 f326 1"/>
                    <a:gd name="f469" fmla="*/ f366 f327 1"/>
                    <a:gd name="f470" fmla="*/ f367 f326 1"/>
                    <a:gd name="f471" fmla="*/ f368 f327 1"/>
                    <a:gd name="f472" fmla="*/ f369 f326 1"/>
                    <a:gd name="f473" fmla="*/ f370 f327 1"/>
                    <a:gd name="f474" fmla="*/ f371 f326 1"/>
                    <a:gd name="f475" fmla="*/ f372 f327 1"/>
                    <a:gd name="f476" fmla="*/ f373 f326 1"/>
                    <a:gd name="f477" fmla="*/ f374 f327 1"/>
                    <a:gd name="f478" fmla="*/ f375 f326 1"/>
                    <a:gd name="f479" fmla="*/ f376 f327 1"/>
                    <a:gd name="f480" fmla="*/ f377 f326 1"/>
                    <a:gd name="f481" fmla="*/ f378 f327 1"/>
                    <a:gd name="f482" fmla="*/ f379 f326 1"/>
                    <a:gd name="f483" fmla="*/ f380 f327 1"/>
                    <a:gd name="f484" fmla="*/ f381 f326 1"/>
                    <a:gd name="f485" fmla="*/ f382 f327 1"/>
                    <a:gd name="f486" fmla="*/ f383 f326 1"/>
                    <a:gd name="f487" fmla="*/ f384 f327 1"/>
                    <a:gd name="f488" fmla="*/ f385 f326 1"/>
                    <a:gd name="f489" fmla="*/ f386 f327 1"/>
                    <a:gd name="f490" fmla="*/ f387 f326 1"/>
                    <a:gd name="f491" fmla="*/ f388 f327 1"/>
                    <a:gd name="f492" fmla="*/ f389 f326 1"/>
                    <a:gd name="f493" fmla="*/ f390 f327 1"/>
                    <a:gd name="f494" fmla="*/ f391 f326 1"/>
                    <a:gd name="f495" fmla="*/ f392 f327 1"/>
                    <a:gd name="f496" fmla="*/ f393 f326 1"/>
                    <a:gd name="f497" fmla="*/ f394 f327 1"/>
                    <a:gd name="f498" fmla="*/ f395 f326 1"/>
                    <a:gd name="f499" fmla="*/ f396 f327 1"/>
                    <a:gd name="f500" fmla="*/ f397 f326 1"/>
                    <a:gd name="f501" fmla="*/ f398 f327 1"/>
                    <a:gd name="f502" fmla="*/ f399 f326 1"/>
                    <a:gd name="f503" fmla="*/ f400 f327 1"/>
                    <a:gd name="f504" fmla="*/ f401 f326 1"/>
                    <a:gd name="f505" fmla="*/ f402 f327 1"/>
                    <a:gd name="f506" fmla="*/ f403 f326 1"/>
                    <a:gd name="f507" fmla="*/ f404 f327 1"/>
                    <a:gd name="f508" fmla="*/ f405 f326 1"/>
                    <a:gd name="f509" fmla="*/ f406 f327 1"/>
                    <a:gd name="f510" fmla="*/ f407 f326 1"/>
                    <a:gd name="f511" fmla="*/ f408 f327 1"/>
                    <a:gd name="f512" fmla="*/ f409 f326 1"/>
                    <a:gd name="f513" fmla="*/ f410 f326 1"/>
                    <a:gd name="f514" fmla="*/ f411 f327 1"/>
                    <a:gd name="f515" fmla="*/ f412 f326 1"/>
                    <a:gd name="f516" fmla="*/ f413 f326 1"/>
                    <a:gd name="f517" fmla="*/ f414 f326 1"/>
                    <a:gd name="f518" fmla="*/ f415 f326 1"/>
                    <a:gd name="f519" fmla="*/ f416 f326 1"/>
                    <a:gd name="f520" fmla="*/ f417 f326 1"/>
                    <a:gd name="f521" fmla="*/ f418 f326 1"/>
                    <a:gd name="f522" fmla="*/ f419 f326 1"/>
                    <a:gd name="f523" fmla="*/ f420 f326 1"/>
                    <a:gd name="f524" fmla="*/ f421 f326 1"/>
                    <a:gd name="f525" fmla="*/ f422 f326 1"/>
                    <a:gd name="f526" fmla="*/ f423 f326 1"/>
                    <a:gd name="f527" fmla="*/ f424 f326 1"/>
                    <a:gd name="f528" fmla="*/ f425 f327 1"/>
                    <a:gd name="f529" fmla="*/ f426 f326 1"/>
                    <a:gd name="f530" fmla="*/ f427 f327 1"/>
                    <a:gd name="f531" fmla="*/ f428 f326 1"/>
                    <a:gd name="f532" fmla="*/ f429 f32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33">
                      <a:pos x="f438" y="f439"/>
                    </a:cxn>
                    <a:cxn ang="f433">
                      <a:pos x="f440" y="f441"/>
                    </a:cxn>
                    <a:cxn ang="f433">
                      <a:pos x="f442" y="f443"/>
                    </a:cxn>
                    <a:cxn ang="f433">
                      <a:pos x="f444" y="f445"/>
                    </a:cxn>
                    <a:cxn ang="f433">
                      <a:pos x="f446" y="f447"/>
                    </a:cxn>
                    <a:cxn ang="f433">
                      <a:pos x="f446" y="f448"/>
                    </a:cxn>
                    <a:cxn ang="f433">
                      <a:pos x="f449" y="f450"/>
                    </a:cxn>
                    <a:cxn ang="f433">
                      <a:pos x="f451" y="f452"/>
                    </a:cxn>
                    <a:cxn ang="f433">
                      <a:pos x="f453" y="f454"/>
                    </a:cxn>
                    <a:cxn ang="f433">
                      <a:pos x="f455" y="f456"/>
                    </a:cxn>
                    <a:cxn ang="f433">
                      <a:pos x="f457" y="f458"/>
                    </a:cxn>
                    <a:cxn ang="f433">
                      <a:pos x="f459" y="f460"/>
                    </a:cxn>
                    <a:cxn ang="f433">
                      <a:pos x="f461" y="f437"/>
                    </a:cxn>
                    <a:cxn ang="f433">
                      <a:pos x="f462" y="f463"/>
                    </a:cxn>
                    <a:cxn ang="f433">
                      <a:pos x="f464" y="f465"/>
                    </a:cxn>
                    <a:cxn ang="f433">
                      <a:pos x="f466" y="f467"/>
                    </a:cxn>
                    <a:cxn ang="f433">
                      <a:pos x="f468" y="f469"/>
                    </a:cxn>
                    <a:cxn ang="f433">
                      <a:pos x="f470" y="f471"/>
                    </a:cxn>
                    <a:cxn ang="f433">
                      <a:pos x="f472" y="f473"/>
                    </a:cxn>
                    <a:cxn ang="f433">
                      <a:pos x="f474" y="f475"/>
                    </a:cxn>
                    <a:cxn ang="f433">
                      <a:pos x="f476" y="f477"/>
                    </a:cxn>
                    <a:cxn ang="f433">
                      <a:pos x="f478" y="f479"/>
                    </a:cxn>
                    <a:cxn ang="f433">
                      <a:pos x="f480" y="f481"/>
                    </a:cxn>
                    <a:cxn ang="f433">
                      <a:pos x="f482" y="f483"/>
                    </a:cxn>
                    <a:cxn ang="f433">
                      <a:pos x="f484" y="f485"/>
                    </a:cxn>
                    <a:cxn ang="f433">
                      <a:pos x="f486" y="f487"/>
                    </a:cxn>
                    <a:cxn ang="f433">
                      <a:pos x="f488" y="f489"/>
                    </a:cxn>
                    <a:cxn ang="f433">
                      <a:pos x="f490" y="f491"/>
                    </a:cxn>
                    <a:cxn ang="f433">
                      <a:pos x="f492" y="f493"/>
                    </a:cxn>
                    <a:cxn ang="f433">
                      <a:pos x="f494" y="f495"/>
                    </a:cxn>
                    <a:cxn ang="f433">
                      <a:pos x="f496" y="f497"/>
                    </a:cxn>
                    <a:cxn ang="f433">
                      <a:pos x="f498" y="f499"/>
                    </a:cxn>
                    <a:cxn ang="f433">
                      <a:pos x="f500" y="f501"/>
                    </a:cxn>
                    <a:cxn ang="f433">
                      <a:pos x="f502" y="f503"/>
                    </a:cxn>
                    <a:cxn ang="f433">
                      <a:pos x="f504" y="f505"/>
                    </a:cxn>
                    <a:cxn ang="f433">
                      <a:pos x="f506" y="f507"/>
                    </a:cxn>
                    <a:cxn ang="f433">
                      <a:pos x="f508" y="f509"/>
                    </a:cxn>
                    <a:cxn ang="f433">
                      <a:pos x="f510" y="f511"/>
                    </a:cxn>
                    <a:cxn ang="f433">
                      <a:pos x="f512" y="f497"/>
                    </a:cxn>
                    <a:cxn ang="f433">
                      <a:pos x="f513" y="f514"/>
                    </a:cxn>
                    <a:cxn ang="f433">
                      <a:pos x="f515" y="f493"/>
                    </a:cxn>
                    <a:cxn ang="f433">
                      <a:pos x="f516" y="f491"/>
                    </a:cxn>
                    <a:cxn ang="f433">
                      <a:pos x="f517" y="f489"/>
                    </a:cxn>
                    <a:cxn ang="f433">
                      <a:pos x="f518" y="f487"/>
                    </a:cxn>
                    <a:cxn ang="f433">
                      <a:pos x="f519" y="f485"/>
                    </a:cxn>
                    <a:cxn ang="f433">
                      <a:pos x="f520" y="f483"/>
                    </a:cxn>
                    <a:cxn ang="f433">
                      <a:pos x="f521" y="f481"/>
                    </a:cxn>
                    <a:cxn ang="f433">
                      <a:pos x="f522" y="f479"/>
                    </a:cxn>
                    <a:cxn ang="f433">
                      <a:pos x="f523" y="f477"/>
                    </a:cxn>
                    <a:cxn ang="f433">
                      <a:pos x="f524" y="f475"/>
                    </a:cxn>
                    <a:cxn ang="f433">
                      <a:pos x="f525" y="f473"/>
                    </a:cxn>
                    <a:cxn ang="f433">
                      <a:pos x="f526" y="f471"/>
                    </a:cxn>
                    <a:cxn ang="f433">
                      <a:pos x="f527" y="f528"/>
                    </a:cxn>
                    <a:cxn ang="f433">
                      <a:pos x="f529" y="f530"/>
                    </a:cxn>
                    <a:cxn ang="f433">
                      <a:pos x="f531" y="f532"/>
                    </a:cxn>
                  </a:cxnLst>
                  <a:rect l="f434" t="f437" r="f435" b="f436"/>
                  <a:pathLst>
                    <a:path w="2164" h="1680">
                      <a:moveTo>
                        <a:pt x="f8" y="f9"/>
                      </a:moveTo>
                      <a:lnTo>
                        <a:pt x="f8" y="f9"/>
                      </a:lnTo>
                      <a:lnTo>
                        <a:pt x="f6" y="f10"/>
                      </a:lnTo>
                      <a:lnTo>
                        <a:pt x="f6" y="f11"/>
                      </a:lnTo>
                      <a:lnTo>
                        <a:pt x="f6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5"/>
                      </a:lnTo>
                      <a:lnTo>
                        <a:pt x="f30" y="f5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5" y="f46"/>
                      </a:lnTo>
                      <a:lnTo>
                        <a:pt x="f45" y="f47"/>
                      </a:lnTo>
                      <a:lnTo>
                        <a:pt x="f45" y="f47"/>
                      </a:lnTo>
                      <a:lnTo>
                        <a:pt x="f45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5" y="f56"/>
                      </a:lnTo>
                      <a:lnTo>
                        <a:pt x="f53" y="f57"/>
                      </a:lnTo>
                      <a:lnTo>
                        <a:pt x="f51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1" y="f62"/>
                      </a:lnTo>
                      <a:lnTo>
                        <a:pt x="f63" y="f62"/>
                      </a:lnTo>
                      <a:lnTo>
                        <a:pt x="f61" y="f64"/>
                      </a:lnTo>
                      <a:lnTo>
                        <a:pt x="f65" y="f64"/>
                      </a:lnTo>
                      <a:lnTo>
                        <a:pt x="f66" y="f64"/>
                      </a:lnTo>
                      <a:lnTo>
                        <a:pt x="f66" y="f64"/>
                      </a:lnTo>
                      <a:lnTo>
                        <a:pt x="f67" y="f68"/>
                      </a:lnTo>
                      <a:lnTo>
                        <a:pt x="f67" y="f69"/>
                      </a:lnTo>
                      <a:lnTo>
                        <a:pt x="f70" y="f68"/>
                      </a:lnTo>
                      <a:lnTo>
                        <a:pt x="f71" y="f72"/>
                      </a:lnTo>
                      <a:lnTo>
                        <a:pt x="f73" y="f69"/>
                      </a:lnTo>
                      <a:lnTo>
                        <a:pt x="f73" y="f64"/>
                      </a:lnTo>
                      <a:lnTo>
                        <a:pt x="f74" y="f64"/>
                      </a:lnTo>
                      <a:lnTo>
                        <a:pt x="f75" y="f64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6" y="f62"/>
                      </a:lnTo>
                      <a:lnTo>
                        <a:pt x="f76" y="f62"/>
                      </a:lnTo>
                      <a:lnTo>
                        <a:pt x="f77" y="f60"/>
                      </a:lnTo>
                      <a:lnTo>
                        <a:pt x="f78" y="f58"/>
                      </a:lnTo>
                      <a:lnTo>
                        <a:pt x="f79" y="f57"/>
                      </a:lnTo>
                      <a:lnTo>
                        <a:pt x="f80" y="f56"/>
                      </a:lnTo>
                      <a:lnTo>
                        <a:pt x="f80" y="f56"/>
                      </a:lnTo>
                      <a:lnTo>
                        <a:pt x="f79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47"/>
                      </a:lnTo>
                      <a:lnTo>
                        <a:pt x="f89" y="f44"/>
                      </a:lnTo>
                      <a:lnTo>
                        <a:pt x="f90" y="f42"/>
                      </a:lnTo>
                      <a:lnTo>
                        <a:pt x="f87" y="f40"/>
                      </a:lnTo>
                      <a:lnTo>
                        <a:pt x="f91" y="f38"/>
                      </a:lnTo>
                      <a:lnTo>
                        <a:pt x="f92" y="f36"/>
                      </a:lnTo>
                      <a:lnTo>
                        <a:pt x="f93" y="f34"/>
                      </a:lnTo>
                      <a:lnTo>
                        <a:pt x="f94" y="f32"/>
                      </a:lnTo>
                      <a:lnTo>
                        <a:pt x="f95" y="f5"/>
                      </a:lnTo>
                      <a:lnTo>
                        <a:pt x="f95" y="f5"/>
                      </a:lnTo>
                      <a:lnTo>
                        <a:pt x="f34" y="f5"/>
                      </a:lnTo>
                      <a:lnTo>
                        <a:pt x="f96" y="f28"/>
                      </a:lnTo>
                      <a:lnTo>
                        <a:pt x="f97" y="f26"/>
                      </a:lnTo>
                      <a:lnTo>
                        <a:pt x="f10" y="f24"/>
                      </a:lnTo>
                      <a:lnTo>
                        <a:pt x="f98" y="f22"/>
                      </a:lnTo>
                      <a:lnTo>
                        <a:pt x="f99" y="f20"/>
                      </a:lnTo>
                      <a:lnTo>
                        <a:pt x="f99" y="f20"/>
                      </a:lnTo>
                      <a:lnTo>
                        <a:pt x="f100" y="f18"/>
                      </a:lnTo>
                      <a:lnTo>
                        <a:pt x="f101" y="f16"/>
                      </a:lnTo>
                      <a:lnTo>
                        <a:pt x="f24" y="f14"/>
                      </a:lnTo>
                      <a:lnTo>
                        <a:pt x="f28" y="f12"/>
                      </a:lnTo>
                      <a:lnTo>
                        <a:pt x="f28" y="f11"/>
                      </a:lnTo>
                      <a:lnTo>
                        <a:pt x="f28" y="f10"/>
                      </a:lnTo>
                      <a:lnTo>
                        <a:pt x="f26" y="f9"/>
                      </a:lnTo>
                      <a:lnTo>
                        <a:pt x="f5" y="f102"/>
                      </a:lnTo>
                      <a:lnTo>
                        <a:pt x="f22" y="f103"/>
                      </a:lnTo>
                      <a:lnTo>
                        <a:pt x="f104" y="f105"/>
                      </a:lnTo>
                      <a:lnTo>
                        <a:pt x="f97" y="f106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3" y="f114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3" y="f124"/>
                      </a:lnTo>
                      <a:lnTo>
                        <a:pt x="f40" y="f125"/>
                      </a:lnTo>
                      <a:lnTo>
                        <a:pt x="f126" y="f89"/>
                      </a:lnTo>
                      <a:lnTo>
                        <a:pt x="f127" y="f86"/>
                      </a:lnTo>
                      <a:lnTo>
                        <a:pt x="f128" y="f129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21" y="f132"/>
                      </a:lnTo>
                      <a:lnTo>
                        <a:pt x="f133" y="f134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39" y="f141"/>
                      </a:lnTo>
                      <a:lnTo>
                        <a:pt x="f137" y="f142"/>
                      </a:lnTo>
                      <a:lnTo>
                        <a:pt x="f143" y="f144"/>
                      </a:lnTo>
                      <a:lnTo>
                        <a:pt x="f143" y="f145"/>
                      </a:lnTo>
                      <a:lnTo>
                        <a:pt x="f146" y="f147"/>
                      </a:lnTo>
                      <a:lnTo>
                        <a:pt x="f38" y="f148"/>
                      </a:lnTo>
                      <a:lnTo>
                        <a:pt x="f3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59" y="f37"/>
                      </a:lnTo>
                      <a:lnTo>
                        <a:pt x="f159" y="f37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168" y="f170"/>
                      </a:lnTo>
                      <a:lnTo>
                        <a:pt x="f168" y="f170"/>
                      </a:lnTo>
                      <a:lnTo>
                        <a:pt x="f130" y="f171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76" y="f177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27" y="f181"/>
                      </a:lnTo>
                      <a:lnTo>
                        <a:pt x="f127" y="f181"/>
                      </a:lnTo>
                      <a:lnTo>
                        <a:pt x="f182" y="f181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35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6" y="f197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123" y="f202"/>
                      </a:lnTo>
                      <a:lnTo>
                        <a:pt x="f20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6"/>
                      </a:lnTo>
                      <a:lnTo>
                        <a:pt x="f208" y="f7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213" y="f214"/>
                      </a:lnTo>
                      <a:lnTo>
                        <a:pt x="f213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219" y="f220"/>
                      </a:lnTo>
                      <a:lnTo>
                        <a:pt x="f221" y="f220"/>
                      </a:lnTo>
                      <a:lnTo>
                        <a:pt x="f222" y="f216"/>
                      </a:lnTo>
                      <a:lnTo>
                        <a:pt x="f223" y="f216"/>
                      </a:lnTo>
                      <a:lnTo>
                        <a:pt x="f224" y="f218"/>
                      </a:lnTo>
                      <a:lnTo>
                        <a:pt x="f225" y="f226"/>
                      </a:lnTo>
                      <a:lnTo>
                        <a:pt x="f44" y="f227"/>
                      </a:lnTo>
                      <a:lnTo>
                        <a:pt x="f44" y="f227"/>
                      </a:lnTo>
                      <a:lnTo>
                        <a:pt x="f228" y="f229"/>
                      </a:lnTo>
                      <a:lnTo>
                        <a:pt x="f230" y="f190"/>
                      </a:lnTo>
                      <a:lnTo>
                        <a:pt x="f46" y="f231"/>
                      </a:lnTo>
                      <a:lnTo>
                        <a:pt x="f232" y="f233"/>
                      </a:lnTo>
                      <a:lnTo>
                        <a:pt x="f232" y="f233"/>
                      </a:lnTo>
                      <a:lnTo>
                        <a:pt x="f234" y="f235"/>
                      </a:lnTo>
                      <a:lnTo>
                        <a:pt x="f236" y="f237"/>
                      </a:lnTo>
                      <a:lnTo>
                        <a:pt x="f238" y="f239"/>
                      </a:lnTo>
                      <a:lnTo>
                        <a:pt x="f238" y="f239"/>
                      </a:lnTo>
                      <a:lnTo>
                        <a:pt x="f240" y="f241"/>
                      </a:lnTo>
                      <a:lnTo>
                        <a:pt x="f242" y="f243"/>
                      </a:lnTo>
                      <a:lnTo>
                        <a:pt x="f79" y="f244"/>
                      </a:lnTo>
                      <a:lnTo>
                        <a:pt x="f80" y="f245"/>
                      </a:lnTo>
                      <a:lnTo>
                        <a:pt x="f84" y="f246"/>
                      </a:lnTo>
                      <a:lnTo>
                        <a:pt x="f247" y="f140"/>
                      </a:lnTo>
                      <a:lnTo>
                        <a:pt x="f248" y="f249"/>
                      </a:lnTo>
                      <a:lnTo>
                        <a:pt x="f248" y="f250"/>
                      </a:lnTo>
                      <a:lnTo>
                        <a:pt x="f248" y="f251"/>
                      </a:lnTo>
                      <a:lnTo>
                        <a:pt x="f248" y="f252"/>
                      </a:lnTo>
                      <a:lnTo>
                        <a:pt x="f247" y="f253"/>
                      </a:lnTo>
                      <a:lnTo>
                        <a:pt x="f247" y="f254"/>
                      </a:lnTo>
                      <a:lnTo>
                        <a:pt x="f248" y="f255"/>
                      </a:lnTo>
                      <a:lnTo>
                        <a:pt x="f88" y="f256"/>
                      </a:lnTo>
                      <a:lnTo>
                        <a:pt x="f88" y="f257"/>
                      </a:lnTo>
                      <a:lnTo>
                        <a:pt x="f78" y="f35"/>
                      </a:lnTo>
                      <a:lnTo>
                        <a:pt x="f258" y="f259"/>
                      </a:lnTo>
                      <a:lnTo>
                        <a:pt x="f71" y="f260"/>
                      </a:lnTo>
                      <a:lnTo>
                        <a:pt x="f70" y="f259"/>
                      </a:lnTo>
                      <a:lnTo>
                        <a:pt x="f261" y="f35"/>
                      </a:lnTo>
                      <a:lnTo>
                        <a:pt x="f45" y="f257"/>
                      </a:lnTo>
                      <a:lnTo>
                        <a:pt x="f45" y="f256"/>
                      </a:lnTo>
                      <a:lnTo>
                        <a:pt x="f262" y="f255"/>
                      </a:lnTo>
                      <a:lnTo>
                        <a:pt x="f55" y="f254"/>
                      </a:lnTo>
                      <a:lnTo>
                        <a:pt x="f55" y="f253"/>
                      </a:lnTo>
                      <a:lnTo>
                        <a:pt x="f262" y="f252"/>
                      </a:lnTo>
                      <a:lnTo>
                        <a:pt x="f262" y="f251"/>
                      </a:lnTo>
                      <a:lnTo>
                        <a:pt x="f262" y="f250"/>
                      </a:lnTo>
                      <a:lnTo>
                        <a:pt x="f262" y="f249"/>
                      </a:lnTo>
                      <a:lnTo>
                        <a:pt x="f55" y="f140"/>
                      </a:lnTo>
                      <a:lnTo>
                        <a:pt x="f263" y="f246"/>
                      </a:lnTo>
                      <a:lnTo>
                        <a:pt x="f264" y="f245"/>
                      </a:lnTo>
                      <a:lnTo>
                        <a:pt x="f51" y="f244"/>
                      </a:lnTo>
                      <a:lnTo>
                        <a:pt x="f51" y="f244"/>
                      </a:lnTo>
                      <a:lnTo>
                        <a:pt x="f51" y="f265"/>
                      </a:lnTo>
                      <a:lnTo>
                        <a:pt x="f51" y="f265"/>
                      </a:lnTo>
                      <a:lnTo>
                        <a:pt x="f49" y="f263"/>
                      </a:lnTo>
                      <a:lnTo>
                        <a:pt x="f266" y="f267"/>
                      </a:lnTo>
                      <a:lnTo>
                        <a:pt x="f268" y="f269"/>
                      </a:lnTo>
                      <a:lnTo>
                        <a:pt x="f270" y="f239"/>
                      </a:lnTo>
                      <a:lnTo>
                        <a:pt x="f270" y="f239"/>
                      </a:lnTo>
                      <a:lnTo>
                        <a:pt x="f271" y="f237"/>
                      </a:lnTo>
                      <a:lnTo>
                        <a:pt x="f272" y="f235"/>
                      </a:lnTo>
                      <a:lnTo>
                        <a:pt x="f273" y="f233"/>
                      </a:lnTo>
                      <a:lnTo>
                        <a:pt x="f273" y="f233"/>
                      </a:lnTo>
                      <a:lnTo>
                        <a:pt x="f274" y="f231"/>
                      </a:lnTo>
                      <a:lnTo>
                        <a:pt x="f39" y="f190"/>
                      </a:lnTo>
                      <a:lnTo>
                        <a:pt x="f275" y="f229"/>
                      </a:lnTo>
                      <a:lnTo>
                        <a:pt x="f276" y="f227"/>
                      </a:lnTo>
                      <a:lnTo>
                        <a:pt x="f277" y="f226"/>
                      </a:lnTo>
                      <a:lnTo>
                        <a:pt x="f278" y="f218"/>
                      </a:lnTo>
                      <a:lnTo>
                        <a:pt x="f279" y="f216"/>
                      </a:lnTo>
                      <a:lnTo>
                        <a:pt x="f279" y="f216"/>
                      </a:lnTo>
                      <a:lnTo>
                        <a:pt x="f280" y="f216"/>
                      </a:lnTo>
                      <a:lnTo>
                        <a:pt x="f281" y="f220"/>
                      </a:lnTo>
                      <a:lnTo>
                        <a:pt x="f237" y="f220"/>
                      </a:lnTo>
                      <a:lnTo>
                        <a:pt x="f252" y="f218"/>
                      </a:lnTo>
                      <a:lnTo>
                        <a:pt x="f253" y="f216"/>
                      </a:lnTo>
                      <a:lnTo>
                        <a:pt x="f150" y="f214"/>
                      </a:lnTo>
                      <a:lnTo>
                        <a:pt x="f150" y="f214"/>
                      </a:lnTo>
                      <a:lnTo>
                        <a:pt x="f282" y="f212"/>
                      </a:lnTo>
                      <a:lnTo>
                        <a:pt x="f255" y="f210"/>
                      </a:lnTo>
                      <a:lnTo>
                        <a:pt x="f158" y="f7"/>
                      </a:lnTo>
                      <a:lnTo>
                        <a:pt x="f163" y="f206"/>
                      </a:lnTo>
                      <a:lnTo>
                        <a:pt x="f283" y="f206"/>
                      </a:lnTo>
                      <a:lnTo>
                        <a:pt x="f284" y="f204"/>
                      </a:lnTo>
                      <a:lnTo>
                        <a:pt x="f285" y="f202"/>
                      </a:lnTo>
                      <a:lnTo>
                        <a:pt x="f285" y="f202"/>
                      </a:lnTo>
                      <a:lnTo>
                        <a:pt x="f231" y="f201"/>
                      </a:lnTo>
                      <a:lnTo>
                        <a:pt x="f286" y="f199"/>
                      </a:lnTo>
                      <a:lnTo>
                        <a:pt x="f260" y="f197"/>
                      </a:lnTo>
                      <a:lnTo>
                        <a:pt x="f260" y="f197"/>
                      </a:lnTo>
                      <a:lnTo>
                        <a:pt x="f229" y="f195"/>
                      </a:lnTo>
                      <a:lnTo>
                        <a:pt x="f193" y="f193"/>
                      </a:lnTo>
                      <a:lnTo>
                        <a:pt x="f199" y="f35"/>
                      </a:lnTo>
                      <a:lnTo>
                        <a:pt x="f201" y="f190"/>
                      </a:lnTo>
                      <a:lnTo>
                        <a:pt x="f201" y="f190"/>
                      </a:lnTo>
                      <a:lnTo>
                        <a:pt x="f287" y="f188"/>
                      </a:lnTo>
                      <a:lnTo>
                        <a:pt x="f288" y="f186"/>
                      </a:lnTo>
                      <a:lnTo>
                        <a:pt x="f289" y="f184"/>
                      </a:lnTo>
                      <a:lnTo>
                        <a:pt x="f204" y="f181"/>
                      </a:lnTo>
                      <a:lnTo>
                        <a:pt x="f218" y="f181"/>
                      </a:lnTo>
                      <a:lnTo>
                        <a:pt x="f218" y="f181"/>
                      </a:lnTo>
                      <a:lnTo>
                        <a:pt x="f290" y="f181"/>
                      </a:lnTo>
                      <a:lnTo>
                        <a:pt x="f212" y="f179"/>
                      </a:lnTo>
                      <a:lnTo>
                        <a:pt x="f291" y="f177"/>
                      </a:lnTo>
                      <a:lnTo>
                        <a:pt x="f292" y="f175"/>
                      </a:lnTo>
                      <a:lnTo>
                        <a:pt x="f293" y="f173"/>
                      </a:lnTo>
                      <a:lnTo>
                        <a:pt x="f293" y="f173"/>
                      </a:lnTo>
                      <a:lnTo>
                        <a:pt x="f294" y="f171"/>
                      </a:lnTo>
                      <a:lnTo>
                        <a:pt x="f295" y="f170"/>
                      </a:lnTo>
                      <a:lnTo>
                        <a:pt x="f295" y="f170"/>
                      </a:lnTo>
                      <a:lnTo>
                        <a:pt x="f295" y="f169"/>
                      </a:lnTo>
                      <a:lnTo>
                        <a:pt x="f296" y="f167"/>
                      </a:lnTo>
                      <a:lnTo>
                        <a:pt x="f297" y="f165"/>
                      </a:lnTo>
                      <a:lnTo>
                        <a:pt x="f298" y="f163"/>
                      </a:lnTo>
                      <a:lnTo>
                        <a:pt x="f299" y="f161"/>
                      </a:lnTo>
                      <a:lnTo>
                        <a:pt x="f300" y="f37"/>
                      </a:lnTo>
                      <a:lnTo>
                        <a:pt x="f300" y="f37"/>
                      </a:lnTo>
                      <a:lnTo>
                        <a:pt x="f301" y="f158"/>
                      </a:lnTo>
                      <a:lnTo>
                        <a:pt x="f302" y="f156"/>
                      </a:lnTo>
                      <a:lnTo>
                        <a:pt x="f303" y="f154"/>
                      </a:lnTo>
                      <a:lnTo>
                        <a:pt x="f304" y="f152"/>
                      </a:lnTo>
                      <a:lnTo>
                        <a:pt x="f305" y="f150"/>
                      </a:lnTo>
                      <a:lnTo>
                        <a:pt x="f305" y="f148"/>
                      </a:lnTo>
                      <a:lnTo>
                        <a:pt x="f306" y="f147"/>
                      </a:lnTo>
                      <a:lnTo>
                        <a:pt x="f307" y="f145"/>
                      </a:lnTo>
                      <a:lnTo>
                        <a:pt x="f307" y="f144"/>
                      </a:lnTo>
                      <a:lnTo>
                        <a:pt x="f307" y="f144"/>
                      </a:lnTo>
                      <a:lnTo>
                        <a:pt x="f308" y="f142"/>
                      </a:lnTo>
                      <a:lnTo>
                        <a:pt x="f309" y="f141"/>
                      </a:lnTo>
                      <a:lnTo>
                        <a:pt x="f309" y="f140"/>
                      </a:lnTo>
                      <a:lnTo>
                        <a:pt x="f309" y="f140"/>
                      </a:lnTo>
                      <a:lnTo>
                        <a:pt x="f308" y="f138"/>
                      </a:lnTo>
                      <a:lnTo>
                        <a:pt x="f310" y="f136"/>
                      </a:lnTo>
                      <a:lnTo>
                        <a:pt x="f311" y="f134"/>
                      </a:lnTo>
                      <a:lnTo>
                        <a:pt x="f312" y="f132"/>
                      </a:lnTo>
                      <a:lnTo>
                        <a:pt x="f312" y="f132"/>
                      </a:lnTo>
                      <a:lnTo>
                        <a:pt x="f294" y="f131"/>
                      </a:lnTo>
                      <a:lnTo>
                        <a:pt x="f7" y="f129"/>
                      </a:lnTo>
                      <a:lnTo>
                        <a:pt x="f7" y="f129"/>
                      </a:lnTo>
                      <a:lnTo>
                        <a:pt x="f218" y="f86"/>
                      </a:lnTo>
                      <a:lnTo>
                        <a:pt x="f259" y="f89"/>
                      </a:lnTo>
                      <a:lnTo>
                        <a:pt x="f313" y="f125"/>
                      </a:lnTo>
                      <a:lnTo>
                        <a:pt x="f285" y="f124"/>
                      </a:lnTo>
                      <a:lnTo>
                        <a:pt x="f312" y="f122"/>
                      </a:lnTo>
                      <a:lnTo>
                        <a:pt x="f314" y="f120"/>
                      </a:lnTo>
                      <a:lnTo>
                        <a:pt x="f315" y="f118"/>
                      </a:lnTo>
                      <a:lnTo>
                        <a:pt x="f316" y="f116"/>
                      </a:lnTo>
                      <a:lnTo>
                        <a:pt x="f317" y="f114"/>
                      </a:lnTo>
                      <a:lnTo>
                        <a:pt x="f318" y="f112"/>
                      </a:lnTo>
                      <a:lnTo>
                        <a:pt x="f319" y="f110"/>
                      </a:lnTo>
                      <a:lnTo>
                        <a:pt x="f320" y="f108"/>
                      </a:lnTo>
                      <a:lnTo>
                        <a:pt x="f25" y="f106"/>
                      </a:lnTo>
                      <a:lnTo>
                        <a:pt x="f321" y="f105"/>
                      </a:lnTo>
                      <a:lnTo>
                        <a:pt x="f322" y="f103"/>
                      </a:lnTo>
                      <a:lnTo>
                        <a:pt x="f6" y="f102"/>
                      </a:lnTo>
                      <a:lnTo>
                        <a:pt x="f8" y="f9"/>
                      </a:lnTo>
                      <a:close/>
                      <a:moveTo>
                        <a:pt x="f258" y="f323"/>
                      </a:moveTo>
                      <a:lnTo>
                        <a:pt x="f258" y="f323"/>
                      </a:lnTo>
                      <a:lnTo>
                        <a:pt x="f258" y="f324"/>
                      </a:lnTo>
                      <a:lnTo>
                        <a:pt x="f258" y="f324"/>
                      </a:lnTo>
                      <a:lnTo>
                        <a:pt x="f258" y="f323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29" name="Group 182">
                <a:extLst>
                  <a:ext uri="{FF2B5EF4-FFF2-40B4-BE49-F238E27FC236}">
                    <a16:creationId xmlns:a16="http://schemas.microsoft.com/office/drawing/2014/main" id="{9973801C-A9EE-4ECC-905A-5FE7E74BB6C2}"/>
                  </a:ext>
                </a:extLst>
              </p:cNvPr>
              <p:cNvGrpSpPr/>
              <p:nvPr/>
            </p:nvGrpSpPr>
            <p:grpSpPr>
              <a:xfrm>
                <a:off x="7783354" y="5358494"/>
                <a:ext cx="1188482" cy="974658"/>
                <a:chOff x="7783354" y="5358494"/>
                <a:chExt cx="1188482" cy="974658"/>
              </a:xfrm>
            </p:grpSpPr>
            <p:sp>
              <p:nvSpPr>
                <p:cNvPr id="30" name="Freeform 79">
                  <a:extLst>
                    <a:ext uri="{FF2B5EF4-FFF2-40B4-BE49-F238E27FC236}">
                      <a16:creationId xmlns:a16="http://schemas.microsoft.com/office/drawing/2014/main" id="{14577763-B7A9-848E-344F-24CD2F8E3ACA}"/>
                    </a:ext>
                  </a:extLst>
                </p:cNvPr>
                <p:cNvSpPr/>
                <p:nvPr/>
              </p:nvSpPr>
              <p:spPr>
                <a:xfrm rot="19493674">
                  <a:off x="8102355" y="5571913"/>
                  <a:ext cx="131929" cy="19561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30"/>
                    <a:gd name="f9" fmla="val 342"/>
                    <a:gd name="f10" fmla="val 224"/>
                    <a:gd name="f11" fmla="val 328"/>
                    <a:gd name="f12" fmla="val 48"/>
                    <a:gd name="f13" fmla="val 50"/>
                    <a:gd name="f14" fmla="val 30"/>
                    <a:gd name="f15" fmla="val 24"/>
                    <a:gd name="f16" fmla="val 22"/>
                    <a:gd name="f17" fmla="val 12"/>
                    <a:gd name="f18" fmla="val 10"/>
                    <a:gd name="f19" fmla="val 2"/>
                    <a:gd name="f20" fmla="val 6"/>
                    <a:gd name="f21" fmla="val 4"/>
                    <a:gd name="f22" fmla="val 14"/>
                    <a:gd name="f23" fmla="val 18"/>
                    <a:gd name="f24" fmla="val 26"/>
                    <a:gd name="f25" fmla="val 42"/>
                    <a:gd name="f26" fmla="val 218"/>
                    <a:gd name="f27" fmla="val 332"/>
                    <a:gd name="f28" fmla="val 226"/>
                    <a:gd name="f29" fmla="val 340"/>
                    <a:gd name="f30" fmla="+- 0 0 -90"/>
                    <a:gd name="f31" fmla="*/ f3 1 232"/>
                    <a:gd name="f32" fmla="*/ f4 1 344"/>
                    <a:gd name="f33" fmla="+- f7 0 f5"/>
                    <a:gd name="f34" fmla="+- f6 0 f5"/>
                    <a:gd name="f35" fmla="*/ f30 f0 1"/>
                    <a:gd name="f36" fmla="*/ f34 1 232"/>
                    <a:gd name="f37" fmla="*/ f33 1 344"/>
                    <a:gd name="f38" fmla="*/ f35 1 f2"/>
                    <a:gd name="f39" fmla="*/ 230 1 f36"/>
                    <a:gd name="f40" fmla="*/ 344 1 f37"/>
                    <a:gd name="f41" fmla="*/ 232 1 f36"/>
                    <a:gd name="f42" fmla="*/ 342 1 f37"/>
                    <a:gd name="f43" fmla="*/ 224 1 f36"/>
                    <a:gd name="f44" fmla="*/ 328 1 f37"/>
                    <a:gd name="f45" fmla="*/ 48 1 f36"/>
                    <a:gd name="f46" fmla="*/ 50 1 f37"/>
                    <a:gd name="f47" fmla="*/ 30 1 f36"/>
                    <a:gd name="f48" fmla="*/ 24 1 f37"/>
                    <a:gd name="f49" fmla="*/ 22 1 f36"/>
                    <a:gd name="f50" fmla="*/ 12 1 f37"/>
                    <a:gd name="f51" fmla="*/ 10 1 f36"/>
                    <a:gd name="f52" fmla="*/ 2 1 f37"/>
                    <a:gd name="f53" fmla="*/ 6 1 f36"/>
                    <a:gd name="f54" fmla="*/ 0 1 f37"/>
                    <a:gd name="f55" fmla="*/ 2 1 f36"/>
                    <a:gd name="f56" fmla="*/ 0 1 f36"/>
                    <a:gd name="f57" fmla="*/ 4 1 f37"/>
                    <a:gd name="f58" fmla="*/ 4 1 f36"/>
                    <a:gd name="f59" fmla="*/ 14 1 f37"/>
                    <a:gd name="f60" fmla="*/ 22 1 f37"/>
                    <a:gd name="f61" fmla="*/ 18 1 f36"/>
                    <a:gd name="f62" fmla="*/ 30 1 f37"/>
                    <a:gd name="f63" fmla="*/ 26 1 f36"/>
                    <a:gd name="f64" fmla="*/ 42 1 f37"/>
                    <a:gd name="f65" fmla="*/ 218 1 f36"/>
                    <a:gd name="f66" fmla="*/ 332 1 f37"/>
                    <a:gd name="f67" fmla="*/ 226 1 f36"/>
                    <a:gd name="f68" fmla="*/ 340 1 f37"/>
                    <a:gd name="f69" fmla="*/ f6 1 f36"/>
                    <a:gd name="f70" fmla="*/ f7 1 f37"/>
                    <a:gd name="f71" fmla="+- f38 0 f1"/>
                    <a:gd name="f72" fmla="*/ f56 f31 1"/>
                    <a:gd name="f73" fmla="*/ f69 f31 1"/>
                    <a:gd name="f74" fmla="*/ f70 f32 1"/>
                    <a:gd name="f75" fmla="*/ f54 f32 1"/>
                    <a:gd name="f76" fmla="*/ f39 f31 1"/>
                    <a:gd name="f77" fmla="*/ f40 f32 1"/>
                    <a:gd name="f78" fmla="*/ f41 f31 1"/>
                    <a:gd name="f79" fmla="*/ f42 f32 1"/>
                    <a:gd name="f80" fmla="*/ f43 f31 1"/>
                    <a:gd name="f81" fmla="*/ f44 f32 1"/>
                    <a:gd name="f82" fmla="*/ f45 f31 1"/>
                    <a:gd name="f83" fmla="*/ f46 f32 1"/>
                    <a:gd name="f84" fmla="*/ f47 f31 1"/>
                    <a:gd name="f85" fmla="*/ f48 f32 1"/>
                    <a:gd name="f86" fmla="*/ f49 f31 1"/>
                    <a:gd name="f87" fmla="*/ f50 f32 1"/>
                    <a:gd name="f88" fmla="*/ f51 f31 1"/>
                    <a:gd name="f89" fmla="*/ f52 f32 1"/>
                    <a:gd name="f90" fmla="*/ f53 f31 1"/>
                    <a:gd name="f91" fmla="*/ f55 f31 1"/>
                    <a:gd name="f92" fmla="*/ f57 f32 1"/>
                    <a:gd name="f93" fmla="*/ f58 f31 1"/>
                    <a:gd name="f94" fmla="*/ f59 f32 1"/>
                    <a:gd name="f95" fmla="*/ f60 f32 1"/>
                    <a:gd name="f96" fmla="*/ f61 f31 1"/>
                    <a:gd name="f97" fmla="*/ f62 f32 1"/>
                    <a:gd name="f98" fmla="*/ f63 f31 1"/>
                    <a:gd name="f99" fmla="*/ f64 f32 1"/>
                    <a:gd name="f100" fmla="*/ f65 f31 1"/>
                    <a:gd name="f101" fmla="*/ f66 f32 1"/>
                    <a:gd name="f102" fmla="*/ f67 f31 1"/>
                    <a:gd name="f103" fmla="*/ f68 f3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1">
                      <a:pos x="f76" y="f77"/>
                    </a:cxn>
                    <a:cxn ang="f71">
                      <a:pos x="f76" y="f77"/>
                    </a:cxn>
                    <a:cxn ang="f71">
                      <a:pos x="f78" y="f77"/>
                    </a:cxn>
                    <a:cxn ang="f71">
                      <a:pos x="f78" y="f79"/>
                    </a:cxn>
                    <a:cxn ang="f71">
                      <a:pos x="f78" y="f79"/>
                    </a:cxn>
                    <a:cxn ang="f71">
                      <a:pos x="f80" y="f81"/>
                    </a:cxn>
                    <a:cxn ang="f71">
                      <a:pos x="f82" y="f83"/>
                    </a:cxn>
                    <a:cxn ang="f71">
                      <a:pos x="f82" y="f83"/>
                    </a:cxn>
                    <a:cxn ang="f71">
                      <a:pos x="f84" y="f85"/>
                    </a:cxn>
                    <a:cxn ang="f71">
                      <a:pos x="f84" y="f85"/>
                    </a:cxn>
                    <a:cxn ang="f71">
                      <a:pos x="f86" y="f87"/>
                    </a:cxn>
                    <a:cxn ang="f71">
                      <a:pos x="f88" y="f89"/>
                    </a:cxn>
                    <a:cxn ang="f71">
                      <a:pos x="f88" y="f89"/>
                    </a:cxn>
                    <a:cxn ang="f71">
                      <a:pos x="f90" y="f75"/>
                    </a:cxn>
                    <a:cxn ang="f71">
                      <a:pos x="f91" y="f75"/>
                    </a:cxn>
                    <a:cxn ang="f71">
                      <a:pos x="f72" y="f75"/>
                    </a:cxn>
                    <a:cxn ang="f71">
                      <a:pos x="f72" y="f92"/>
                    </a:cxn>
                    <a:cxn ang="f71">
                      <a:pos x="f72" y="f92"/>
                    </a:cxn>
                    <a:cxn ang="f71">
                      <a:pos x="f93" y="f94"/>
                    </a:cxn>
                    <a:cxn ang="f71">
                      <a:pos x="f88" y="f95"/>
                    </a:cxn>
                    <a:cxn ang="f71">
                      <a:pos x="f88" y="f95"/>
                    </a:cxn>
                    <a:cxn ang="f71">
                      <a:pos x="f96" y="f97"/>
                    </a:cxn>
                    <a:cxn ang="f71">
                      <a:pos x="f98" y="f99"/>
                    </a:cxn>
                    <a:cxn ang="f71">
                      <a:pos x="f100" y="f101"/>
                    </a:cxn>
                    <a:cxn ang="f71">
                      <a:pos x="f100" y="f101"/>
                    </a:cxn>
                    <a:cxn ang="f71">
                      <a:pos x="f102" y="f103"/>
                    </a:cxn>
                    <a:cxn ang="f71">
                      <a:pos x="f76" y="f77"/>
                    </a:cxn>
                    <a:cxn ang="f71">
                      <a:pos x="f76" y="f77"/>
                    </a:cxn>
                  </a:cxnLst>
                  <a:rect l="f72" t="f75" r="f73" b="f74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20" y="f5"/>
                      </a:lnTo>
                      <a:lnTo>
                        <a:pt x="f19" y="f5"/>
                      </a:lnTo>
                      <a:lnTo>
                        <a:pt x="f5" y="f5"/>
                      </a:lnTo>
                      <a:lnTo>
                        <a:pt x="f5" y="f21"/>
                      </a:lnTo>
                      <a:lnTo>
                        <a:pt x="f5" y="f21"/>
                      </a:lnTo>
                      <a:lnTo>
                        <a:pt x="f21" y="f22"/>
                      </a:lnTo>
                      <a:lnTo>
                        <a:pt x="f18" y="f16"/>
                      </a:lnTo>
                      <a:lnTo>
                        <a:pt x="f18" y="f16"/>
                      </a:lnTo>
                      <a:lnTo>
                        <a:pt x="f23" y="f14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31" name="Freeform 80">
                  <a:extLst>
                    <a:ext uri="{FF2B5EF4-FFF2-40B4-BE49-F238E27FC236}">
                      <a16:creationId xmlns:a16="http://schemas.microsoft.com/office/drawing/2014/main" id="{EF5CC17A-C720-2CAB-B95B-4ECFE46AC449}"/>
                    </a:ext>
                  </a:extLst>
                </p:cNvPr>
                <p:cNvSpPr/>
                <p:nvPr/>
              </p:nvSpPr>
              <p:spPr>
                <a:xfrm rot="19493674">
                  <a:off x="8282836" y="5715585"/>
                  <a:ext cx="566" cy="56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69"/>
                    <a:gd name="f7" fmla="+- 0 0 -90"/>
                    <a:gd name="f8" fmla="*/ f3 1 569"/>
                    <a:gd name="f9" fmla="*/ f4 1 569"/>
                    <a:gd name="f10" fmla="+- f6 0 f5"/>
                    <a:gd name="f11" fmla="*/ f7 f0 1"/>
                    <a:gd name="f12" fmla="*/ f10 1 569"/>
                    <a:gd name="f13" fmla="*/ f11 1 f2"/>
                    <a:gd name="f14" fmla="*/ 0 1 f12"/>
                    <a:gd name="f15" fmla="*/ 569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569" h="569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32" name="Freeform 81">
                  <a:extLst>
                    <a:ext uri="{FF2B5EF4-FFF2-40B4-BE49-F238E27FC236}">
                      <a16:creationId xmlns:a16="http://schemas.microsoft.com/office/drawing/2014/main" id="{8D00DBBB-5FE7-02A1-0A95-F5F652935081}"/>
                    </a:ext>
                  </a:extLst>
                </p:cNvPr>
                <p:cNvSpPr/>
                <p:nvPr/>
              </p:nvSpPr>
              <p:spPr>
                <a:xfrm rot="19493674">
                  <a:off x="8218658" y="5490157"/>
                  <a:ext cx="131929" cy="19561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"/>
                    <a:gd name="f9" fmla="val 6"/>
                    <a:gd name="f10" fmla="val 340"/>
                    <a:gd name="f11" fmla="val 14"/>
                    <a:gd name="f12" fmla="val 332"/>
                    <a:gd name="f13" fmla="val 206"/>
                    <a:gd name="f14" fmla="val 42"/>
                    <a:gd name="f15" fmla="val 214"/>
                    <a:gd name="f16" fmla="val 30"/>
                    <a:gd name="f17" fmla="val 222"/>
                    <a:gd name="f18" fmla="val 22"/>
                    <a:gd name="f19" fmla="val 228"/>
                    <a:gd name="f20" fmla="val 4"/>
                    <a:gd name="f21" fmla="val 230"/>
                    <a:gd name="f22" fmla="val 226"/>
                    <a:gd name="f23" fmla="val 210"/>
                    <a:gd name="f24" fmla="val 12"/>
                    <a:gd name="f25" fmla="val 202"/>
                    <a:gd name="f26" fmla="val 24"/>
                    <a:gd name="f27" fmla="val 184"/>
                    <a:gd name="f28" fmla="val 50"/>
                    <a:gd name="f29" fmla="val 8"/>
                    <a:gd name="f30" fmla="val 328"/>
                    <a:gd name="f31" fmla="val 342"/>
                    <a:gd name="f32" fmla="+- 0 0 -90"/>
                    <a:gd name="f33" fmla="*/ f3 1 232"/>
                    <a:gd name="f34" fmla="*/ f4 1 344"/>
                    <a:gd name="f35" fmla="+- f7 0 f5"/>
                    <a:gd name="f36" fmla="+- f6 0 f5"/>
                    <a:gd name="f37" fmla="*/ f32 f0 1"/>
                    <a:gd name="f38" fmla="*/ f36 1 232"/>
                    <a:gd name="f39" fmla="*/ f35 1 344"/>
                    <a:gd name="f40" fmla="*/ f37 1 f2"/>
                    <a:gd name="f41" fmla="*/ 2 1 f38"/>
                    <a:gd name="f42" fmla="*/ 344 1 f39"/>
                    <a:gd name="f43" fmla="*/ 6 1 f38"/>
                    <a:gd name="f44" fmla="*/ 340 1 f39"/>
                    <a:gd name="f45" fmla="*/ 14 1 f38"/>
                    <a:gd name="f46" fmla="*/ 332 1 f39"/>
                    <a:gd name="f47" fmla="*/ 206 1 f38"/>
                    <a:gd name="f48" fmla="*/ 42 1 f39"/>
                    <a:gd name="f49" fmla="*/ 214 1 f38"/>
                    <a:gd name="f50" fmla="*/ 30 1 f39"/>
                    <a:gd name="f51" fmla="*/ 222 1 f38"/>
                    <a:gd name="f52" fmla="*/ 22 1 f39"/>
                    <a:gd name="f53" fmla="*/ 228 1 f38"/>
                    <a:gd name="f54" fmla="*/ 14 1 f39"/>
                    <a:gd name="f55" fmla="*/ 232 1 f38"/>
                    <a:gd name="f56" fmla="*/ 4 1 f39"/>
                    <a:gd name="f57" fmla="*/ 0 1 f39"/>
                    <a:gd name="f58" fmla="*/ 230 1 f38"/>
                    <a:gd name="f59" fmla="*/ 226 1 f38"/>
                    <a:gd name="f60" fmla="*/ 2 1 f39"/>
                    <a:gd name="f61" fmla="*/ 210 1 f38"/>
                    <a:gd name="f62" fmla="*/ 12 1 f39"/>
                    <a:gd name="f63" fmla="*/ 202 1 f38"/>
                    <a:gd name="f64" fmla="*/ 24 1 f39"/>
                    <a:gd name="f65" fmla="*/ 184 1 f38"/>
                    <a:gd name="f66" fmla="*/ 50 1 f39"/>
                    <a:gd name="f67" fmla="*/ 8 1 f38"/>
                    <a:gd name="f68" fmla="*/ 328 1 f39"/>
                    <a:gd name="f69" fmla="*/ 0 1 f38"/>
                    <a:gd name="f70" fmla="*/ 342 1 f39"/>
                    <a:gd name="f71" fmla="*/ f6 1 f38"/>
                    <a:gd name="f72" fmla="*/ f7 1 f39"/>
                    <a:gd name="f73" fmla="+- f40 0 f1"/>
                    <a:gd name="f74" fmla="*/ f69 f33 1"/>
                    <a:gd name="f75" fmla="*/ f71 f33 1"/>
                    <a:gd name="f76" fmla="*/ f72 f34 1"/>
                    <a:gd name="f77" fmla="*/ f57 f34 1"/>
                    <a:gd name="f78" fmla="*/ f41 f33 1"/>
                    <a:gd name="f79" fmla="*/ f42 f34 1"/>
                    <a:gd name="f80" fmla="*/ f43 f33 1"/>
                    <a:gd name="f81" fmla="*/ f44 f34 1"/>
                    <a:gd name="f82" fmla="*/ f45 f33 1"/>
                    <a:gd name="f83" fmla="*/ f46 f34 1"/>
                    <a:gd name="f84" fmla="*/ f47 f33 1"/>
                    <a:gd name="f85" fmla="*/ f48 f34 1"/>
                    <a:gd name="f86" fmla="*/ f49 f33 1"/>
                    <a:gd name="f87" fmla="*/ f50 f34 1"/>
                    <a:gd name="f88" fmla="*/ f51 f33 1"/>
                    <a:gd name="f89" fmla="*/ f52 f34 1"/>
                    <a:gd name="f90" fmla="*/ f53 f33 1"/>
                    <a:gd name="f91" fmla="*/ f54 f34 1"/>
                    <a:gd name="f92" fmla="*/ f55 f33 1"/>
                    <a:gd name="f93" fmla="*/ f56 f34 1"/>
                    <a:gd name="f94" fmla="*/ f58 f33 1"/>
                    <a:gd name="f95" fmla="*/ f59 f33 1"/>
                    <a:gd name="f96" fmla="*/ f60 f34 1"/>
                    <a:gd name="f97" fmla="*/ f61 f33 1"/>
                    <a:gd name="f98" fmla="*/ f62 f34 1"/>
                    <a:gd name="f99" fmla="*/ f63 f33 1"/>
                    <a:gd name="f100" fmla="*/ f64 f34 1"/>
                    <a:gd name="f101" fmla="*/ f65 f33 1"/>
                    <a:gd name="f102" fmla="*/ f66 f34 1"/>
                    <a:gd name="f103" fmla="*/ f67 f33 1"/>
                    <a:gd name="f104" fmla="*/ f68 f34 1"/>
                    <a:gd name="f105" fmla="*/ f70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3">
                      <a:pos x="f78" y="f79"/>
                    </a:cxn>
                    <a:cxn ang="f73">
                      <a:pos x="f78" y="f79"/>
                    </a:cxn>
                    <a:cxn ang="f73">
                      <a:pos x="f80" y="f81"/>
                    </a:cxn>
                    <a:cxn ang="f73">
                      <a:pos x="f82" y="f83"/>
                    </a:cxn>
                    <a:cxn ang="f73">
                      <a:pos x="f84" y="f85"/>
                    </a:cxn>
                    <a:cxn ang="f73">
                      <a:pos x="f84" y="f85"/>
                    </a:cxn>
                    <a:cxn ang="f73">
                      <a:pos x="f86" y="f87"/>
                    </a:cxn>
                    <a:cxn ang="f73">
                      <a:pos x="f88" y="f89"/>
                    </a:cxn>
                    <a:cxn ang="f73">
                      <a:pos x="f88" y="f89"/>
                    </a:cxn>
                    <a:cxn ang="f73">
                      <a:pos x="f90" y="f91"/>
                    </a:cxn>
                    <a:cxn ang="f73">
                      <a:pos x="f92" y="f93"/>
                    </a:cxn>
                    <a:cxn ang="f73">
                      <a:pos x="f92" y="f93"/>
                    </a:cxn>
                    <a:cxn ang="f73">
                      <a:pos x="f92" y="f77"/>
                    </a:cxn>
                    <a:cxn ang="f73">
                      <a:pos x="f94" y="f77"/>
                    </a:cxn>
                    <a:cxn ang="f73">
                      <a:pos x="f95" y="f77"/>
                    </a:cxn>
                    <a:cxn ang="f73">
                      <a:pos x="f88" y="f96"/>
                    </a:cxn>
                    <a:cxn ang="f73">
                      <a:pos x="f88" y="f96"/>
                    </a:cxn>
                    <a:cxn ang="f73">
                      <a:pos x="f97" y="f98"/>
                    </a:cxn>
                    <a:cxn ang="f73">
                      <a:pos x="f99" y="f100"/>
                    </a:cxn>
                    <a:cxn ang="f73">
                      <a:pos x="f99" y="f100"/>
                    </a:cxn>
                    <a:cxn ang="f73">
                      <a:pos x="f101" y="f102"/>
                    </a:cxn>
                    <a:cxn ang="f73">
                      <a:pos x="f103" y="f104"/>
                    </a:cxn>
                    <a:cxn ang="f73">
                      <a:pos x="f103" y="f104"/>
                    </a:cxn>
                    <a:cxn ang="f73">
                      <a:pos x="f74" y="f105"/>
                    </a:cxn>
                    <a:cxn ang="f73">
                      <a:pos x="f74" y="f105"/>
                    </a:cxn>
                    <a:cxn ang="f73">
                      <a:pos x="f74" y="f79"/>
                    </a:cxn>
                    <a:cxn ang="f73">
                      <a:pos x="f74" y="f79"/>
                    </a:cxn>
                    <a:cxn ang="f73">
                      <a:pos x="f78" y="f79"/>
                    </a:cxn>
                    <a:cxn ang="f73">
                      <a:pos x="f78" y="f79"/>
                    </a:cxn>
                  </a:cxnLst>
                  <a:rect l="f74" t="f77" r="f75" b="f76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11"/>
                      </a:lnTo>
                      <a:lnTo>
                        <a:pt x="f6" y="f20"/>
                      </a:lnTo>
                      <a:lnTo>
                        <a:pt x="f6" y="f20"/>
                      </a:lnTo>
                      <a:lnTo>
                        <a:pt x="f6" y="f5"/>
                      </a:lnTo>
                      <a:lnTo>
                        <a:pt x="f21" y="f5"/>
                      </a:lnTo>
                      <a:lnTo>
                        <a:pt x="f22" y="f5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5" y="f31"/>
                      </a:lnTo>
                      <a:lnTo>
                        <a:pt x="f5" y="f31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33" name="Freeform 82">
                  <a:extLst>
                    <a:ext uri="{FF2B5EF4-FFF2-40B4-BE49-F238E27FC236}">
                      <a16:creationId xmlns:a16="http://schemas.microsoft.com/office/drawing/2014/main" id="{8D731C1A-1D56-84CC-943D-DF72F7D40EDB}"/>
                    </a:ext>
                  </a:extLst>
                </p:cNvPr>
                <p:cNvSpPr/>
                <p:nvPr/>
              </p:nvSpPr>
              <p:spPr>
                <a:xfrm rot="19493674">
                  <a:off x="7783354" y="5358494"/>
                  <a:ext cx="1188482" cy="974658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2090"/>
                    <a:gd name="f8" fmla="val 1714"/>
                    <a:gd name="f9" fmla="val 2088"/>
                    <a:gd name="f10" fmla="val 78"/>
                    <a:gd name="f11" fmla="val 2070"/>
                    <a:gd name="f12" fmla="val 44"/>
                    <a:gd name="f13" fmla="val 2028"/>
                    <a:gd name="f14" fmla="val 16"/>
                    <a:gd name="f15" fmla="val 1964"/>
                    <a:gd name="f16" fmla="val 4"/>
                    <a:gd name="f17" fmla="val 1896"/>
                    <a:gd name="f18" fmla="val 1876"/>
                    <a:gd name="f19" fmla="val 2"/>
                    <a:gd name="f20" fmla="val 1852"/>
                    <a:gd name="f21" fmla="val 1822"/>
                    <a:gd name="f22" fmla="val 10"/>
                    <a:gd name="f23" fmla="val 1784"/>
                    <a:gd name="f24" fmla="val 18"/>
                    <a:gd name="f25" fmla="val 1740"/>
                    <a:gd name="f26" fmla="val 30"/>
                    <a:gd name="f27" fmla="val 1694"/>
                    <a:gd name="f28" fmla="val 46"/>
                    <a:gd name="f29" fmla="val 1642"/>
                    <a:gd name="f30" fmla="val 66"/>
                    <a:gd name="f31" fmla="val 1592"/>
                    <a:gd name="f32" fmla="val 92"/>
                    <a:gd name="f33" fmla="val 1544"/>
                    <a:gd name="f34" fmla="val 118"/>
                    <a:gd name="f35" fmla="val 1498"/>
                    <a:gd name="f36" fmla="val 148"/>
                    <a:gd name="f37" fmla="val 1454"/>
                    <a:gd name="f38" fmla="val 1410"/>
                    <a:gd name="f39" fmla="val 216"/>
                    <a:gd name="f40" fmla="val 1368"/>
                    <a:gd name="f41" fmla="val 254"/>
                    <a:gd name="f42" fmla="val 1328"/>
                    <a:gd name="f43" fmla="val 296"/>
                    <a:gd name="f44" fmla="val 1286"/>
                    <a:gd name="f45" fmla="val 342"/>
                    <a:gd name="f46" fmla="val 1254"/>
                    <a:gd name="f47" fmla="val 380"/>
                    <a:gd name="f48" fmla="val 1224"/>
                    <a:gd name="f49" fmla="val 420"/>
                    <a:gd name="f50" fmla="val 1196"/>
                    <a:gd name="f51" fmla="val 462"/>
                    <a:gd name="f52" fmla="val 1170"/>
                    <a:gd name="f53" fmla="val 504"/>
                    <a:gd name="f54" fmla="val 1124"/>
                    <a:gd name="f55" fmla="val 578"/>
                    <a:gd name="f56" fmla="val 1096"/>
                    <a:gd name="f57" fmla="val 632"/>
                    <a:gd name="f58" fmla="val 1092"/>
                    <a:gd name="f59" fmla="val 622"/>
                    <a:gd name="f60" fmla="val 1082"/>
                    <a:gd name="f61" fmla="val 608"/>
                    <a:gd name="f62" fmla="val 1086"/>
                    <a:gd name="f63" fmla="val 600"/>
                    <a:gd name="f64" fmla="val 1088"/>
                    <a:gd name="f65" fmla="val 592"/>
                    <a:gd name="f66" fmla="val 584"/>
                    <a:gd name="f67" fmla="val 576"/>
                    <a:gd name="f68" fmla="val 1074"/>
                    <a:gd name="f69" fmla="val 572"/>
                    <a:gd name="f70" fmla="val 1066"/>
                    <a:gd name="f71" fmla="val 570"/>
                    <a:gd name="f72" fmla="val 1064"/>
                    <a:gd name="f73" fmla="val 564"/>
                    <a:gd name="f74" fmla="val 1060"/>
                    <a:gd name="f75" fmla="val 1056"/>
                    <a:gd name="f76" fmla="val 1050"/>
                    <a:gd name="f77" fmla="val 558"/>
                    <a:gd name="f78" fmla="val 1048"/>
                    <a:gd name="f79" fmla="val 560"/>
                    <a:gd name="f80" fmla="val 1044"/>
                    <a:gd name="f81" fmla="val 562"/>
                    <a:gd name="f82" fmla="val 1038"/>
                    <a:gd name="f83" fmla="val 1034"/>
                    <a:gd name="f84" fmla="val 1030"/>
                    <a:gd name="f85" fmla="val 1026"/>
                    <a:gd name="f86" fmla="val 1016"/>
                    <a:gd name="f87" fmla="val 1010"/>
                    <a:gd name="f88" fmla="val 1004"/>
                    <a:gd name="f89" fmla="val 598"/>
                    <a:gd name="f90" fmla="val 1008"/>
                    <a:gd name="f91" fmla="val 604"/>
                    <a:gd name="f92" fmla="val 998"/>
                    <a:gd name="f93" fmla="val 618"/>
                    <a:gd name="f94" fmla="val 992"/>
                    <a:gd name="f95" fmla="val 628"/>
                    <a:gd name="f96" fmla="val 962"/>
                    <a:gd name="f97" fmla="val 574"/>
                    <a:gd name="f98" fmla="val 918"/>
                    <a:gd name="f99" fmla="val 500"/>
                    <a:gd name="f100" fmla="val 892"/>
                    <a:gd name="f101" fmla="val 460"/>
                    <a:gd name="f102" fmla="val 864"/>
                    <a:gd name="f103" fmla="val 834"/>
                    <a:gd name="f104" fmla="val 378"/>
                    <a:gd name="f105" fmla="val 802"/>
                    <a:gd name="f106" fmla="val 762"/>
                    <a:gd name="f107" fmla="val 720"/>
                    <a:gd name="f108" fmla="val 680"/>
                    <a:gd name="f109" fmla="val 636"/>
                    <a:gd name="f110" fmla="val 546"/>
                    <a:gd name="f111" fmla="val 498"/>
                    <a:gd name="f112" fmla="val 448"/>
                    <a:gd name="f113" fmla="val 396"/>
                    <a:gd name="f114" fmla="val 348"/>
                    <a:gd name="f115" fmla="val 306"/>
                    <a:gd name="f116" fmla="val 268"/>
                    <a:gd name="f117" fmla="val 238"/>
                    <a:gd name="f118" fmla="val 214"/>
                    <a:gd name="f119" fmla="val 194"/>
                    <a:gd name="f120" fmla="val 126"/>
                    <a:gd name="f121" fmla="val 62"/>
                    <a:gd name="f122" fmla="val 20"/>
                    <a:gd name="f123" fmla="val 112"/>
                    <a:gd name="f124" fmla="val 12"/>
                    <a:gd name="f125" fmla="val 154"/>
                    <a:gd name="f126" fmla="val 34"/>
                    <a:gd name="f127" fmla="val 198"/>
                    <a:gd name="f128" fmla="val 56"/>
                    <a:gd name="f129" fmla="val 226"/>
                    <a:gd name="f130" fmla="val 60"/>
                    <a:gd name="f131" fmla="val 232"/>
                    <a:gd name="f132" fmla="val 234"/>
                    <a:gd name="f133" fmla="val 70"/>
                    <a:gd name="f134" fmla="val 236"/>
                    <a:gd name="f135" fmla="val 74"/>
                    <a:gd name="f136" fmla="val 240"/>
                    <a:gd name="f137" fmla="val 80"/>
                    <a:gd name="f138" fmla="val 252"/>
                    <a:gd name="f139" fmla="val 86"/>
                    <a:gd name="f140" fmla="val 264"/>
                    <a:gd name="f141" fmla="val 94"/>
                    <a:gd name="f142" fmla="val 278"/>
                    <a:gd name="f143" fmla="val 104"/>
                    <a:gd name="f144" fmla="val 290"/>
                    <a:gd name="f145" fmla="val 300"/>
                    <a:gd name="f146" fmla="val 304"/>
                    <a:gd name="f147" fmla="val 132"/>
                    <a:gd name="f148" fmla="val 310"/>
                    <a:gd name="f149" fmla="val 146"/>
                    <a:gd name="f150" fmla="val 324"/>
                    <a:gd name="f151" fmla="val 156"/>
                    <a:gd name="f152" fmla="val 340"/>
                    <a:gd name="f153" fmla="val 160"/>
                    <a:gd name="f154" fmla="val 350"/>
                    <a:gd name="f155" fmla="val 354"/>
                    <a:gd name="f156" fmla="val 164"/>
                    <a:gd name="f157" fmla="val 176"/>
                    <a:gd name="f158" fmla="val 374"/>
                    <a:gd name="f159" fmla="val 192"/>
                    <a:gd name="f160" fmla="val 394"/>
                    <a:gd name="f161" fmla="val 416"/>
                    <a:gd name="f162" fmla="val 200"/>
                    <a:gd name="f163" fmla="val 434"/>
                    <a:gd name="f164" fmla="val 442"/>
                    <a:gd name="f165" fmla="val 196"/>
                    <a:gd name="f166" fmla="val 446"/>
                    <a:gd name="f167" fmla="val 450"/>
                    <a:gd name="f168" fmla="val 454"/>
                    <a:gd name="f169" fmla="val 202"/>
                    <a:gd name="f170" fmla="val 472"/>
                    <a:gd name="f171" fmla="val 476"/>
                    <a:gd name="f172" fmla="val 222"/>
                    <a:gd name="f173" fmla="val 486"/>
                    <a:gd name="f174" fmla="val 224"/>
                    <a:gd name="f175" fmla="val 492"/>
                    <a:gd name="f176" fmla="val 506"/>
                    <a:gd name="f177" fmla="val 512"/>
                    <a:gd name="f178" fmla="val 220"/>
                    <a:gd name="f179" fmla="val 518"/>
                    <a:gd name="f180" fmla="val 526"/>
                    <a:gd name="f181" fmla="val 536"/>
                    <a:gd name="f182" fmla="val 244"/>
                    <a:gd name="f183" fmla="val 248"/>
                    <a:gd name="f184" fmla="val 250"/>
                    <a:gd name="f185" fmla="val 582"/>
                    <a:gd name="f186" fmla="val 256"/>
                    <a:gd name="f187" fmla="val 594"/>
                    <a:gd name="f188" fmla="val 260"/>
                    <a:gd name="f189" fmla="val 612"/>
                    <a:gd name="f190" fmla="val 614"/>
                    <a:gd name="f191" fmla="val 624"/>
                    <a:gd name="f192" fmla="val 272"/>
                    <a:gd name="f193" fmla="val 640"/>
                    <a:gd name="f194" fmla="val 288"/>
                    <a:gd name="f195" fmla="val 660"/>
                    <a:gd name="f196" fmla="val 314"/>
                    <a:gd name="f197" fmla="val 694"/>
                    <a:gd name="f198" fmla="val 328"/>
                    <a:gd name="f199" fmla="val 714"/>
                    <a:gd name="f200" fmla="val 332"/>
                    <a:gd name="f201" fmla="val 718"/>
                    <a:gd name="f202" fmla="val 338"/>
                    <a:gd name="f203" fmla="val 724"/>
                    <a:gd name="f204" fmla="val 356"/>
                    <a:gd name="f205" fmla="val 732"/>
                    <a:gd name="f206" fmla="val 740"/>
                    <a:gd name="f207" fmla="val 430"/>
                    <a:gd name="f208" fmla="val 746"/>
                    <a:gd name="f209" fmla="val 484"/>
                    <a:gd name="f210" fmla="val 534"/>
                    <a:gd name="f211" fmla="val 752"/>
                    <a:gd name="f212" fmla="val 754"/>
                    <a:gd name="f213" fmla="val 790"/>
                    <a:gd name="f214" fmla="val 820"/>
                    <a:gd name="f215" fmla="val 488"/>
                    <a:gd name="f216" fmla="val 842"/>
                    <a:gd name="f217" fmla="val 470"/>
                    <a:gd name="f218" fmla="val 858"/>
                    <a:gd name="f219" fmla="val 868"/>
                    <a:gd name="f220" fmla="val 458"/>
                    <a:gd name="f221" fmla="val 874"/>
                    <a:gd name="f222" fmla="val 876"/>
                    <a:gd name="f223" fmla="val 878"/>
                    <a:gd name="f224" fmla="val 384"/>
                    <a:gd name="f225" fmla="val 988"/>
                    <a:gd name="f226" fmla="val 388"/>
                    <a:gd name="f227" fmla="val 1022"/>
                    <a:gd name="f228" fmla="val 366"/>
                    <a:gd name="f229" fmla="val 1052"/>
                    <a:gd name="f230" fmla="val 1078"/>
                    <a:gd name="f231" fmla="val 1130"/>
                    <a:gd name="f232" fmla="val 344"/>
                    <a:gd name="f233" fmla="val 1142"/>
                    <a:gd name="f234" fmla="val 1148"/>
                    <a:gd name="f235" fmla="val 1156"/>
                    <a:gd name="f236" fmla="val 1162"/>
                    <a:gd name="f237" fmla="val 364"/>
                    <a:gd name="f238" fmla="val 1166"/>
                    <a:gd name="f239" fmla="val 372"/>
                    <a:gd name="f240" fmla="val 376"/>
                    <a:gd name="f241" fmla="val 1176"/>
                    <a:gd name="f242" fmla="val 1184"/>
                    <a:gd name="f243" fmla="val 382"/>
                    <a:gd name="f244" fmla="val 1192"/>
                    <a:gd name="f245" fmla="val 1206"/>
                    <a:gd name="f246" fmla="val 1212"/>
                    <a:gd name="f247" fmla="val 1244"/>
                    <a:gd name="f248" fmla="val 1248"/>
                    <a:gd name="f249" fmla="val 392"/>
                    <a:gd name="f250" fmla="val 1258"/>
                    <a:gd name="f251" fmla="val 398"/>
                    <a:gd name="f252" fmla="val 1264"/>
                    <a:gd name="f253" fmla="val 406"/>
                    <a:gd name="f254" fmla="val 1268"/>
                    <a:gd name="f255" fmla="val 1272"/>
                    <a:gd name="f256" fmla="val 428"/>
                    <a:gd name="f257" fmla="val 440"/>
                    <a:gd name="f258" fmla="val 1274"/>
                    <a:gd name="f259" fmla="val 1280"/>
                    <a:gd name="f260" fmla="val 452"/>
                    <a:gd name="f261" fmla="val 456"/>
                    <a:gd name="f262" fmla="val 1294"/>
                    <a:gd name="f263" fmla="val 1310"/>
                    <a:gd name="f264" fmla="val 1316"/>
                    <a:gd name="f265" fmla="val 1338"/>
                    <a:gd name="f266" fmla="val 1354"/>
                    <a:gd name="f267" fmla="val 1360"/>
                    <a:gd name="f268" fmla="val 1364"/>
                    <a:gd name="f269" fmla="val 468"/>
                    <a:gd name="f270" fmla="val 1374"/>
                    <a:gd name="f271" fmla="val 474"/>
                    <a:gd name="f272" fmla="val 1378"/>
                    <a:gd name="f273" fmla="val 1380"/>
                    <a:gd name="f274" fmla="val 502"/>
                    <a:gd name="f275" fmla="val 514"/>
                    <a:gd name="f276" fmla="val 1384"/>
                    <a:gd name="f277" fmla="val 522"/>
                    <a:gd name="f278" fmla="val 1390"/>
                    <a:gd name="f279" fmla="val 1394"/>
                    <a:gd name="f280" fmla="val 1396"/>
                    <a:gd name="f281" fmla="val 1400"/>
                    <a:gd name="f282" fmla="val 530"/>
                    <a:gd name="f283" fmla="val 1404"/>
                    <a:gd name="f284" fmla="val 532"/>
                    <a:gd name="f285" fmla="val 1408"/>
                    <a:gd name="f286" fmla="val 1414"/>
                    <a:gd name="f287" fmla="val 1422"/>
                    <a:gd name="f288" fmla="val 1432"/>
                    <a:gd name="f289" fmla="val 1446"/>
                    <a:gd name="f290" fmla="val 524"/>
                    <a:gd name="f291" fmla="val 1462"/>
                    <a:gd name="f292" fmla="val 1522"/>
                    <a:gd name="f293" fmla="val 478"/>
                    <a:gd name="f294" fmla="val 1540"/>
                    <a:gd name="f295" fmla="val 1546"/>
                    <a:gd name="f296" fmla="val 466"/>
                    <a:gd name="f297" fmla="val 1550"/>
                    <a:gd name="f298" fmla="val 1554"/>
                    <a:gd name="f299" fmla="val 1560"/>
                    <a:gd name="f300" fmla="val 1578"/>
                    <a:gd name="f301" fmla="val 424"/>
                    <a:gd name="f302" fmla="val 1604"/>
                    <a:gd name="f303" fmla="val 1614"/>
                    <a:gd name="f304" fmla="val 412"/>
                    <a:gd name="f305" fmla="val 1636"/>
                    <a:gd name="f306" fmla="val 410"/>
                    <a:gd name="f307" fmla="val 1650"/>
                    <a:gd name="f308" fmla="val 408"/>
                    <a:gd name="f309" fmla="val 1666"/>
                    <a:gd name="f310" fmla="val 1680"/>
                    <a:gd name="f311" fmla="val 414"/>
                    <a:gd name="f312" fmla="val 1686"/>
                    <a:gd name="f313" fmla="val 1692"/>
                    <a:gd name="f314" fmla="val 426"/>
                    <a:gd name="f315" fmla="val 1702"/>
                    <a:gd name="f316" fmla="val 438"/>
                    <a:gd name="f317" fmla="val 1710"/>
                    <a:gd name="f318" fmla="val 464"/>
                    <a:gd name="f319" fmla="val 1712"/>
                    <a:gd name="f320" fmla="val 1704"/>
                    <a:gd name="f321" fmla="val 1698"/>
                    <a:gd name="f322" fmla="val 1690"/>
                    <a:gd name="f323" fmla="val 508"/>
                    <a:gd name="f324" fmla="val 1678"/>
                    <a:gd name="f325" fmla="val 548"/>
                    <a:gd name="f326" fmla="val 568"/>
                    <a:gd name="f327" fmla="val 1532"/>
                    <a:gd name="f328" fmla="val 586"/>
                    <a:gd name="f329" fmla="val 1526"/>
                    <a:gd name="f330" fmla="val 590"/>
                    <a:gd name="f331" fmla="val 1518"/>
                    <a:gd name="f332" fmla="val 1516"/>
                    <a:gd name="f333" fmla="val 1514"/>
                    <a:gd name="f334" fmla="val 620"/>
                    <a:gd name="f335" fmla="val 648"/>
                    <a:gd name="f336" fmla="val 1520"/>
                    <a:gd name="f337" fmla="val 662"/>
                    <a:gd name="f338" fmla="val 1528"/>
                    <a:gd name="f339" fmla="val 668"/>
                    <a:gd name="f340" fmla="val 670"/>
                    <a:gd name="f341" fmla="val 1536"/>
                    <a:gd name="f342" fmla="val 664"/>
                    <a:gd name="f343" fmla="val 1538"/>
                    <a:gd name="f344" fmla="val 682"/>
                    <a:gd name="f345" fmla="val 692"/>
                    <a:gd name="f346" fmla="val 700"/>
                    <a:gd name="f347" fmla="val 708"/>
                    <a:gd name="f348" fmla="val 716"/>
                    <a:gd name="f349" fmla="val 734"/>
                    <a:gd name="f350" fmla="val 744"/>
                    <a:gd name="f351" fmla="val 758"/>
                    <a:gd name="f352" fmla="val 1530"/>
                    <a:gd name="f353" fmla="val 768"/>
                    <a:gd name="f354" fmla="val 774"/>
                    <a:gd name="f355" fmla="val 780"/>
                    <a:gd name="f356" fmla="val 786"/>
                    <a:gd name="f357" fmla="val 794"/>
                    <a:gd name="f358" fmla="val 800"/>
                    <a:gd name="f359" fmla="val 1512"/>
                    <a:gd name="f360" fmla="val 806"/>
                    <a:gd name="f361" fmla="val 1500"/>
                    <a:gd name="f362" fmla="val 812"/>
                    <a:gd name="f363" fmla="val 1478"/>
                    <a:gd name="f364" fmla="val 816"/>
                    <a:gd name="f365" fmla="val 1458"/>
                    <a:gd name="f366" fmla="val 1452"/>
                    <a:gd name="f367" fmla="val 840"/>
                    <a:gd name="f368" fmla="val 1406"/>
                    <a:gd name="f369" fmla="val 844"/>
                    <a:gd name="f370" fmla="val 1388"/>
                    <a:gd name="f371" fmla="val 870"/>
                    <a:gd name="f372" fmla="val 1386"/>
                    <a:gd name="f373" fmla="val 894"/>
                    <a:gd name="f374" fmla="val 1318"/>
                    <a:gd name="f375" fmla="val 922"/>
                    <a:gd name="f376" fmla="val 1204"/>
                    <a:gd name="f377" fmla="val 952"/>
                    <a:gd name="f378" fmla="val 970"/>
                    <a:gd name="f379" fmla="val 942"/>
                    <a:gd name="f380" fmla="val 974"/>
                    <a:gd name="f381" fmla="val 940"/>
                    <a:gd name="f382" fmla="val 978"/>
                    <a:gd name="f383" fmla="val 928"/>
                    <a:gd name="f384" fmla="val 984"/>
                    <a:gd name="f385" fmla="val 908"/>
                    <a:gd name="f386" fmla="val 986"/>
                    <a:gd name="f387" fmla="val 880"/>
                    <a:gd name="f388" fmla="val 990"/>
                    <a:gd name="f389" fmla="val 866"/>
                    <a:gd name="f390" fmla="val 994"/>
                    <a:gd name="f391" fmla="val 1000"/>
                    <a:gd name="f392" fmla="val 856"/>
                    <a:gd name="f393" fmla="val 854"/>
                    <a:gd name="f394" fmla="val 996"/>
                    <a:gd name="f395" fmla="val 1046"/>
                    <a:gd name="f396" fmla="val 1108"/>
                    <a:gd name="f397" fmla="val 1112"/>
                    <a:gd name="f398" fmla="val 1122"/>
                    <a:gd name="f399" fmla="val 1160"/>
                    <a:gd name="f400" fmla="val 1208"/>
                    <a:gd name="f401" fmla="val 1040"/>
                    <a:gd name="f402" fmla="val 1246"/>
                    <a:gd name="f403" fmla="val 1098"/>
                    <a:gd name="f404" fmla="val 1090"/>
                    <a:gd name="f405" fmla="val 1084"/>
                    <a:gd name="f406" fmla="val 1094"/>
                    <a:gd name="f407" fmla="val 1100"/>
                    <a:gd name="f408" fmla="val 1102"/>
                    <a:gd name="f409" fmla="val 1106"/>
                    <a:gd name="f410" fmla="val 1116"/>
                    <a:gd name="f411" fmla="val 1120"/>
                    <a:gd name="f412" fmla="val 1138"/>
                    <a:gd name="f413" fmla="val 1168"/>
                    <a:gd name="f414" fmla="val 1220"/>
                    <a:gd name="f415" fmla="val 1250"/>
                    <a:gd name="f416" fmla="val 1278"/>
                    <a:gd name="f417" fmla="val 1284"/>
                    <a:gd name="f418" fmla="val 1290"/>
                    <a:gd name="f419" fmla="val 1296"/>
                    <a:gd name="f420" fmla="val 1304"/>
                    <a:gd name="f421" fmla="val 1322"/>
                    <a:gd name="f422" fmla="val 1332"/>
                    <a:gd name="f423" fmla="val 1334"/>
                    <a:gd name="f424" fmla="val 1346"/>
                    <a:gd name="f425" fmla="val 1356"/>
                    <a:gd name="f426" fmla="val 1366"/>
                    <a:gd name="f427" fmla="val 1382"/>
                    <a:gd name="f428" fmla="val 1398"/>
                    <a:gd name="f429" fmla="val 1420"/>
                    <a:gd name="f430" fmla="val 1426"/>
                    <a:gd name="f431" fmla="val 1428"/>
                    <a:gd name="f432" fmla="val 1442"/>
                    <a:gd name="f433" fmla="val 1470"/>
                    <a:gd name="f434" fmla="val 1482"/>
                    <a:gd name="f435" fmla="val 1490"/>
                    <a:gd name="f436" fmla="val 1496"/>
                    <a:gd name="f437" fmla="val 1502"/>
                    <a:gd name="f438" fmla="val 1508"/>
                    <a:gd name="f439" fmla="val 1542"/>
                    <a:gd name="f440" fmla="val 1568"/>
                    <a:gd name="f441" fmla="val 1576"/>
                    <a:gd name="f442" fmla="val 1582"/>
                    <a:gd name="f443" fmla="val 1590"/>
                    <a:gd name="f444" fmla="val 1598"/>
                    <a:gd name="f445" fmla="val 1612"/>
                    <a:gd name="f446" fmla="val 1620"/>
                    <a:gd name="f447" fmla="val 1626"/>
                    <a:gd name="f448" fmla="val 1634"/>
                    <a:gd name="f449" fmla="val 1640"/>
                    <a:gd name="f450" fmla="val 1652"/>
                    <a:gd name="f451" fmla="val 1664"/>
                    <a:gd name="f452" fmla="val 1672"/>
                    <a:gd name="f453" fmla="val 1676"/>
                    <a:gd name="f454" fmla="val 1682"/>
                    <a:gd name="f455" fmla="val 1670"/>
                    <a:gd name="f456" fmla="val 1630"/>
                    <a:gd name="f457" fmla="val 1622"/>
                    <a:gd name="f458" fmla="val 1618"/>
                    <a:gd name="f459" fmla="val 1566"/>
                    <a:gd name="f460" fmla="val 1558"/>
                    <a:gd name="f461" fmla="val 1556"/>
                    <a:gd name="f462" fmla="val 1562"/>
                    <a:gd name="f463" fmla="val 1564"/>
                    <a:gd name="f464" fmla="val 1588"/>
                    <a:gd name="f465" fmla="val 1616"/>
                    <a:gd name="f466" fmla="val 1632"/>
                    <a:gd name="f467" fmla="val 1638"/>
                    <a:gd name="f468" fmla="val 1662"/>
                    <a:gd name="f469" fmla="val 1674"/>
                    <a:gd name="f470" fmla="val 1684"/>
                    <a:gd name="f471" fmla="val 1706"/>
                    <a:gd name="f472" fmla="val 1708"/>
                    <a:gd name="f473" fmla="val 1718"/>
                    <a:gd name="f474" fmla="val 1726"/>
                    <a:gd name="f475" fmla="val 1734"/>
                    <a:gd name="f476" fmla="val 1738"/>
                    <a:gd name="f477" fmla="val 1742"/>
                    <a:gd name="f478" fmla="val 1746"/>
                    <a:gd name="f479" fmla="val 1748"/>
                    <a:gd name="f480" fmla="val 1736"/>
                    <a:gd name="f481" fmla="val 1724"/>
                    <a:gd name="f482" fmla="val 1628"/>
                    <a:gd name="f483" fmla="val 1600"/>
                    <a:gd name="f484" fmla="val 1572"/>
                    <a:gd name="f485" fmla="val 1466"/>
                    <a:gd name="f486" fmla="val 1486"/>
                    <a:gd name="f487" fmla="val 1606"/>
                    <a:gd name="f488" fmla="val 1660"/>
                    <a:gd name="f489" fmla="val 1750"/>
                    <a:gd name="f490" fmla="val 1758"/>
                    <a:gd name="f491" fmla="val 1762"/>
                    <a:gd name="f492" fmla="val 1776"/>
                    <a:gd name="f493" fmla="val 1786"/>
                    <a:gd name="f494" fmla="val 1802"/>
                    <a:gd name="f495" fmla="val 1818"/>
                    <a:gd name="f496" fmla="val 1826"/>
                    <a:gd name="f497" fmla="val 1830"/>
                    <a:gd name="f498" fmla="val 1834"/>
                    <a:gd name="f499" fmla="val 1840"/>
                    <a:gd name="f500" fmla="val 1842"/>
                    <a:gd name="f501" fmla="val 1846"/>
                    <a:gd name="f502" fmla="val 1850"/>
                    <a:gd name="f503" fmla="val 1854"/>
                    <a:gd name="f504" fmla="val 1864"/>
                    <a:gd name="f505" fmla="val 1868"/>
                    <a:gd name="f506" fmla="val 1870"/>
                    <a:gd name="f507" fmla="val 1866"/>
                    <a:gd name="f508" fmla="val 1872"/>
                    <a:gd name="f509" fmla="val 1888"/>
                    <a:gd name="f510" fmla="val 1894"/>
                    <a:gd name="f511" fmla="val 1890"/>
                    <a:gd name="f512" fmla="val 1892"/>
                    <a:gd name="f513" fmla="val 1898"/>
                    <a:gd name="f514" fmla="val 1914"/>
                    <a:gd name="f515" fmla="val 1926"/>
                    <a:gd name="f516" fmla="val 1928"/>
                    <a:gd name="f517" fmla="val 1930"/>
                    <a:gd name="f518" fmla="val 1934"/>
                    <a:gd name="f519" fmla="val 1944"/>
                    <a:gd name="f520" fmla="val 1956"/>
                    <a:gd name="f521" fmla="val 1972"/>
                    <a:gd name="f522" fmla="val 1978"/>
                    <a:gd name="f523" fmla="val 1986"/>
                    <a:gd name="f524" fmla="val 1996"/>
                    <a:gd name="f525" fmla="val 2004"/>
                    <a:gd name="f526" fmla="val 2010"/>
                    <a:gd name="f527" fmla="val 2016"/>
                    <a:gd name="f528" fmla="val 2020"/>
                    <a:gd name="f529" fmla="val 2024"/>
                    <a:gd name="f530" fmla="val 2030"/>
                    <a:gd name="f531" fmla="val 2034"/>
                    <a:gd name="f532" fmla="val 2046"/>
                    <a:gd name="f533" fmla="val 2056"/>
                    <a:gd name="f534" fmla="val 2078"/>
                    <a:gd name="f535" fmla="+- 0 0 -90"/>
                    <a:gd name="f536" fmla="*/ f4 1 2090"/>
                    <a:gd name="f537" fmla="*/ f5 1 1714"/>
                    <a:gd name="f538" fmla="+- f8 0 f6"/>
                    <a:gd name="f539" fmla="+- f7 0 f6"/>
                    <a:gd name="f540" fmla="*/ f535 f0 1"/>
                    <a:gd name="f541" fmla="*/ f539 1 2090"/>
                    <a:gd name="f542" fmla="*/ f538 1 1714"/>
                    <a:gd name="f543" fmla="*/ f540 1 f3"/>
                    <a:gd name="f544" fmla="*/ 1784 1 f541"/>
                    <a:gd name="f545" fmla="*/ 18 1 f542"/>
                    <a:gd name="f546" fmla="*/ 1368 1 f541"/>
                    <a:gd name="f547" fmla="*/ 254 1 f542"/>
                    <a:gd name="f548" fmla="*/ 1096 1 f541"/>
                    <a:gd name="f549" fmla="*/ 632 1 f542"/>
                    <a:gd name="f550" fmla="*/ 1066 1 f541"/>
                    <a:gd name="f551" fmla="*/ 570 1 f542"/>
                    <a:gd name="f552" fmla="*/ 1044 1 f541"/>
                    <a:gd name="f553" fmla="*/ 562 1 f542"/>
                    <a:gd name="f554" fmla="*/ 1016 1 f541"/>
                    <a:gd name="f555" fmla="*/ 572 1 f542"/>
                    <a:gd name="f556" fmla="*/ 992 1 f541"/>
                    <a:gd name="f557" fmla="*/ 628 1 f542"/>
                    <a:gd name="f558" fmla="*/ 680 1 f541"/>
                    <a:gd name="f559" fmla="*/ 216 1 f542"/>
                    <a:gd name="f560" fmla="*/ 268 1 f541"/>
                    <a:gd name="f561" fmla="*/ 10 1 f542"/>
                    <a:gd name="f562" fmla="*/ 34 1 f541"/>
                    <a:gd name="f563" fmla="*/ 198 1 f542"/>
                    <a:gd name="f564" fmla="*/ 86 1 f541"/>
                    <a:gd name="f565" fmla="*/ 264 1 f542"/>
                    <a:gd name="f566" fmla="*/ 156 1 f541"/>
                    <a:gd name="f567" fmla="*/ 340 1 f542"/>
                    <a:gd name="f568" fmla="*/ 198 1 f541"/>
                    <a:gd name="f569" fmla="*/ 442 1 f542"/>
                    <a:gd name="f570" fmla="*/ 224 1 f541"/>
                    <a:gd name="f571" fmla="*/ 492 1 f542"/>
                    <a:gd name="f572" fmla="*/ 240 1 f541"/>
                    <a:gd name="f573" fmla="*/ 272 1 f541"/>
                    <a:gd name="f574" fmla="*/ 640 1 f542"/>
                    <a:gd name="f575" fmla="*/ 378 1 f541"/>
                    <a:gd name="f576" fmla="*/ 740 1 f542"/>
                    <a:gd name="f577" fmla="*/ 470 1 f541"/>
                    <a:gd name="f578" fmla="*/ 858 1 f542"/>
                    <a:gd name="f579" fmla="*/ 342 1 f541"/>
                    <a:gd name="f580" fmla="*/ 1124 1 f542"/>
                    <a:gd name="f581" fmla="*/ 376 1 f541"/>
                    <a:gd name="f582" fmla="*/ 1176 1 f542"/>
                    <a:gd name="f583" fmla="*/ 406 1 f541"/>
                    <a:gd name="f584" fmla="*/ 1268 1 f542"/>
                    <a:gd name="f585" fmla="*/ 458 1 f541"/>
                    <a:gd name="f586" fmla="*/ 1316 1 f542"/>
                    <a:gd name="f587" fmla="*/ 502 1 f541"/>
                    <a:gd name="f588" fmla="*/ 1380 1 f542"/>
                    <a:gd name="f589" fmla="*/ 536 1 f541"/>
                    <a:gd name="f590" fmla="*/ 1422 1 f542"/>
                    <a:gd name="f591" fmla="*/ 460 1 f541"/>
                    <a:gd name="f592" fmla="*/ 1554 1 f542"/>
                    <a:gd name="f593" fmla="*/ 414 1 f541"/>
                    <a:gd name="f594" fmla="*/ 1686 1 f542"/>
                    <a:gd name="f595" fmla="*/ 486 1 f541"/>
                    <a:gd name="f596" fmla="*/ 1704 1 f542"/>
                    <a:gd name="f597" fmla="*/ 586 1 f541"/>
                    <a:gd name="f598" fmla="*/ 1526 1 f542"/>
                    <a:gd name="f599" fmla="*/ 662 1 f541"/>
                    <a:gd name="f600" fmla="*/ 1528 1 f542"/>
                    <a:gd name="f601" fmla="*/ 700 1 f541"/>
                    <a:gd name="f602" fmla="*/ 768 1 f541"/>
                    <a:gd name="f603" fmla="*/ 1532 1 f542"/>
                    <a:gd name="f604" fmla="*/ 816 1 f541"/>
                    <a:gd name="f605" fmla="*/ 1452 1 f542"/>
                    <a:gd name="f606" fmla="*/ 978 1 f541"/>
                    <a:gd name="f607" fmla="*/ 928 1 f542"/>
                    <a:gd name="f608" fmla="*/ 996 1 f541"/>
                    <a:gd name="f609" fmla="*/ 942 1 f542"/>
                    <a:gd name="f610" fmla="*/ 1208 1 f542"/>
                    <a:gd name="f611" fmla="*/ 1088 1 f541"/>
                    <a:gd name="f612" fmla="*/ 1112 1 f542"/>
                    <a:gd name="f613" fmla="*/ 854 1 f542"/>
                    <a:gd name="f614" fmla="*/ 1138 1 f541"/>
                    <a:gd name="f615" fmla="*/ 1056 1 f542"/>
                    <a:gd name="f616" fmla="*/ 1284 1 f541"/>
                    <a:gd name="f617" fmla="*/ 1500 1 f542"/>
                    <a:gd name="f618" fmla="*/ 1334 1 f541"/>
                    <a:gd name="f619" fmla="*/ 1406 1 f541"/>
                    <a:gd name="f620" fmla="*/ 1536 1 f542"/>
                    <a:gd name="f621" fmla="*/ 1458 1 f541"/>
                    <a:gd name="f622" fmla="*/ 1516 1 f542"/>
                    <a:gd name="f623" fmla="*/ 1542 1 f541"/>
                    <a:gd name="f624" fmla="*/ 1592 1 f542"/>
                    <a:gd name="f625" fmla="*/ 1626 1 f541"/>
                    <a:gd name="f626" fmla="*/ 1714 1 f542"/>
                    <a:gd name="f627" fmla="*/ 1680 1 f541"/>
                    <a:gd name="f628" fmla="*/ 1650 1 f542"/>
                    <a:gd name="f629" fmla="*/ 1618 1 f541"/>
                    <a:gd name="f630" fmla="*/ 1546 1 f542"/>
                    <a:gd name="f631" fmla="*/ 1560 1 f541"/>
                    <a:gd name="f632" fmla="*/ 1404 1 f542"/>
                    <a:gd name="f633" fmla="*/ 1616 1 f541"/>
                    <a:gd name="f634" fmla="*/ 1378 1 f542"/>
                    <a:gd name="f635" fmla="*/ 1634 1 f541"/>
                    <a:gd name="f636" fmla="*/ 1294 1 f542"/>
                    <a:gd name="f637" fmla="*/ 1706 1 f541"/>
                    <a:gd name="f638" fmla="*/ 1248 1 f542"/>
                    <a:gd name="f639" fmla="*/ 1726 1 f541"/>
                    <a:gd name="f640" fmla="*/ 1166 1 f542"/>
                    <a:gd name="f641" fmla="*/ 1702 1 f541"/>
                    <a:gd name="f642" fmla="*/ 1004 1 f542"/>
                    <a:gd name="f643" fmla="*/ 1528 1 f541"/>
                    <a:gd name="f644" fmla="*/ 790 1 f542"/>
                    <a:gd name="f645" fmla="*/ 1758 1 f541"/>
                    <a:gd name="f646" fmla="*/ 718 1 f542"/>
                    <a:gd name="f647" fmla="*/ 1830 1 f541"/>
                    <a:gd name="f648" fmla="*/ 612 1 f542"/>
                    <a:gd name="f649" fmla="*/ 1868 1 f541"/>
                    <a:gd name="f650" fmla="*/ 536 1 f542"/>
                    <a:gd name="f651" fmla="*/ 1876 1 f541"/>
                    <a:gd name="f652" fmla="*/ 472 1 f542"/>
                    <a:gd name="f653" fmla="*/ 1898 1 f541"/>
                    <a:gd name="f654" fmla="*/ 394 1 f542"/>
                    <a:gd name="f655" fmla="*/ 1964 1 f541"/>
                    <a:gd name="f656" fmla="*/ 304 1 f542"/>
                    <a:gd name="f657" fmla="*/ 2020 1 f541"/>
                    <a:gd name="f658" fmla="*/ 236 1 f542"/>
                    <a:gd name="f659" fmla="*/ 1040 1 f541"/>
                    <a:gd name="f660" fmla="*/ 574 1 f542"/>
                    <a:gd name="f661" fmla="*/ 0 1 f541"/>
                    <a:gd name="f662" fmla="*/ f7 1 f541"/>
                    <a:gd name="f663" fmla="*/ 0 1 f542"/>
                    <a:gd name="f664" fmla="*/ f8 1 f542"/>
                    <a:gd name="f665" fmla="+- f543 0 f1"/>
                    <a:gd name="f666" fmla="*/ f661 f536 1"/>
                    <a:gd name="f667" fmla="*/ f662 f536 1"/>
                    <a:gd name="f668" fmla="*/ f664 f537 1"/>
                    <a:gd name="f669" fmla="*/ f663 f537 1"/>
                    <a:gd name="f670" fmla="*/ f544 f536 1"/>
                    <a:gd name="f671" fmla="*/ f545 f537 1"/>
                    <a:gd name="f672" fmla="*/ f546 f536 1"/>
                    <a:gd name="f673" fmla="*/ f547 f537 1"/>
                    <a:gd name="f674" fmla="*/ f548 f536 1"/>
                    <a:gd name="f675" fmla="*/ f549 f537 1"/>
                    <a:gd name="f676" fmla="*/ f550 f536 1"/>
                    <a:gd name="f677" fmla="*/ f551 f537 1"/>
                    <a:gd name="f678" fmla="*/ f552 f536 1"/>
                    <a:gd name="f679" fmla="*/ f553 f537 1"/>
                    <a:gd name="f680" fmla="*/ f554 f536 1"/>
                    <a:gd name="f681" fmla="*/ f555 f537 1"/>
                    <a:gd name="f682" fmla="*/ f556 f536 1"/>
                    <a:gd name="f683" fmla="*/ f557 f537 1"/>
                    <a:gd name="f684" fmla="*/ f558 f536 1"/>
                    <a:gd name="f685" fmla="*/ f559 f537 1"/>
                    <a:gd name="f686" fmla="*/ f560 f536 1"/>
                    <a:gd name="f687" fmla="*/ f561 f537 1"/>
                    <a:gd name="f688" fmla="*/ f562 f536 1"/>
                    <a:gd name="f689" fmla="*/ f563 f537 1"/>
                    <a:gd name="f690" fmla="*/ f564 f536 1"/>
                    <a:gd name="f691" fmla="*/ f565 f537 1"/>
                    <a:gd name="f692" fmla="*/ f566 f536 1"/>
                    <a:gd name="f693" fmla="*/ f567 f537 1"/>
                    <a:gd name="f694" fmla="*/ f568 f536 1"/>
                    <a:gd name="f695" fmla="*/ f569 f537 1"/>
                    <a:gd name="f696" fmla="*/ f570 f536 1"/>
                    <a:gd name="f697" fmla="*/ f571 f537 1"/>
                    <a:gd name="f698" fmla="*/ f572 f536 1"/>
                    <a:gd name="f699" fmla="*/ f573 f536 1"/>
                    <a:gd name="f700" fmla="*/ f574 f537 1"/>
                    <a:gd name="f701" fmla="*/ f575 f536 1"/>
                    <a:gd name="f702" fmla="*/ f576 f537 1"/>
                    <a:gd name="f703" fmla="*/ f577 f536 1"/>
                    <a:gd name="f704" fmla="*/ f578 f537 1"/>
                    <a:gd name="f705" fmla="*/ f579 f536 1"/>
                    <a:gd name="f706" fmla="*/ f580 f537 1"/>
                    <a:gd name="f707" fmla="*/ f581 f536 1"/>
                    <a:gd name="f708" fmla="*/ f582 f537 1"/>
                    <a:gd name="f709" fmla="*/ f583 f536 1"/>
                    <a:gd name="f710" fmla="*/ f584 f537 1"/>
                    <a:gd name="f711" fmla="*/ f585 f536 1"/>
                    <a:gd name="f712" fmla="*/ f586 f537 1"/>
                    <a:gd name="f713" fmla="*/ f587 f536 1"/>
                    <a:gd name="f714" fmla="*/ f588 f537 1"/>
                    <a:gd name="f715" fmla="*/ f589 f536 1"/>
                    <a:gd name="f716" fmla="*/ f590 f537 1"/>
                    <a:gd name="f717" fmla="*/ f591 f536 1"/>
                    <a:gd name="f718" fmla="*/ f592 f537 1"/>
                    <a:gd name="f719" fmla="*/ f593 f536 1"/>
                    <a:gd name="f720" fmla="*/ f594 f537 1"/>
                    <a:gd name="f721" fmla="*/ f595 f536 1"/>
                    <a:gd name="f722" fmla="*/ f596 f537 1"/>
                    <a:gd name="f723" fmla="*/ f597 f536 1"/>
                    <a:gd name="f724" fmla="*/ f598 f537 1"/>
                    <a:gd name="f725" fmla="*/ f599 f536 1"/>
                    <a:gd name="f726" fmla="*/ f600 f537 1"/>
                    <a:gd name="f727" fmla="*/ f601 f536 1"/>
                    <a:gd name="f728" fmla="*/ f602 f536 1"/>
                    <a:gd name="f729" fmla="*/ f603 f537 1"/>
                    <a:gd name="f730" fmla="*/ f604 f536 1"/>
                    <a:gd name="f731" fmla="*/ f605 f537 1"/>
                    <a:gd name="f732" fmla="*/ f606 f536 1"/>
                    <a:gd name="f733" fmla="*/ f607 f537 1"/>
                    <a:gd name="f734" fmla="*/ f608 f536 1"/>
                    <a:gd name="f735" fmla="*/ f609 f537 1"/>
                    <a:gd name="f736" fmla="*/ f610 f537 1"/>
                    <a:gd name="f737" fmla="*/ f611 f536 1"/>
                    <a:gd name="f738" fmla="*/ f612 f537 1"/>
                    <a:gd name="f739" fmla="*/ f613 f537 1"/>
                    <a:gd name="f740" fmla="*/ f614 f536 1"/>
                    <a:gd name="f741" fmla="*/ f615 f537 1"/>
                    <a:gd name="f742" fmla="*/ f616 f536 1"/>
                    <a:gd name="f743" fmla="*/ f617 f537 1"/>
                    <a:gd name="f744" fmla="*/ f618 f536 1"/>
                    <a:gd name="f745" fmla="*/ f619 f536 1"/>
                    <a:gd name="f746" fmla="*/ f620 f537 1"/>
                    <a:gd name="f747" fmla="*/ f621 f536 1"/>
                    <a:gd name="f748" fmla="*/ f622 f537 1"/>
                    <a:gd name="f749" fmla="*/ f623 f536 1"/>
                    <a:gd name="f750" fmla="*/ f624 f537 1"/>
                    <a:gd name="f751" fmla="*/ f625 f536 1"/>
                    <a:gd name="f752" fmla="*/ f626 f537 1"/>
                    <a:gd name="f753" fmla="*/ f627 f536 1"/>
                    <a:gd name="f754" fmla="*/ f628 f537 1"/>
                    <a:gd name="f755" fmla="*/ f629 f536 1"/>
                    <a:gd name="f756" fmla="*/ f630 f537 1"/>
                    <a:gd name="f757" fmla="*/ f631 f536 1"/>
                    <a:gd name="f758" fmla="*/ f632 f537 1"/>
                    <a:gd name="f759" fmla="*/ f633 f536 1"/>
                    <a:gd name="f760" fmla="*/ f634 f537 1"/>
                    <a:gd name="f761" fmla="*/ f635 f536 1"/>
                    <a:gd name="f762" fmla="*/ f636 f537 1"/>
                    <a:gd name="f763" fmla="*/ f637 f536 1"/>
                    <a:gd name="f764" fmla="*/ f638 f537 1"/>
                    <a:gd name="f765" fmla="*/ f639 f536 1"/>
                    <a:gd name="f766" fmla="*/ f640 f537 1"/>
                    <a:gd name="f767" fmla="*/ f641 f536 1"/>
                    <a:gd name="f768" fmla="*/ f642 f537 1"/>
                    <a:gd name="f769" fmla="*/ f643 f536 1"/>
                    <a:gd name="f770" fmla="*/ f644 f537 1"/>
                    <a:gd name="f771" fmla="*/ f645 f536 1"/>
                    <a:gd name="f772" fmla="*/ f646 f537 1"/>
                    <a:gd name="f773" fmla="*/ f647 f536 1"/>
                    <a:gd name="f774" fmla="*/ f648 f537 1"/>
                    <a:gd name="f775" fmla="*/ f649 f536 1"/>
                    <a:gd name="f776" fmla="*/ f650 f537 1"/>
                    <a:gd name="f777" fmla="*/ f651 f536 1"/>
                    <a:gd name="f778" fmla="*/ f652 f537 1"/>
                    <a:gd name="f779" fmla="*/ f653 f536 1"/>
                    <a:gd name="f780" fmla="*/ f654 f537 1"/>
                    <a:gd name="f781" fmla="*/ f655 f536 1"/>
                    <a:gd name="f782" fmla="*/ f656 f537 1"/>
                    <a:gd name="f783" fmla="*/ f657 f536 1"/>
                    <a:gd name="f784" fmla="*/ f658 f537 1"/>
                    <a:gd name="f785" fmla="*/ f659 f536 1"/>
                    <a:gd name="f786" fmla="*/ f660 f5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65">
                      <a:pos x="f670" y="f671"/>
                    </a:cxn>
                    <a:cxn ang="f665">
                      <a:pos x="f672" y="f673"/>
                    </a:cxn>
                    <a:cxn ang="f665">
                      <a:pos x="f674" y="f675"/>
                    </a:cxn>
                    <a:cxn ang="f665">
                      <a:pos x="f676" y="f677"/>
                    </a:cxn>
                    <a:cxn ang="f665">
                      <a:pos x="f678" y="f679"/>
                    </a:cxn>
                    <a:cxn ang="f665">
                      <a:pos x="f680" y="f681"/>
                    </a:cxn>
                    <a:cxn ang="f665">
                      <a:pos x="f682" y="f683"/>
                    </a:cxn>
                    <a:cxn ang="f665">
                      <a:pos x="f684" y="f685"/>
                    </a:cxn>
                    <a:cxn ang="f665">
                      <a:pos x="f686" y="f687"/>
                    </a:cxn>
                    <a:cxn ang="f665">
                      <a:pos x="f688" y="f689"/>
                    </a:cxn>
                    <a:cxn ang="f665">
                      <a:pos x="f690" y="f691"/>
                    </a:cxn>
                    <a:cxn ang="f665">
                      <a:pos x="f692" y="f693"/>
                    </a:cxn>
                    <a:cxn ang="f665">
                      <a:pos x="f694" y="f695"/>
                    </a:cxn>
                    <a:cxn ang="f665">
                      <a:pos x="f696" y="f697"/>
                    </a:cxn>
                    <a:cxn ang="f665">
                      <a:pos x="f698" y="f681"/>
                    </a:cxn>
                    <a:cxn ang="f665">
                      <a:pos x="f699" y="f700"/>
                    </a:cxn>
                    <a:cxn ang="f665">
                      <a:pos x="f701" y="f702"/>
                    </a:cxn>
                    <a:cxn ang="f665">
                      <a:pos x="f703" y="f704"/>
                    </a:cxn>
                    <a:cxn ang="f665">
                      <a:pos x="f705" y="f706"/>
                    </a:cxn>
                    <a:cxn ang="f665">
                      <a:pos x="f707" y="f708"/>
                    </a:cxn>
                    <a:cxn ang="f665">
                      <a:pos x="f709" y="f710"/>
                    </a:cxn>
                    <a:cxn ang="f665">
                      <a:pos x="f711" y="f712"/>
                    </a:cxn>
                    <a:cxn ang="f665">
                      <a:pos x="f713" y="f714"/>
                    </a:cxn>
                    <a:cxn ang="f665">
                      <a:pos x="f715" y="f716"/>
                    </a:cxn>
                    <a:cxn ang="f665">
                      <a:pos x="f717" y="f718"/>
                    </a:cxn>
                    <a:cxn ang="f665">
                      <a:pos x="f719" y="f720"/>
                    </a:cxn>
                    <a:cxn ang="f665">
                      <a:pos x="f721" y="f722"/>
                    </a:cxn>
                    <a:cxn ang="f665">
                      <a:pos x="f723" y="f724"/>
                    </a:cxn>
                    <a:cxn ang="f665">
                      <a:pos x="f725" y="f726"/>
                    </a:cxn>
                    <a:cxn ang="f665">
                      <a:pos x="f727" y="f726"/>
                    </a:cxn>
                    <a:cxn ang="f665">
                      <a:pos x="f728" y="f729"/>
                    </a:cxn>
                    <a:cxn ang="f665">
                      <a:pos x="f730" y="f731"/>
                    </a:cxn>
                    <a:cxn ang="f665">
                      <a:pos x="f732" y="f733"/>
                    </a:cxn>
                    <a:cxn ang="f665">
                      <a:pos x="f734" y="f735"/>
                    </a:cxn>
                    <a:cxn ang="f665">
                      <a:pos x="f682" y="f736"/>
                    </a:cxn>
                    <a:cxn ang="f665">
                      <a:pos x="f737" y="f738"/>
                    </a:cxn>
                    <a:cxn ang="f665">
                      <a:pos x="f737" y="f739"/>
                    </a:cxn>
                    <a:cxn ang="f665">
                      <a:pos x="f740" y="f741"/>
                    </a:cxn>
                    <a:cxn ang="f665">
                      <a:pos x="f742" y="f743"/>
                    </a:cxn>
                    <a:cxn ang="f665">
                      <a:pos x="f744" y="f726"/>
                    </a:cxn>
                    <a:cxn ang="f665">
                      <a:pos x="f745" y="f746"/>
                    </a:cxn>
                    <a:cxn ang="f665">
                      <a:pos x="f747" y="f748"/>
                    </a:cxn>
                    <a:cxn ang="f665">
                      <a:pos x="f749" y="f750"/>
                    </a:cxn>
                    <a:cxn ang="f665">
                      <a:pos x="f751" y="f752"/>
                    </a:cxn>
                    <a:cxn ang="f665">
                      <a:pos x="f753" y="f754"/>
                    </a:cxn>
                    <a:cxn ang="f665">
                      <a:pos x="f755" y="f756"/>
                    </a:cxn>
                    <a:cxn ang="f665">
                      <a:pos x="f757" y="f758"/>
                    </a:cxn>
                    <a:cxn ang="f665">
                      <a:pos x="f759" y="f760"/>
                    </a:cxn>
                    <a:cxn ang="f665">
                      <a:pos x="f761" y="f762"/>
                    </a:cxn>
                    <a:cxn ang="f665">
                      <a:pos x="f763" y="f764"/>
                    </a:cxn>
                    <a:cxn ang="f665">
                      <a:pos x="f765" y="f766"/>
                    </a:cxn>
                    <a:cxn ang="f665">
                      <a:pos x="f767" y="f768"/>
                    </a:cxn>
                    <a:cxn ang="f665">
                      <a:pos x="f769" y="f770"/>
                    </a:cxn>
                    <a:cxn ang="f665">
                      <a:pos x="f771" y="f772"/>
                    </a:cxn>
                    <a:cxn ang="f665">
                      <a:pos x="f773" y="f774"/>
                    </a:cxn>
                    <a:cxn ang="f665">
                      <a:pos x="f775" y="f776"/>
                    </a:cxn>
                    <a:cxn ang="f665">
                      <a:pos x="f777" y="f778"/>
                    </a:cxn>
                    <a:cxn ang="f665">
                      <a:pos x="f779" y="f780"/>
                    </a:cxn>
                    <a:cxn ang="f665">
                      <a:pos x="f781" y="f782"/>
                    </a:cxn>
                    <a:cxn ang="f665">
                      <a:pos x="f783" y="f784"/>
                    </a:cxn>
                    <a:cxn ang="f665">
                      <a:pos x="f785" y="f786"/>
                    </a:cxn>
                  </a:cxnLst>
                  <a:rect l="f666" t="f669" r="f667" b="f668"/>
                  <a:pathLst>
                    <a:path w="2090" h="1714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6"/>
                      </a:lnTo>
                      <a:lnTo>
                        <a:pt x="f17" y="f6"/>
                      </a:lnTo>
                      <a:lnTo>
                        <a:pt x="f18" y="f19"/>
                      </a:lnTo>
                      <a:lnTo>
                        <a:pt x="f20" y="f16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4" y="f65"/>
                      </a:lnTo>
                      <a:lnTo>
                        <a:pt x="f62" y="f66"/>
                      </a:lnTo>
                      <a:lnTo>
                        <a:pt x="f60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71"/>
                      </a:lnTo>
                      <a:lnTo>
                        <a:pt x="f70" y="f73"/>
                      </a:lnTo>
                      <a:lnTo>
                        <a:pt x="f74" y="f73"/>
                      </a:lnTo>
                      <a:lnTo>
                        <a:pt x="f75" y="f73"/>
                      </a:lnTo>
                      <a:lnTo>
                        <a:pt x="f75" y="f73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78" y="f77"/>
                      </a:lnTo>
                      <a:lnTo>
                        <a:pt x="f80" y="f81"/>
                      </a:lnTo>
                      <a:lnTo>
                        <a:pt x="f82" y="f79"/>
                      </a:lnTo>
                      <a:lnTo>
                        <a:pt x="f82" y="f73"/>
                      </a:lnTo>
                      <a:lnTo>
                        <a:pt x="f83" y="f73"/>
                      </a:lnTo>
                      <a:lnTo>
                        <a:pt x="f84" y="f73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6" y="f69"/>
                      </a:lnTo>
                      <a:lnTo>
                        <a:pt x="f87" y="f67"/>
                      </a:lnTo>
                      <a:lnTo>
                        <a:pt x="f88" y="f66"/>
                      </a:lnTo>
                      <a:lnTo>
                        <a:pt x="f88" y="f65"/>
                      </a:lnTo>
                      <a:lnTo>
                        <a:pt x="f88" y="f65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4" y="f95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49"/>
                      </a:lnTo>
                      <a:lnTo>
                        <a:pt x="f103" y="f104"/>
                      </a:lnTo>
                      <a:lnTo>
                        <a:pt x="f105" y="f45"/>
                      </a:lnTo>
                      <a:lnTo>
                        <a:pt x="f105" y="f45"/>
                      </a:lnTo>
                      <a:lnTo>
                        <a:pt x="f106" y="f43"/>
                      </a:lnTo>
                      <a:lnTo>
                        <a:pt x="f107" y="f41"/>
                      </a:lnTo>
                      <a:lnTo>
                        <a:pt x="f108" y="f39"/>
                      </a:lnTo>
                      <a:lnTo>
                        <a:pt x="f109" y="f3"/>
                      </a:lnTo>
                      <a:lnTo>
                        <a:pt x="f65" y="f36"/>
                      </a:lnTo>
                      <a:lnTo>
                        <a:pt x="f110" y="f34"/>
                      </a:lnTo>
                      <a:lnTo>
                        <a:pt x="f111" y="f32"/>
                      </a:lnTo>
                      <a:lnTo>
                        <a:pt x="f112" y="f30"/>
                      </a:lnTo>
                      <a:lnTo>
                        <a:pt x="f112" y="f30"/>
                      </a:lnTo>
                      <a:lnTo>
                        <a:pt x="f113" y="f28"/>
                      </a:lnTo>
                      <a:lnTo>
                        <a:pt x="f114" y="f26"/>
                      </a:lnTo>
                      <a:lnTo>
                        <a:pt x="f115" y="f24"/>
                      </a:lnTo>
                      <a:lnTo>
                        <a:pt x="f116" y="f22"/>
                      </a:lnTo>
                      <a:lnTo>
                        <a:pt x="f117" y="f16"/>
                      </a:lnTo>
                      <a:lnTo>
                        <a:pt x="f118" y="f19"/>
                      </a:lnTo>
                      <a:lnTo>
                        <a:pt x="f119" y="f6"/>
                      </a:lnTo>
                      <a:lnTo>
                        <a:pt x="f120" y="f16"/>
                      </a:lnTo>
                      <a:lnTo>
                        <a:pt x="f121" y="f14"/>
                      </a:lnTo>
                      <a:lnTo>
                        <a:pt x="f122" y="f12"/>
                      </a:lnTo>
                      <a:lnTo>
                        <a:pt x="f19" y="f10"/>
                      </a:lnTo>
                      <a:lnTo>
                        <a:pt x="f6" y="f123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6" y="f127"/>
                      </a:lnTo>
                      <a:lnTo>
                        <a:pt x="f12" y="f118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30" y="f132"/>
                      </a:lnTo>
                      <a:lnTo>
                        <a:pt x="f30" y="f132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23" y="f43"/>
                      </a:lnTo>
                      <a:lnTo>
                        <a:pt x="f34" y="f145"/>
                      </a:lnTo>
                      <a:lnTo>
                        <a:pt x="f34" y="f145"/>
                      </a:lnTo>
                      <a:lnTo>
                        <a:pt x="f120" y="f146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3" y="f154"/>
                      </a:lnTo>
                      <a:lnTo>
                        <a:pt x="f153" y="f155"/>
                      </a:lnTo>
                      <a:lnTo>
                        <a:pt x="f156" y="f2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27" y="f161"/>
                      </a:lnTo>
                      <a:lnTo>
                        <a:pt x="f162" y="f163"/>
                      </a:lnTo>
                      <a:lnTo>
                        <a:pt x="f127" y="f164"/>
                      </a:lnTo>
                      <a:lnTo>
                        <a:pt x="f165" y="f166"/>
                      </a:lnTo>
                      <a:lnTo>
                        <a:pt x="f165" y="f166"/>
                      </a:lnTo>
                      <a:lnTo>
                        <a:pt x="f119" y="f167"/>
                      </a:lnTo>
                      <a:lnTo>
                        <a:pt x="f165" y="f168"/>
                      </a:lnTo>
                      <a:lnTo>
                        <a:pt x="f169" y="f51"/>
                      </a:lnTo>
                      <a:lnTo>
                        <a:pt x="f118" y="f170"/>
                      </a:lnTo>
                      <a:lnTo>
                        <a:pt x="f118" y="f170"/>
                      </a:lnTo>
                      <a:lnTo>
                        <a:pt x="f39" y="f171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29" y="f111"/>
                      </a:lnTo>
                      <a:lnTo>
                        <a:pt x="f129" y="f176"/>
                      </a:lnTo>
                      <a:lnTo>
                        <a:pt x="f172" y="f177"/>
                      </a:lnTo>
                      <a:lnTo>
                        <a:pt x="f172" y="f177"/>
                      </a:lnTo>
                      <a:lnTo>
                        <a:pt x="f178" y="f179"/>
                      </a:lnTo>
                      <a:lnTo>
                        <a:pt x="f178" y="f180"/>
                      </a:lnTo>
                      <a:lnTo>
                        <a:pt x="f172" y="f181"/>
                      </a:lnTo>
                      <a:lnTo>
                        <a:pt x="f129" y="f110"/>
                      </a:lnTo>
                      <a:lnTo>
                        <a:pt x="f134" y="f73"/>
                      </a:lnTo>
                      <a:lnTo>
                        <a:pt x="f136" y="f69"/>
                      </a:lnTo>
                      <a:lnTo>
                        <a:pt x="f182" y="f97"/>
                      </a:lnTo>
                      <a:lnTo>
                        <a:pt x="f182" y="f97"/>
                      </a:lnTo>
                      <a:lnTo>
                        <a:pt x="f183" y="f55"/>
                      </a:lnTo>
                      <a:lnTo>
                        <a:pt x="f184" y="f185"/>
                      </a:lnTo>
                      <a:lnTo>
                        <a:pt x="f186" y="f187"/>
                      </a:lnTo>
                      <a:lnTo>
                        <a:pt x="f188" y="f189"/>
                      </a:lnTo>
                      <a:lnTo>
                        <a:pt x="f188" y="f189"/>
                      </a:lnTo>
                      <a:lnTo>
                        <a:pt x="f188" y="f190"/>
                      </a:lnTo>
                      <a:lnTo>
                        <a:pt x="f140" y="f19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46" y="f108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204" y="f205"/>
                      </a:lnTo>
                      <a:lnTo>
                        <a:pt x="f104" y="f206"/>
                      </a:lnTo>
                      <a:lnTo>
                        <a:pt x="f207" y="f208"/>
                      </a:lnTo>
                      <a:lnTo>
                        <a:pt x="f209" y="f208"/>
                      </a:lnTo>
                      <a:lnTo>
                        <a:pt x="f210" y="f208"/>
                      </a:lnTo>
                      <a:lnTo>
                        <a:pt x="f91" y="f211"/>
                      </a:lnTo>
                      <a:lnTo>
                        <a:pt x="f59" y="f212"/>
                      </a:lnTo>
                      <a:lnTo>
                        <a:pt x="f59" y="f212"/>
                      </a:lnTo>
                      <a:lnTo>
                        <a:pt x="f81" y="f213"/>
                      </a:lnTo>
                      <a:lnTo>
                        <a:pt x="f179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51" y="f219"/>
                      </a:lnTo>
                      <a:lnTo>
                        <a:pt x="f220" y="f221"/>
                      </a:lnTo>
                      <a:lnTo>
                        <a:pt x="f220" y="f222"/>
                      </a:lnTo>
                      <a:lnTo>
                        <a:pt x="f220" y="f223"/>
                      </a:lnTo>
                      <a:lnTo>
                        <a:pt x="f224" y="f225"/>
                      </a:lnTo>
                      <a:lnTo>
                        <a:pt x="f226" y="f88"/>
                      </a:lnTo>
                      <a:lnTo>
                        <a:pt x="f224" y="f227"/>
                      </a:lnTo>
                      <a:lnTo>
                        <a:pt x="f228" y="f229"/>
                      </a:lnTo>
                      <a:lnTo>
                        <a:pt x="f155" y="f230"/>
                      </a:lnTo>
                      <a:lnTo>
                        <a:pt x="f45" y="f54"/>
                      </a:lnTo>
                      <a:lnTo>
                        <a:pt x="f45" y="f54"/>
                      </a:lnTo>
                      <a:lnTo>
                        <a:pt x="f45" y="f231"/>
                      </a:lnTo>
                      <a:lnTo>
                        <a:pt x="f232" y="f233"/>
                      </a:lnTo>
                      <a:lnTo>
                        <a:pt x="f114" y="f234"/>
                      </a:lnTo>
                      <a:lnTo>
                        <a:pt x="f154" y="f235"/>
                      </a:lnTo>
                      <a:lnTo>
                        <a:pt x="f204" y="f236"/>
                      </a:lnTo>
                      <a:lnTo>
                        <a:pt x="f237" y="f238"/>
                      </a:lnTo>
                      <a:lnTo>
                        <a:pt x="f237" y="f238"/>
                      </a:lnTo>
                      <a:lnTo>
                        <a:pt x="f239" y="f52"/>
                      </a:lnTo>
                      <a:lnTo>
                        <a:pt x="f240" y="f241"/>
                      </a:lnTo>
                      <a:lnTo>
                        <a:pt x="f47" y="f242"/>
                      </a:lnTo>
                      <a:lnTo>
                        <a:pt x="f243" y="f244"/>
                      </a:lnTo>
                      <a:lnTo>
                        <a:pt x="f47" y="f245"/>
                      </a:lnTo>
                      <a:lnTo>
                        <a:pt x="f47" y="f246"/>
                      </a:lnTo>
                      <a:lnTo>
                        <a:pt x="f243" y="f247"/>
                      </a:lnTo>
                      <a:lnTo>
                        <a:pt x="f243" y="f247"/>
                      </a:lnTo>
                      <a:lnTo>
                        <a:pt x="f224" y="f248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161" y="f255"/>
                      </a:lnTo>
                      <a:lnTo>
                        <a:pt x="f256" y="f255"/>
                      </a:lnTo>
                      <a:lnTo>
                        <a:pt x="f256" y="f255"/>
                      </a:lnTo>
                      <a:lnTo>
                        <a:pt x="f257" y="f258"/>
                      </a:lnTo>
                      <a:lnTo>
                        <a:pt x="f112" y="f259"/>
                      </a:lnTo>
                      <a:lnTo>
                        <a:pt x="f260" y="f44"/>
                      </a:lnTo>
                      <a:lnTo>
                        <a:pt x="f261" y="f262"/>
                      </a:lnTo>
                      <a:lnTo>
                        <a:pt x="f220" y="f263"/>
                      </a:lnTo>
                      <a:lnTo>
                        <a:pt x="f220" y="f264"/>
                      </a:lnTo>
                      <a:lnTo>
                        <a:pt x="f220" y="f264"/>
                      </a:lnTo>
                      <a:lnTo>
                        <a:pt x="f261" y="f265"/>
                      </a:lnTo>
                      <a:lnTo>
                        <a:pt x="f220" y="f266"/>
                      </a:lnTo>
                      <a:lnTo>
                        <a:pt x="f220" y="f267"/>
                      </a:lnTo>
                      <a:lnTo>
                        <a:pt x="f101" y="f268"/>
                      </a:lnTo>
                      <a:lnTo>
                        <a:pt x="f101" y="f268"/>
                      </a:lnTo>
                      <a:lnTo>
                        <a:pt x="f269" y="f270"/>
                      </a:lnTo>
                      <a:lnTo>
                        <a:pt x="f271" y="f272"/>
                      </a:lnTo>
                      <a:lnTo>
                        <a:pt x="f173" y="f273"/>
                      </a:lnTo>
                      <a:lnTo>
                        <a:pt x="f173" y="f273"/>
                      </a:lnTo>
                      <a:lnTo>
                        <a:pt x="f274" y="f273"/>
                      </a:lnTo>
                      <a:lnTo>
                        <a:pt x="f275" y="f276"/>
                      </a:lnTo>
                      <a:lnTo>
                        <a:pt x="f277" y="f278"/>
                      </a:lnTo>
                      <a:lnTo>
                        <a:pt x="f180" y="f279"/>
                      </a:lnTo>
                      <a:lnTo>
                        <a:pt x="f180" y="f280"/>
                      </a:lnTo>
                      <a:lnTo>
                        <a:pt x="f180" y="f280"/>
                      </a:lnTo>
                      <a:lnTo>
                        <a:pt x="f180" y="f281"/>
                      </a:lnTo>
                      <a:lnTo>
                        <a:pt x="f282" y="f283"/>
                      </a:lnTo>
                      <a:lnTo>
                        <a:pt x="f284" y="f285"/>
                      </a:lnTo>
                      <a:lnTo>
                        <a:pt x="f210" y="f286"/>
                      </a:lnTo>
                      <a:lnTo>
                        <a:pt x="f181" y="f287"/>
                      </a:lnTo>
                      <a:lnTo>
                        <a:pt x="f181" y="f288"/>
                      </a:lnTo>
                      <a:lnTo>
                        <a:pt x="f284" y="f289"/>
                      </a:lnTo>
                      <a:lnTo>
                        <a:pt x="f290" y="f291"/>
                      </a:lnTo>
                      <a:lnTo>
                        <a:pt x="f290" y="f291"/>
                      </a:lnTo>
                      <a:lnTo>
                        <a:pt x="f175" y="f292"/>
                      </a:lnTo>
                      <a:lnTo>
                        <a:pt x="f293" y="f294"/>
                      </a:lnTo>
                      <a:lnTo>
                        <a:pt x="f170" y="f295"/>
                      </a:lnTo>
                      <a:lnTo>
                        <a:pt x="f296" y="f297"/>
                      </a:lnTo>
                      <a:lnTo>
                        <a:pt x="f296" y="f297"/>
                      </a:lnTo>
                      <a:lnTo>
                        <a:pt x="f101" y="f298"/>
                      </a:lnTo>
                      <a:lnTo>
                        <a:pt x="f168" y="f299"/>
                      </a:lnTo>
                      <a:lnTo>
                        <a:pt x="f257" y="f300"/>
                      </a:lnTo>
                      <a:lnTo>
                        <a:pt x="f301" y="f302"/>
                      </a:lnTo>
                      <a:lnTo>
                        <a:pt x="f301" y="f302"/>
                      </a:lnTo>
                      <a:lnTo>
                        <a:pt x="f49" y="f303"/>
                      </a:lnTo>
                      <a:lnTo>
                        <a:pt x="f304" y="f305"/>
                      </a:lnTo>
                      <a:lnTo>
                        <a:pt x="f306" y="f307"/>
                      </a:lnTo>
                      <a:lnTo>
                        <a:pt x="f308" y="f309"/>
                      </a:lnTo>
                      <a:lnTo>
                        <a:pt x="f306" y="f310"/>
                      </a:lnTo>
                      <a:lnTo>
                        <a:pt x="f311" y="f312"/>
                      </a:lnTo>
                      <a:lnTo>
                        <a:pt x="f161" y="f313"/>
                      </a:lnTo>
                      <a:lnTo>
                        <a:pt x="f161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167" y="f8"/>
                      </a:lnTo>
                      <a:lnTo>
                        <a:pt x="f261" y="f8"/>
                      </a:lnTo>
                      <a:lnTo>
                        <a:pt x="f318" y="f8"/>
                      </a:lnTo>
                      <a:lnTo>
                        <a:pt x="f217" y="f319"/>
                      </a:lnTo>
                      <a:lnTo>
                        <a:pt x="f293" y="f317"/>
                      </a:lnTo>
                      <a:lnTo>
                        <a:pt x="f173" y="f320"/>
                      </a:lnTo>
                      <a:lnTo>
                        <a:pt x="f175" y="f321"/>
                      </a:lnTo>
                      <a:lnTo>
                        <a:pt x="f99" y="f322"/>
                      </a:lnTo>
                      <a:lnTo>
                        <a:pt x="f323" y="f324"/>
                      </a:lnTo>
                      <a:lnTo>
                        <a:pt x="f275" y="f309"/>
                      </a:lnTo>
                      <a:lnTo>
                        <a:pt x="f277" y="f307"/>
                      </a:lnTo>
                      <a:lnTo>
                        <a:pt x="f277" y="f307"/>
                      </a:lnTo>
                      <a:lnTo>
                        <a:pt x="f325" y="f31"/>
                      </a:lnTo>
                      <a:lnTo>
                        <a:pt x="f326" y="f298"/>
                      </a:lnTo>
                      <a:lnTo>
                        <a:pt x="f185" y="f327"/>
                      </a:lnTo>
                      <a:lnTo>
                        <a:pt x="f328" y="f329"/>
                      </a:lnTo>
                      <a:lnTo>
                        <a:pt x="f328" y="f329"/>
                      </a:lnTo>
                      <a:lnTo>
                        <a:pt x="f330" y="f292"/>
                      </a:lnTo>
                      <a:lnTo>
                        <a:pt x="f187" y="f331"/>
                      </a:lnTo>
                      <a:lnTo>
                        <a:pt x="f63" y="f332"/>
                      </a:lnTo>
                      <a:lnTo>
                        <a:pt x="f61" y="f333"/>
                      </a:lnTo>
                      <a:lnTo>
                        <a:pt x="f334" y="f333"/>
                      </a:lnTo>
                      <a:lnTo>
                        <a:pt x="f57" y="f332"/>
                      </a:lnTo>
                      <a:lnTo>
                        <a:pt x="f335" y="f336"/>
                      </a:lnTo>
                      <a:lnTo>
                        <a:pt x="f335" y="f336"/>
                      </a:lnTo>
                      <a:lnTo>
                        <a:pt x="f337" y="f338"/>
                      </a:lnTo>
                      <a:lnTo>
                        <a:pt x="f339" y="f327"/>
                      </a:lnTo>
                      <a:lnTo>
                        <a:pt x="f340" y="f341"/>
                      </a:lnTo>
                      <a:lnTo>
                        <a:pt x="f339" y="f341"/>
                      </a:lnTo>
                      <a:lnTo>
                        <a:pt x="f342" y="f343"/>
                      </a:lnTo>
                      <a:lnTo>
                        <a:pt x="f340" y="f343"/>
                      </a:lnTo>
                      <a:lnTo>
                        <a:pt x="f340" y="f343"/>
                      </a:lnTo>
                      <a:lnTo>
                        <a:pt x="f344" y="f341"/>
                      </a:lnTo>
                      <a:lnTo>
                        <a:pt x="f345" y="f327"/>
                      </a:lnTo>
                      <a:lnTo>
                        <a:pt x="f346" y="f338"/>
                      </a:lnTo>
                      <a:lnTo>
                        <a:pt x="f346" y="f338"/>
                      </a:lnTo>
                      <a:lnTo>
                        <a:pt x="f347" y="f292"/>
                      </a:lnTo>
                      <a:lnTo>
                        <a:pt x="f348" y="f331"/>
                      </a:lnTo>
                      <a:lnTo>
                        <a:pt x="f203" y="f332"/>
                      </a:lnTo>
                      <a:lnTo>
                        <a:pt x="f203" y="f332"/>
                      </a:lnTo>
                      <a:lnTo>
                        <a:pt x="f349" y="f331"/>
                      </a:lnTo>
                      <a:lnTo>
                        <a:pt x="f350" y="f292"/>
                      </a:lnTo>
                      <a:lnTo>
                        <a:pt x="f212" y="f338"/>
                      </a:lnTo>
                      <a:lnTo>
                        <a:pt x="f212" y="f338"/>
                      </a:lnTo>
                      <a:lnTo>
                        <a:pt x="f351" y="f352"/>
                      </a:lnTo>
                      <a:lnTo>
                        <a:pt x="f353" y="f327"/>
                      </a:lnTo>
                      <a:lnTo>
                        <a:pt x="f354" y="f327"/>
                      </a:lnTo>
                      <a:lnTo>
                        <a:pt x="f355" y="f327"/>
                      </a:lnTo>
                      <a:lnTo>
                        <a:pt x="f356" y="f338"/>
                      </a:lnTo>
                      <a:lnTo>
                        <a:pt x="f357" y="f336"/>
                      </a:lnTo>
                      <a:lnTo>
                        <a:pt x="f357" y="f336"/>
                      </a:lnTo>
                      <a:lnTo>
                        <a:pt x="f358" y="f359"/>
                      </a:lnTo>
                      <a:lnTo>
                        <a:pt x="f360" y="f361"/>
                      </a:lnTo>
                      <a:lnTo>
                        <a:pt x="f362" y="f363"/>
                      </a:lnTo>
                      <a:lnTo>
                        <a:pt x="f364" y="f365"/>
                      </a:lnTo>
                      <a:lnTo>
                        <a:pt x="f364" y="f366"/>
                      </a:lnTo>
                      <a:lnTo>
                        <a:pt x="f367" y="f368"/>
                      </a:lnTo>
                      <a:lnTo>
                        <a:pt x="f369" y="f370"/>
                      </a:lnTo>
                      <a:lnTo>
                        <a:pt x="f371" y="f372"/>
                      </a:lnTo>
                      <a:lnTo>
                        <a:pt x="f373" y="f374"/>
                      </a:lnTo>
                      <a:lnTo>
                        <a:pt x="f375" y="f376"/>
                      </a:lnTo>
                      <a:lnTo>
                        <a:pt x="f377" y="f75"/>
                      </a:lnTo>
                      <a:lnTo>
                        <a:pt x="f378" y="f379"/>
                      </a:lnTo>
                      <a:lnTo>
                        <a:pt x="f378" y="f379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384" y="f385"/>
                      </a:lnTo>
                      <a:lnTo>
                        <a:pt x="f386" y="f373"/>
                      </a:lnTo>
                      <a:lnTo>
                        <a:pt x="f225" y="f387"/>
                      </a:lnTo>
                      <a:lnTo>
                        <a:pt x="f225" y="f387"/>
                      </a:lnTo>
                      <a:lnTo>
                        <a:pt x="f388" y="f389"/>
                      </a:lnTo>
                      <a:lnTo>
                        <a:pt x="f390" y="f218"/>
                      </a:lnTo>
                      <a:lnTo>
                        <a:pt x="f391" y="f392"/>
                      </a:lnTo>
                      <a:lnTo>
                        <a:pt x="f88" y="f393"/>
                      </a:lnTo>
                      <a:lnTo>
                        <a:pt x="f88" y="f387"/>
                      </a:lnTo>
                      <a:lnTo>
                        <a:pt x="f394" y="f379"/>
                      </a:lnTo>
                      <a:lnTo>
                        <a:pt x="f92" y="f96"/>
                      </a:lnTo>
                      <a:lnTo>
                        <a:pt x="f388" y="f388"/>
                      </a:lnTo>
                      <a:lnTo>
                        <a:pt x="f388" y="f83"/>
                      </a:lnTo>
                      <a:lnTo>
                        <a:pt x="f388" y="f395"/>
                      </a:lnTo>
                      <a:lnTo>
                        <a:pt x="f388" y="f396"/>
                      </a:lnTo>
                      <a:lnTo>
                        <a:pt x="f92" y="f397"/>
                      </a:lnTo>
                      <a:lnTo>
                        <a:pt x="f92" y="f398"/>
                      </a:lnTo>
                      <a:lnTo>
                        <a:pt x="f388" y="f231"/>
                      </a:lnTo>
                      <a:lnTo>
                        <a:pt x="f94" y="f399"/>
                      </a:lnTo>
                      <a:lnTo>
                        <a:pt x="f94" y="f400"/>
                      </a:lnTo>
                      <a:lnTo>
                        <a:pt x="f87" y="f248"/>
                      </a:lnTo>
                      <a:lnTo>
                        <a:pt x="f401" y="f258"/>
                      </a:lnTo>
                      <a:lnTo>
                        <a:pt x="f80" y="f402"/>
                      </a:lnTo>
                      <a:lnTo>
                        <a:pt x="f78" y="f258"/>
                      </a:lnTo>
                      <a:lnTo>
                        <a:pt x="f230" y="f248"/>
                      </a:lnTo>
                      <a:lnTo>
                        <a:pt x="f56" y="f400"/>
                      </a:lnTo>
                      <a:lnTo>
                        <a:pt x="f56" y="f399"/>
                      </a:lnTo>
                      <a:lnTo>
                        <a:pt x="f403" y="f231"/>
                      </a:lnTo>
                      <a:lnTo>
                        <a:pt x="f64" y="f398"/>
                      </a:lnTo>
                      <a:lnTo>
                        <a:pt x="f64" y="f397"/>
                      </a:lnTo>
                      <a:lnTo>
                        <a:pt x="f403" y="f396"/>
                      </a:lnTo>
                      <a:lnTo>
                        <a:pt x="f403" y="f395"/>
                      </a:lnTo>
                      <a:lnTo>
                        <a:pt x="f403" y="f83"/>
                      </a:lnTo>
                      <a:lnTo>
                        <a:pt x="f403" y="f388"/>
                      </a:lnTo>
                      <a:lnTo>
                        <a:pt x="f64" y="f96"/>
                      </a:lnTo>
                      <a:lnTo>
                        <a:pt x="f404" y="f379"/>
                      </a:lnTo>
                      <a:lnTo>
                        <a:pt x="f405" y="f387"/>
                      </a:lnTo>
                      <a:lnTo>
                        <a:pt x="f60" y="f392"/>
                      </a:lnTo>
                      <a:lnTo>
                        <a:pt x="f60" y="f392"/>
                      </a:lnTo>
                      <a:lnTo>
                        <a:pt x="f64" y="f393"/>
                      </a:lnTo>
                      <a:lnTo>
                        <a:pt x="f406" y="f218"/>
                      </a:lnTo>
                      <a:lnTo>
                        <a:pt x="f407" y="f389"/>
                      </a:lnTo>
                      <a:lnTo>
                        <a:pt x="f408" y="f387"/>
                      </a:lnTo>
                      <a:lnTo>
                        <a:pt x="f408" y="f387"/>
                      </a:lnTo>
                      <a:lnTo>
                        <a:pt x="f408" y="f373"/>
                      </a:lnTo>
                      <a:lnTo>
                        <a:pt x="f409" y="f385"/>
                      </a:lnTo>
                      <a:lnTo>
                        <a:pt x="f397" y="f383"/>
                      </a:lnTo>
                      <a:lnTo>
                        <a:pt x="f410" y="f381"/>
                      </a:lnTo>
                      <a:lnTo>
                        <a:pt x="f411" y="f379"/>
                      </a:lnTo>
                      <a:lnTo>
                        <a:pt x="f412" y="f75"/>
                      </a:lnTo>
                      <a:lnTo>
                        <a:pt x="f413" y="f376"/>
                      </a:lnTo>
                      <a:lnTo>
                        <a:pt x="f50" y="f374"/>
                      </a:lnTo>
                      <a:lnTo>
                        <a:pt x="f414" y="f372"/>
                      </a:lnTo>
                      <a:lnTo>
                        <a:pt x="f402" y="f370"/>
                      </a:lnTo>
                      <a:lnTo>
                        <a:pt x="f415" y="f368"/>
                      </a:lnTo>
                      <a:lnTo>
                        <a:pt x="f258" y="f366"/>
                      </a:lnTo>
                      <a:lnTo>
                        <a:pt x="f258" y="f366"/>
                      </a:lnTo>
                      <a:lnTo>
                        <a:pt x="f258" y="f365"/>
                      </a:lnTo>
                      <a:lnTo>
                        <a:pt x="f416" y="f363"/>
                      </a:lnTo>
                      <a:lnTo>
                        <a:pt x="f417" y="f361"/>
                      </a:lnTo>
                      <a:lnTo>
                        <a:pt x="f418" y="f359"/>
                      </a:lnTo>
                      <a:lnTo>
                        <a:pt x="f419" y="f336"/>
                      </a:lnTo>
                      <a:lnTo>
                        <a:pt x="f419" y="f336"/>
                      </a:lnTo>
                      <a:lnTo>
                        <a:pt x="f420" y="f338"/>
                      </a:lnTo>
                      <a:lnTo>
                        <a:pt x="f263" y="f327"/>
                      </a:lnTo>
                      <a:lnTo>
                        <a:pt x="f264" y="f327"/>
                      </a:lnTo>
                      <a:lnTo>
                        <a:pt x="f421" y="f327"/>
                      </a:lnTo>
                      <a:lnTo>
                        <a:pt x="f422" y="f352"/>
                      </a:lnTo>
                      <a:lnTo>
                        <a:pt x="f423" y="f338"/>
                      </a:lnTo>
                      <a:lnTo>
                        <a:pt x="f423" y="f338"/>
                      </a:lnTo>
                      <a:lnTo>
                        <a:pt x="f424" y="f292"/>
                      </a:lnTo>
                      <a:lnTo>
                        <a:pt x="f425" y="f331"/>
                      </a:lnTo>
                      <a:lnTo>
                        <a:pt x="f426" y="f332"/>
                      </a:lnTo>
                      <a:lnTo>
                        <a:pt x="f426" y="f332"/>
                      </a:lnTo>
                      <a:lnTo>
                        <a:pt x="f270" y="f331"/>
                      </a:lnTo>
                      <a:lnTo>
                        <a:pt x="f427" y="f292"/>
                      </a:lnTo>
                      <a:lnTo>
                        <a:pt x="f278" y="f338"/>
                      </a:lnTo>
                      <a:lnTo>
                        <a:pt x="f278" y="f338"/>
                      </a:lnTo>
                      <a:lnTo>
                        <a:pt x="f428" y="f327"/>
                      </a:lnTo>
                      <a:lnTo>
                        <a:pt x="f368" y="f341"/>
                      </a:lnTo>
                      <a:lnTo>
                        <a:pt x="f429" y="f343"/>
                      </a:lnTo>
                      <a:lnTo>
                        <a:pt x="f429" y="f343"/>
                      </a:lnTo>
                      <a:lnTo>
                        <a:pt x="f430" y="f343"/>
                      </a:lnTo>
                      <a:lnTo>
                        <a:pt x="f287" y="f341"/>
                      </a:lnTo>
                      <a:lnTo>
                        <a:pt x="f429" y="f341"/>
                      </a:lnTo>
                      <a:lnTo>
                        <a:pt x="f287" y="f327"/>
                      </a:lnTo>
                      <a:lnTo>
                        <a:pt x="f431" y="f338"/>
                      </a:lnTo>
                      <a:lnTo>
                        <a:pt x="f432" y="f336"/>
                      </a:lnTo>
                      <a:lnTo>
                        <a:pt x="f432" y="f336"/>
                      </a:lnTo>
                      <a:lnTo>
                        <a:pt x="f365" y="f332"/>
                      </a:lnTo>
                      <a:lnTo>
                        <a:pt x="f433" y="f333"/>
                      </a:lnTo>
                      <a:lnTo>
                        <a:pt x="f434" y="f333"/>
                      </a:lnTo>
                      <a:lnTo>
                        <a:pt x="f435" y="f332"/>
                      </a:lnTo>
                      <a:lnTo>
                        <a:pt x="f436" y="f331"/>
                      </a:lnTo>
                      <a:lnTo>
                        <a:pt x="f361" y="f292"/>
                      </a:lnTo>
                      <a:lnTo>
                        <a:pt x="f437" y="f329"/>
                      </a:lnTo>
                      <a:lnTo>
                        <a:pt x="f437" y="f329"/>
                      </a:lnTo>
                      <a:lnTo>
                        <a:pt x="f438" y="f327"/>
                      </a:lnTo>
                      <a:lnTo>
                        <a:pt x="f292" y="f298"/>
                      </a:lnTo>
                      <a:lnTo>
                        <a:pt x="f439" y="f31"/>
                      </a:lnTo>
                      <a:lnTo>
                        <a:pt x="f440" y="f307"/>
                      </a:lnTo>
                      <a:lnTo>
                        <a:pt x="f440" y="f307"/>
                      </a:lnTo>
                      <a:lnTo>
                        <a:pt x="f441" y="f309"/>
                      </a:lnTo>
                      <a:lnTo>
                        <a:pt x="f442" y="f324"/>
                      </a:lnTo>
                      <a:lnTo>
                        <a:pt x="f443" y="f322"/>
                      </a:lnTo>
                      <a:lnTo>
                        <a:pt x="f444" y="f321"/>
                      </a:lnTo>
                      <a:lnTo>
                        <a:pt x="f302" y="f320"/>
                      </a:lnTo>
                      <a:lnTo>
                        <a:pt x="f445" y="f317"/>
                      </a:lnTo>
                      <a:lnTo>
                        <a:pt x="f446" y="f319"/>
                      </a:lnTo>
                      <a:lnTo>
                        <a:pt x="f447" y="f8"/>
                      </a:lnTo>
                      <a:lnTo>
                        <a:pt x="f448" y="f8"/>
                      </a:lnTo>
                      <a:lnTo>
                        <a:pt x="f449" y="f8"/>
                      </a:lnTo>
                      <a:lnTo>
                        <a:pt x="f450" y="f317"/>
                      </a:lnTo>
                      <a:lnTo>
                        <a:pt x="f451" y="f315"/>
                      </a:lnTo>
                      <a:lnTo>
                        <a:pt x="f452" y="f313"/>
                      </a:lnTo>
                      <a:lnTo>
                        <a:pt x="f452" y="f313"/>
                      </a:lnTo>
                      <a:lnTo>
                        <a:pt x="f453" y="f312"/>
                      </a:lnTo>
                      <a:lnTo>
                        <a:pt x="f324" y="f310"/>
                      </a:lnTo>
                      <a:lnTo>
                        <a:pt x="f454" y="f309"/>
                      </a:lnTo>
                      <a:lnTo>
                        <a:pt x="f310" y="f307"/>
                      </a:lnTo>
                      <a:lnTo>
                        <a:pt x="f324" y="f305"/>
                      </a:lnTo>
                      <a:lnTo>
                        <a:pt x="f455" y="f303"/>
                      </a:lnTo>
                      <a:lnTo>
                        <a:pt x="f309" y="f302"/>
                      </a:lnTo>
                      <a:lnTo>
                        <a:pt x="f309" y="f302"/>
                      </a:lnTo>
                      <a:lnTo>
                        <a:pt x="f307" y="f300"/>
                      </a:lnTo>
                      <a:lnTo>
                        <a:pt x="f305" y="f299"/>
                      </a:lnTo>
                      <a:lnTo>
                        <a:pt x="f456" y="f298"/>
                      </a:lnTo>
                      <a:lnTo>
                        <a:pt x="f457" y="f297"/>
                      </a:lnTo>
                      <a:lnTo>
                        <a:pt x="f457" y="f297"/>
                      </a:lnTo>
                      <a:lnTo>
                        <a:pt x="f458" y="f295"/>
                      </a:lnTo>
                      <a:lnTo>
                        <a:pt x="f445" y="f294"/>
                      </a:lnTo>
                      <a:lnTo>
                        <a:pt x="f444" y="f292"/>
                      </a:lnTo>
                      <a:lnTo>
                        <a:pt x="f459" y="f291"/>
                      </a:lnTo>
                      <a:lnTo>
                        <a:pt x="f459" y="f291"/>
                      </a:lnTo>
                      <a:lnTo>
                        <a:pt x="f460" y="f289"/>
                      </a:lnTo>
                      <a:lnTo>
                        <a:pt x="f298" y="f288"/>
                      </a:lnTo>
                      <a:lnTo>
                        <a:pt x="f298" y="f287"/>
                      </a:lnTo>
                      <a:lnTo>
                        <a:pt x="f461" y="f286"/>
                      </a:lnTo>
                      <a:lnTo>
                        <a:pt x="f460" y="f285"/>
                      </a:lnTo>
                      <a:lnTo>
                        <a:pt x="f299" y="f283"/>
                      </a:lnTo>
                      <a:lnTo>
                        <a:pt x="f462" y="f281"/>
                      </a:lnTo>
                      <a:lnTo>
                        <a:pt x="f463" y="f280"/>
                      </a:lnTo>
                      <a:lnTo>
                        <a:pt x="f463" y="f280"/>
                      </a:lnTo>
                      <a:lnTo>
                        <a:pt x="f463" y="f279"/>
                      </a:lnTo>
                      <a:lnTo>
                        <a:pt x="f459" y="f278"/>
                      </a:lnTo>
                      <a:lnTo>
                        <a:pt x="f441" y="f276"/>
                      </a:lnTo>
                      <a:lnTo>
                        <a:pt x="f464" y="f273"/>
                      </a:lnTo>
                      <a:lnTo>
                        <a:pt x="f302" y="f273"/>
                      </a:lnTo>
                      <a:lnTo>
                        <a:pt x="f302" y="f273"/>
                      </a:lnTo>
                      <a:lnTo>
                        <a:pt x="f465" y="f272"/>
                      </a:lnTo>
                      <a:lnTo>
                        <a:pt x="f457" y="f270"/>
                      </a:lnTo>
                      <a:lnTo>
                        <a:pt x="f456" y="f268"/>
                      </a:lnTo>
                      <a:lnTo>
                        <a:pt x="f456" y="f268"/>
                      </a:lnTo>
                      <a:lnTo>
                        <a:pt x="f466" y="f267"/>
                      </a:lnTo>
                      <a:lnTo>
                        <a:pt x="f466" y="f266"/>
                      </a:lnTo>
                      <a:lnTo>
                        <a:pt x="f466" y="f265"/>
                      </a:lnTo>
                      <a:lnTo>
                        <a:pt x="f466" y="f264"/>
                      </a:lnTo>
                      <a:lnTo>
                        <a:pt x="f466" y="f264"/>
                      </a:lnTo>
                      <a:lnTo>
                        <a:pt x="f466" y="f263"/>
                      </a:lnTo>
                      <a:lnTo>
                        <a:pt x="f448" y="f262"/>
                      </a:lnTo>
                      <a:lnTo>
                        <a:pt x="f467" y="f44"/>
                      </a:lnTo>
                      <a:lnTo>
                        <a:pt x="f29" y="f259"/>
                      </a:lnTo>
                      <a:lnTo>
                        <a:pt x="f307" y="f258"/>
                      </a:lnTo>
                      <a:lnTo>
                        <a:pt x="f468" y="f255"/>
                      </a:lnTo>
                      <a:lnTo>
                        <a:pt x="f468" y="f255"/>
                      </a:lnTo>
                      <a:lnTo>
                        <a:pt x="f469" y="f255"/>
                      </a:lnTo>
                      <a:lnTo>
                        <a:pt x="f470" y="f254"/>
                      </a:lnTo>
                      <a:lnTo>
                        <a:pt x="f313" y="f252"/>
                      </a:lnTo>
                      <a:lnTo>
                        <a:pt x="f321" y="f250"/>
                      </a:lnTo>
                      <a:lnTo>
                        <a:pt x="f471" y="f248"/>
                      </a:lnTo>
                      <a:lnTo>
                        <a:pt x="f472" y="f247"/>
                      </a:lnTo>
                      <a:lnTo>
                        <a:pt x="f317" y="f246"/>
                      </a:lnTo>
                      <a:lnTo>
                        <a:pt x="f317" y="f246"/>
                      </a:lnTo>
                      <a:lnTo>
                        <a:pt x="f317" y="f245"/>
                      </a:lnTo>
                      <a:lnTo>
                        <a:pt x="f472" y="f244"/>
                      </a:lnTo>
                      <a:lnTo>
                        <a:pt x="f317" y="f242"/>
                      </a:lnTo>
                      <a:lnTo>
                        <a:pt x="f319" y="f241"/>
                      </a:lnTo>
                      <a:lnTo>
                        <a:pt x="f473" y="f52"/>
                      </a:lnTo>
                      <a:lnTo>
                        <a:pt x="f474" y="f238"/>
                      </a:lnTo>
                      <a:lnTo>
                        <a:pt x="f474" y="f238"/>
                      </a:lnTo>
                      <a:lnTo>
                        <a:pt x="f475" y="f236"/>
                      </a:lnTo>
                      <a:lnTo>
                        <a:pt x="f476" y="f235"/>
                      </a:lnTo>
                      <a:lnTo>
                        <a:pt x="f477" y="f234"/>
                      </a:lnTo>
                      <a:lnTo>
                        <a:pt x="f478" y="f233"/>
                      </a:lnTo>
                      <a:lnTo>
                        <a:pt x="f479" y="f231"/>
                      </a:lnTo>
                      <a:lnTo>
                        <a:pt x="f479" y="f54"/>
                      </a:lnTo>
                      <a:lnTo>
                        <a:pt x="f480" y="f230"/>
                      </a:lnTo>
                      <a:lnTo>
                        <a:pt x="f481" y="f229"/>
                      </a:lnTo>
                      <a:lnTo>
                        <a:pt x="f471" y="f227"/>
                      </a:lnTo>
                      <a:lnTo>
                        <a:pt x="f315" y="f88"/>
                      </a:lnTo>
                      <a:lnTo>
                        <a:pt x="f471" y="f225"/>
                      </a:lnTo>
                      <a:lnTo>
                        <a:pt x="f466" y="f223"/>
                      </a:lnTo>
                      <a:lnTo>
                        <a:pt x="f466" y="f223"/>
                      </a:lnTo>
                      <a:lnTo>
                        <a:pt x="f466" y="f222"/>
                      </a:lnTo>
                      <a:lnTo>
                        <a:pt x="f466" y="f221"/>
                      </a:lnTo>
                      <a:lnTo>
                        <a:pt x="f482" y="f219"/>
                      </a:lnTo>
                      <a:lnTo>
                        <a:pt x="f446" y="f218"/>
                      </a:lnTo>
                      <a:lnTo>
                        <a:pt x="f483" y="f216"/>
                      </a:lnTo>
                      <a:lnTo>
                        <a:pt x="f484" y="f214"/>
                      </a:lnTo>
                      <a:lnTo>
                        <a:pt x="f338" y="f213"/>
                      </a:lnTo>
                      <a:lnTo>
                        <a:pt x="f485" y="f212"/>
                      </a:lnTo>
                      <a:lnTo>
                        <a:pt x="f486" y="f211"/>
                      </a:lnTo>
                      <a:lnTo>
                        <a:pt x="f461" y="f208"/>
                      </a:lnTo>
                      <a:lnTo>
                        <a:pt x="f487" y="f208"/>
                      </a:lnTo>
                      <a:lnTo>
                        <a:pt x="f488" y="f208"/>
                      </a:lnTo>
                      <a:lnTo>
                        <a:pt x="f319" y="f206"/>
                      </a:lnTo>
                      <a:lnTo>
                        <a:pt x="f319" y="f206"/>
                      </a:lnTo>
                      <a:lnTo>
                        <a:pt x="f475" y="f205"/>
                      </a:lnTo>
                      <a:lnTo>
                        <a:pt x="f489" y="f203"/>
                      </a:lnTo>
                      <a:lnTo>
                        <a:pt x="f490" y="f201"/>
                      </a:lnTo>
                      <a:lnTo>
                        <a:pt x="f491" y="f199"/>
                      </a:lnTo>
                      <a:lnTo>
                        <a:pt x="f491" y="f199"/>
                      </a:lnTo>
                      <a:lnTo>
                        <a:pt x="f492" y="f197"/>
                      </a:lnTo>
                      <a:lnTo>
                        <a:pt x="f493" y="f108"/>
                      </a:lnTo>
                      <a:lnTo>
                        <a:pt x="f494" y="f195"/>
                      </a:lnTo>
                      <a:lnTo>
                        <a:pt x="f494" y="f195"/>
                      </a:lnTo>
                      <a:lnTo>
                        <a:pt x="f495" y="f193"/>
                      </a:lnTo>
                      <a:lnTo>
                        <a:pt x="f496" y="f191"/>
                      </a:lnTo>
                      <a:lnTo>
                        <a:pt x="f497" y="f190"/>
                      </a:lnTo>
                      <a:lnTo>
                        <a:pt x="f497" y="f189"/>
                      </a:lnTo>
                      <a:lnTo>
                        <a:pt x="f497" y="f189"/>
                      </a:lnTo>
                      <a:lnTo>
                        <a:pt x="f498" y="f187"/>
                      </a:lnTo>
                      <a:lnTo>
                        <a:pt x="f499" y="f185"/>
                      </a:lnTo>
                      <a:lnTo>
                        <a:pt x="f500" y="f55"/>
                      </a:lnTo>
                      <a:lnTo>
                        <a:pt x="f501" y="f97"/>
                      </a:lnTo>
                      <a:lnTo>
                        <a:pt x="f501" y="f97"/>
                      </a:lnTo>
                      <a:lnTo>
                        <a:pt x="f502" y="f69"/>
                      </a:lnTo>
                      <a:lnTo>
                        <a:pt x="f503" y="f73"/>
                      </a:lnTo>
                      <a:lnTo>
                        <a:pt x="f504" y="f110"/>
                      </a:lnTo>
                      <a:lnTo>
                        <a:pt x="f505" y="f181"/>
                      </a:lnTo>
                      <a:lnTo>
                        <a:pt x="f506" y="f180"/>
                      </a:lnTo>
                      <a:lnTo>
                        <a:pt x="f506" y="f179"/>
                      </a:lnTo>
                      <a:lnTo>
                        <a:pt x="f505" y="f177"/>
                      </a:lnTo>
                      <a:lnTo>
                        <a:pt x="f505" y="f177"/>
                      </a:lnTo>
                      <a:lnTo>
                        <a:pt x="f504" y="f176"/>
                      </a:lnTo>
                      <a:lnTo>
                        <a:pt x="f504" y="f111"/>
                      </a:lnTo>
                      <a:lnTo>
                        <a:pt x="f507" y="f175"/>
                      </a:lnTo>
                      <a:lnTo>
                        <a:pt x="f505" y="f173"/>
                      </a:lnTo>
                      <a:lnTo>
                        <a:pt x="f508" y="f171"/>
                      </a:lnTo>
                      <a:lnTo>
                        <a:pt x="f18" y="f170"/>
                      </a:lnTo>
                      <a:lnTo>
                        <a:pt x="f18" y="f170"/>
                      </a:lnTo>
                      <a:lnTo>
                        <a:pt x="f509" y="f51"/>
                      </a:lnTo>
                      <a:lnTo>
                        <a:pt x="f510" y="f168"/>
                      </a:lnTo>
                      <a:lnTo>
                        <a:pt x="f510" y="f167"/>
                      </a:lnTo>
                      <a:lnTo>
                        <a:pt x="f510" y="f166"/>
                      </a:lnTo>
                      <a:lnTo>
                        <a:pt x="f510" y="f166"/>
                      </a:lnTo>
                      <a:lnTo>
                        <a:pt x="f511" y="f164"/>
                      </a:lnTo>
                      <a:lnTo>
                        <a:pt x="f511" y="f163"/>
                      </a:lnTo>
                      <a:lnTo>
                        <a:pt x="f512" y="f161"/>
                      </a:lnTo>
                      <a:lnTo>
                        <a:pt x="f513" y="f160"/>
                      </a:lnTo>
                      <a:lnTo>
                        <a:pt x="f513" y="f160"/>
                      </a:lnTo>
                      <a:lnTo>
                        <a:pt x="f514" y="f158"/>
                      </a:lnTo>
                      <a:lnTo>
                        <a:pt x="f515" y="f2"/>
                      </a:lnTo>
                      <a:lnTo>
                        <a:pt x="f516" y="f155"/>
                      </a:lnTo>
                      <a:lnTo>
                        <a:pt x="f517" y="f154"/>
                      </a:lnTo>
                      <a:lnTo>
                        <a:pt x="f517" y="f154"/>
                      </a:lnTo>
                      <a:lnTo>
                        <a:pt x="f518" y="f152"/>
                      </a:lnTo>
                      <a:lnTo>
                        <a:pt x="f519" y="f150"/>
                      </a:lnTo>
                      <a:lnTo>
                        <a:pt x="f520" y="f148"/>
                      </a:lnTo>
                      <a:lnTo>
                        <a:pt x="f15" y="f146"/>
                      </a:lnTo>
                      <a:lnTo>
                        <a:pt x="f521" y="f145"/>
                      </a:lnTo>
                      <a:lnTo>
                        <a:pt x="f521" y="f145"/>
                      </a:lnTo>
                      <a:lnTo>
                        <a:pt x="f522" y="f43"/>
                      </a:lnTo>
                      <a:lnTo>
                        <a:pt x="f523" y="f144"/>
                      </a:lnTo>
                      <a:lnTo>
                        <a:pt x="f524" y="f142"/>
                      </a:lnTo>
                      <a:lnTo>
                        <a:pt x="f525" y="f140"/>
                      </a:lnTo>
                      <a:lnTo>
                        <a:pt x="f525" y="f140"/>
                      </a:lnTo>
                      <a:lnTo>
                        <a:pt x="f526" y="f138"/>
                      </a:lnTo>
                      <a:lnTo>
                        <a:pt x="f527" y="f136"/>
                      </a:lnTo>
                      <a:lnTo>
                        <a:pt x="f528" y="f134"/>
                      </a:lnTo>
                      <a:lnTo>
                        <a:pt x="f529" y="f132"/>
                      </a:lnTo>
                      <a:lnTo>
                        <a:pt x="f529" y="f132"/>
                      </a:lnTo>
                      <a:lnTo>
                        <a:pt x="f530" y="f131"/>
                      </a:lnTo>
                      <a:lnTo>
                        <a:pt x="f531" y="f129"/>
                      </a:lnTo>
                      <a:lnTo>
                        <a:pt x="f532" y="f118"/>
                      </a:lnTo>
                      <a:lnTo>
                        <a:pt x="f533" y="f127"/>
                      </a:lnTo>
                      <a:lnTo>
                        <a:pt x="f534" y="f125"/>
                      </a:lnTo>
                      <a:lnTo>
                        <a:pt x="f7" y="f123"/>
                      </a:lnTo>
                      <a:lnTo>
                        <a:pt x="f9" y="f10"/>
                      </a:lnTo>
                      <a:close/>
                      <a:moveTo>
                        <a:pt x="f401" y="f97"/>
                      </a:move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close/>
                    </a:path>
                  </a:pathLst>
                </a:custGeom>
                <a:solidFill>
                  <a:srgbClr val="FFB666">
                    <a:alpha val="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</p:grpSp>
        <p:grpSp>
          <p:nvGrpSpPr>
            <p:cNvPr id="34" name="Group 669">
              <a:extLst>
                <a:ext uri="{FF2B5EF4-FFF2-40B4-BE49-F238E27FC236}">
                  <a16:creationId xmlns:a16="http://schemas.microsoft.com/office/drawing/2014/main" id="{D6BFA15E-7FEC-FA12-C8F5-8A5A6DA8FCAE}"/>
                </a:ext>
              </a:extLst>
            </p:cNvPr>
            <p:cNvGrpSpPr/>
            <p:nvPr/>
          </p:nvGrpSpPr>
          <p:grpSpPr>
            <a:xfrm>
              <a:off x="-9" y="242197"/>
              <a:ext cx="9144008" cy="6615830"/>
              <a:chOff x="-9" y="242197"/>
              <a:chExt cx="9144008" cy="6615830"/>
            </a:xfrm>
          </p:grpSpPr>
          <p:grpSp>
            <p:nvGrpSpPr>
              <p:cNvPr id="35" name="Group 32">
                <a:extLst>
                  <a:ext uri="{FF2B5EF4-FFF2-40B4-BE49-F238E27FC236}">
                    <a16:creationId xmlns:a16="http://schemas.microsoft.com/office/drawing/2014/main" id="{4A75003B-A370-4DFB-10B8-3E2FCC3D507A}"/>
                  </a:ext>
                </a:extLst>
              </p:cNvPr>
              <p:cNvGrpSpPr/>
              <p:nvPr/>
            </p:nvGrpSpPr>
            <p:grpSpPr>
              <a:xfrm>
                <a:off x="214282" y="242197"/>
                <a:ext cx="1611191" cy="1321335"/>
                <a:chOff x="214282" y="242197"/>
                <a:chExt cx="1611191" cy="1321335"/>
              </a:xfrm>
            </p:grpSpPr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FCA85BE0-301A-531F-484F-D9B4AD8DF120}"/>
                    </a:ext>
                  </a:extLst>
                </p:cNvPr>
                <p:cNvSpPr/>
                <p:nvPr/>
              </p:nvSpPr>
              <p:spPr>
                <a:xfrm rot="20059768">
                  <a:off x="762528" y="592300"/>
                  <a:ext cx="199933" cy="29645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30"/>
                    <a:gd name="f9" fmla="val 342"/>
                    <a:gd name="f10" fmla="val 224"/>
                    <a:gd name="f11" fmla="val 328"/>
                    <a:gd name="f12" fmla="val 48"/>
                    <a:gd name="f13" fmla="val 50"/>
                    <a:gd name="f14" fmla="val 30"/>
                    <a:gd name="f15" fmla="val 24"/>
                    <a:gd name="f16" fmla="val 22"/>
                    <a:gd name="f17" fmla="val 12"/>
                    <a:gd name="f18" fmla="val 10"/>
                    <a:gd name="f19" fmla="val 2"/>
                    <a:gd name="f20" fmla="val 6"/>
                    <a:gd name="f21" fmla="val 4"/>
                    <a:gd name="f22" fmla="val 14"/>
                    <a:gd name="f23" fmla="val 18"/>
                    <a:gd name="f24" fmla="val 26"/>
                    <a:gd name="f25" fmla="val 42"/>
                    <a:gd name="f26" fmla="val 218"/>
                    <a:gd name="f27" fmla="val 332"/>
                    <a:gd name="f28" fmla="val 226"/>
                    <a:gd name="f29" fmla="val 340"/>
                    <a:gd name="f30" fmla="+- 0 0 -90"/>
                    <a:gd name="f31" fmla="*/ f3 1 232"/>
                    <a:gd name="f32" fmla="*/ f4 1 344"/>
                    <a:gd name="f33" fmla="+- f7 0 f5"/>
                    <a:gd name="f34" fmla="+- f6 0 f5"/>
                    <a:gd name="f35" fmla="*/ f30 f0 1"/>
                    <a:gd name="f36" fmla="*/ f34 1 232"/>
                    <a:gd name="f37" fmla="*/ f33 1 344"/>
                    <a:gd name="f38" fmla="*/ f35 1 f2"/>
                    <a:gd name="f39" fmla="*/ 230 1 f36"/>
                    <a:gd name="f40" fmla="*/ 344 1 f37"/>
                    <a:gd name="f41" fmla="*/ 232 1 f36"/>
                    <a:gd name="f42" fmla="*/ 342 1 f37"/>
                    <a:gd name="f43" fmla="*/ 224 1 f36"/>
                    <a:gd name="f44" fmla="*/ 328 1 f37"/>
                    <a:gd name="f45" fmla="*/ 48 1 f36"/>
                    <a:gd name="f46" fmla="*/ 50 1 f37"/>
                    <a:gd name="f47" fmla="*/ 30 1 f36"/>
                    <a:gd name="f48" fmla="*/ 24 1 f37"/>
                    <a:gd name="f49" fmla="*/ 22 1 f36"/>
                    <a:gd name="f50" fmla="*/ 12 1 f37"/>
                    <a:gd name="f51" fmla="*/ 10 1 f36"/>
                    <a:gd name="f52" fmla="*/ 2 1 f37"/>
                    <a:gd name="f53" fmla="*/ 6 1 f36"/>
                    <a:gd name="f54" fmla="*/ 0 1 f37"/>
                    <a:gd name="f55" fmla="*/ 2 1 f36"/>
                    <a:gd name="f56" fmla="*/ 0 1 f36"/>
                    <a:gd name="f57" fmla="*/ 4 1 f37"/>
                    <a:gd name="f58" fmla="*/ 4 1 f36"/>
                    <a:gd name="f59" fmla="*/ 14 1 f37"/>
                    <a:gd name="f60" fmla="*/ 22 1 f37"/>
                    <a:gd name="f61" fmla="*/ 18 1 f36"/>
                    <a:gd name="f62" fmla="*/ 30 1 f37"/>
                    <a:gd name="f63" fmla="*/ 26 1 f36"/>
                    <a:gd name="f64" fmla="*/ 42 1 f37"/>
                    <a:gd name="f65" fmla="*/ 218 1 f36"/>
                    <a:gd name="f66" fmla="*/ 332 1 f37"/>
                    <a:gd name="f67" fmla="*/ 226 1 f36"/>
                    <a:gd name="f68" fmla="*/ 340 1 f37"/>
                    <a:gd name="f69" fmla="*/ f6 1 f36"/>
                    <a:gd name="f70" fmla="*/ f7 1 f37"/>
                    <a:gd name="f71" fmla="+- f38 0 f1"/>
                    <a:gd name="f72" fmla="*/ f56 f31 1"/>
                    <a:gd name="f73" fmla="*/ f69 f31 1"/>
                    <a:gd name="f74" fmla="*/ f70 f32 1"/>
                    <a:gd name="f75" fmla="*/ f54 f32 1"/>
                    <a:gd name="f76" fmla="*/ f39 f31 1"/>
                    <a:gd name="f77" fmla="*/ f40 f32 1"/>
                    <a:gd name="f78" fmla="*/ f41 f31 1"/>
                    <a:gd name="f79" fmla="*/ f42 f32 1"/>
                    <a:gd name="f80" fmla="*/ f43 f31 1"/>
                    <a:gd name="f81" fmla="*/ f44 f32 1"/>
                    <a:gd name="f82" fmla="*/ f45 f31 1"/>
                    <a:gd name="f83" fmla="*/ f46 f32 1"/>
                    <a:gd name="f84" fmla="*/ f47 f31 1"/>
                    <a:gd name="f85" fmla="*/ f48 f32 1"/>
                    <a:gd name="f86" fmla="*/ f49 f31 1"/>
                    <a:gd name="f87" fmla="*/ f50 f32 1"/>
                    <a:gd name="f88" fmla="*/ f51 f31 1"/>
                    <a:gd name="f89" fmla="*/ f52 f32 1"/>
                    <a:gd name="f90" fmla="*/ f53 f31 1"/>
                    <a:gd name="f91" fmla="*/ f55 f31 1"/>
                    <a:gd name="f92" fmla="*/ f57 f32 1"/>
                    <a:gd name="f93" fmla="*/ f58 f31 1"/>
                    <a:gd name="f94" fmla="*/ f59 f32 1"/>
                    <a:gd name="f95" fmla="*/ f60 f32 1"/>
                    <a:gd name="f96" fmla="*/ f61 f31 1"/>
                    <a:gd name="f97" fmla="*/ f62 f32 1"/>
                    <a:gd name="f98" fmla="*/ f63 f31 1"/>
                    <a:gd name="f99" fmla="*/ f64 f32 1"/>
                    <a:gd name="f100" fmla="*/ f65 f31 1"/>
                    <a:gd name="f101" fmla="*/ f66 f32 1"/>
                    <a:gd name="f102" fmla="*/ f67 f31 1"/>
                    <a:gd name="f103" fmla="*/ f68 f3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1">
                      <a:pos x="f76" y="f77"/>
                    </a:cxn>
                    <a:cxn ang="f71">
                      <a:pos x="f76" y="f77"/>
                    </a:cxn>
                    <a:cxn ang="f71">
                      <a:pos x="f78" y="f77"/>
                    </a:cxn>
                    <a:cxn ang="f71">
                      <a:pos x="f78" y="f79"/>
                    </a:cxn>
                    <a:cxn ang="f71">
                      <a:pos x="f78" y="f79"/>
                    </a:cxn>
                    <a:cxn ang="f71">
                      <a:pos x="f80" y="f81"/>
                    </a:cxn>
                    <a:cxn ang="f71">
                      <a:pos x="f82" y="f83"/>
                    </a:cxn>
                    <a:cxn ang="f71">
                      <a:pos x="f82" y="f83"/>
                    </a:cxn>
                    <a:cxn ang="f71">
                      <a:pos x="f84" y="f85"/>
                    </a:cxn>
                    <a:cxn ang="f71">
                      <a:pos x="f84" y="f85"/>
                    </a:cxn>
                    <a:cxn ang="f71">
                      <a:pos x="f86" y="f87"/>
                    </a:cxn>
                    <a:cxn ang="f71">
                      <a:pos x="f88" y="f89"/>
                    </a:cxn>
                    <a:cxn ang="f71">
                      <a:pos x="f88" y="f89"/>
                    </a:cxn>
                    <a:cxn ang="f71">
                      <a:pos x="f90" y="f75"/>
                    </a:cxn>
                    <a:cxn ang="f71">
                      <a:pos x="f91" y="f75"/>
                    </a:cxn>
                    <a:cxn ang="f71">
                      <a:pos x="f72" y="f75"/>
                    </a:cxn>
                    <a:cxn ang="f71">
                      <a:pos x="f72" y="f92"/>
                    </a:cxn>
                    <a:cxn ang="f71">
                      <a:pos x="f72" y="f92"/>
                    </a:cxn>
                    <a:cxn ang="f71">
                      <a:pos x="f93" y="f94"/>
                    </a:cxn>
                    <a:cxn ang="f71">
                      <a:pos x="f88" y="f95"/>
                    </a:cxn>
                    <a:cxn ang="f71">
                      <a:pos x="f88" y="f95"/>
                    </a:cxn>
                    <a:cxn ang="f71">
                      <a:pos x="f96" y="f97"/>
                    </a:cxn>
                    <a:cxn ang="f71">
                      <a:pos x="f98" y="f99"/>
                    </a:cxn>
                    <a:cxn ang="f71">
                      <a:pos x="f100" y="f101"/>
                    </a:cxn>
                    <a:cxn ang="f71">
                      <a:pos x="f100" y="f101"/>
                    </a:cxn>
                    <a:cxn ang="f71">
                      <a:pos x="f102" y="f103"/>
                    </a:cxn>
                    <a:cxn ang="f71">
                      <a:pos x="f76" y="f77"/>
                    </a:cxn>
                    <a:cxn ang="f71">
                      <a:pos x="f76" y="f77"/>
                    </a:cxn>
                  </a:cxnLst>
                  <a:rect l="f72" t="f75" r="f73" b="f74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20" y="f5"/>
                      </a:lnTo>
                      <a:lnTo>
                        <a:pt x="f19" y="f5"/>
                      </a:lnTo>
                      <a:lnTo>
                        <a:pt x="f5" y="f5"/>
                      </a:lnTo>
                      <a:lnTo>
                        <a:pt x="f5" y="f21"/>
                      </a:lnTo>
                      <a:lnTo>
                        <a:pt x="f5" y="f21"/>
                      </a:lnTo>
                      <a:lnTo>
                        <a:pt x="f21" y="f22"/>
                      </a:lnTo>
                      <a:lnTo>
                        <a:pt x="f18" y="f16"/>
                      </a:lnTo>
                      <a:lnTo>
                        <a:pt x="f18" y="f16"/>
                      </a:lnTo>
                      <a:lnTo>
                        <a:pt x="f23" y="f14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37" name="Freeform 80">
                  <a:extLst>
                    <a:ext uri="{FF2B5EF4-FFF2-40B4-BE49-F238E27FC236}">
                      <a16:creationId xmlns:a16="http://schemas.microsoft.com/office/drawing/2014/main" id="{DE98C701-1DC5-4CED-F604-16BC8287C357}"/>
                    </a:ext>
                  </a:extLst>
                </p:cNvPr>
                <p:cNvSpPr/>
                <p:nvPr/>
              </p:nvSpPr>
              <p:spPr>
                <a:xfrm rot="20059768">
                  <a:off x="1022227" y="837600"/>
                  <a:ext cx="859" cy="85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862"/>
                    <a:gd name="f7" fmla="+- 0 0 -90"/>
                    <a:gd name="f8" fmla="*/ f3 1 862"/>
                    <a:gd name="f9" fmla="*/ f4 1 862"/>
                    <a:gd name="f10" fmla="+- f6 0 f5"/>
                    <a:gd name="f11" fmla="*/ f7 f0 1"/>
                    <a:gd name="f12" fmla="*/ f10 1 862"/>
                    <a:gd name="f13" fmla="*/ f11 1 f2"/>
                    <a:gd name="f14" fmla="*/ 0 1 f12"/>
                    <a:gd name="f15" fmla="*/ 862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862" h="862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38" name="Freeform 81">
                  <a:extLst>
                    <a:ext uri="{FF2B5EF4-FFF2-40B4-BE49-F238E27FC236}">
                      <a16:creationId xmlns:a16="http://schemas.microsoft.com/office/drawing/2014/main" id="{74C91662-648D-6ED5-7CAE-3F30373F7125}"/>
                    </a:ext>
                  </a:extLst>
                </p:cNvPr>
                <p:cNvSpPr/>
                <p:nvPr/>
              </p:nvSpPr>
              <p:spPr>
                <a:xfrm rot="20059768">
                  <a:off x="956710" y="498968"/>
                  <a:ext cx="199933" cy="29645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"/>
                    <a:gd name="f9" fmla="val 6"/>
                    <a:gd name="f10" fmla="val 340"/>
                    <a:gd name="f11" fmla="val 14"/>
                    <a:gd name="f12" fmla="val 332"/>
                    <a:gd name="f13" fmla="val 206"/>
                    <a:gd name="f14" fmla="val 42"/>
                    <a:gd name="f15" fmla="val 214"/>
                    <a:gd name="f16" fmla="val 30"/>
                    <a:gd name="f17" fmla="val 222"/>
                    <a:gd name="f18" fmla="val 22"/>
                    <a:gd name="f19" fmla="val 228"/>
                    <a:gd name="f20" fmla="val 4"/>
                    <a:gd name="f21" fmla="val 230"/>
                    <a:gd name="f22" fmla="val 226"/>
                    <a:gd name="f23" fmla="val 210"/>
                    <a:gd name="f24" fmla="val 12"/>
                    <a:gd name="f25" fmla="val 202"/>
                    <a:gd name="f26" fmla="val 24"/>
                    <a:gd name="f27" fmla="val 184"/>
                    <a:gd name="f28" fmla="val 50"/>
                    <a:gd name="f29" fmla="val 8"/>
                    <a:gd name="f30" fmla="val 328"/>
                    <a:gd name="f31" fmla="val 342"/>
                    <a:gd name="f32" fmla="+- 0 0 -90"/>
                    <a:gd name="f33" fmla="*/ f3 1 232"/>
                    <a:gd name="f34" fmla="*/ f4 1 344"/>
                    <a:gd name="f35" fmla="+- f7 0 f5"/>
                    <a:gd name="f36" fmla="+- f6 0 f5"/>
                    <a:gd name="f37" fmla="*/ f32 f0 1"/>
                    <a:gd name="f38" fmla="*/ f36 1 232"/>
                    <a:gd name="f39" fmla="*/ f35 1 344"/>
                    <a:gd name="f40" fmla="*/ f37 1 f2"/>
                    <a:gd name="f41" fmla="*/ 2 1 f38"/>
                    <a:gd name="f42" fmla="*/ 344 1 f39"/>
                    <a:gd name="f43" fmla="*/ 6 1 f38"/>
                    <a:gd name="f44" fmla="*/ 340 1 f39"/>
                    <a:gd name="f45" fmla="*/ 14 1 f38"/>
                    <a:gd name="f46" fmla="*/ 332 1 f39"/>
                    <a:gd name="f47" fmla="*/ 206 1 f38"/>
                    <a:gd name="f48" fmla="*/ 42 1 f39"/>
                    <a:gd name="f49" fmla="*/ 214 1 f38"/>
                    <a:gd name="f50" fmla="*/ 30 1 f39"/>
                    <a:gd name="f51" fmla="*/ 222 1 f38"/>
                    <a:gd name="f52" fmla="*/ 22 1 f39"/>
                    <a:gd name="f53" fmla="*/ 228 1 f38"/>
                    <a:gd name="f54" fmla="*/ 14 1 f39"/>
                    <a:gd name="f55" fmla="*/ 232 1 f38"/>
                    <a:gd name="f56" fmla="*/ 4 1 f39"/>
                    <a:gd name="f57" fmla="*/ 0 1 f39"/>
                    <a:gd name="f58" fmla="*/ 230 1 f38"/>
                    <a:gd name="f59" fmla="*/ 226 1 f38"/>
                    <a:gd name="f60" fmla="*/ 2 1 f39"/>
                    <a:gd name="f61" fmla="*/ 210 1 f38"/>
                    <a:gd name="f62" fmla="*/ 12 1 f39"/>
                    <a:gd name="f63" fmla="*/ 202 1 f38"/>
                    <a:gd name="f64" fmla="*/ 24 1 f39"/>
                    <a:gd name="f65" fmla="*/ 184 1 f38"/>
                    <a:gd name="f66" fmla="*/ 50 1 f39"/>
                    <a:gd name="f67" fmla="*/ 8 1 f38"/>
                    <a:gd name="f68" fmla="*/ 328 1 f39"/>
                    <a:gd name="f69" fmla="*/ 0 1 f38"/>
                    <a:gd name="f70" fmla="*/ 342 1 f39"/>
                    <a:gd name="f71" fmla="*/ f6 1 f38"/>
                    <a:gd name="f72" fmla="*/ f7 1 f39"/>
                    <a:gd name="f73" fmla="+- f40 0 f1"/>
                    <a:gd name="f74" fmla="*/ f69 f33 1"/>
                    <a:gd name="f75" fmla="*/ f71 f33 1"/>
                    <a:gd name="f76" fmla="*/ f72 f34 1"/>
                    <a:gd name="f77" fmla="*/ f57 f34 1"/>
                    <a:gd name="f78" fmla="*/ f41 f33 1"/>
                    <a:gd name="f79" fmla="*/ f42 f34 1"/>
                    <a:gd name="f80" fmla="*/ f43 f33 1"/>
                    <a:gd name="f81" fmla="*/ f44 f34 1"/>
                    <a:gd name="f82" fmla="*/ f45 f33 1"/>
                    <a:gd name="f83" fmla="*/ f46 f34 1"/>
                    <a:gd name="f84" fmla="*/ f47 f33 1"/>
                    <a:gd name="f85" fmla="*/ f48 f34 1"/>
                    <a:gd name="f86" fmla="*/ f49 f33 1"/>
                    <a:gd name="f87" fmla="*/ f50 f34 1"/>
                    <a:gd name="f88" fmla="*/ f51 f33 1"/>
                    <a:gd name="f89" fmla="*/ f52 f34 1"/>
                    <a:gd name="f90" fmla="*/ f53 f33 1"/>
                    <a:gd name="f91" fmla="*/ f54 f34 1"/>
                    <a:gd name="f92" fmla="*/ f55 f33 1"/>
                    <a:gd name="f93" fmla="*/ f56 f34 1"/>
                    <a:gd name="f94" fmla="*/ f58 f33 1"/>
                    <a:gd name="f95" fmla="*/ f59 f33 1"/>
                    <a:gd name="f96" fmla="*/ f60 f34 1"/>
                    <a:gd name="f97" fmla="*/ f61 f33 1"/>
                    <a:gd name="f98" fmla="*/ f62 f34 1"/>
                    <a:gd name="f99" fmla="*/ f63 f33 1"/>
                    <a:gd name="f100" fmla="*/ f64 f34 1"/>
                    <a:gd name="f101" fmla="*/ f65 f33 1"/>
                    <a:gd name="f102" fmla="*/ f66 f34 1"/>
                    <a:gd name="f103" fmla="*/ f67 f33 1"/>
                    <a:gd name="f104" fmla="*/ f68 f34 1"/>
                    <a:gd name="f105" fmla="*/ f70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3">
                      <a:pos x="f78" y="f79"/>
                    </a:cxn>
                    <a:cxn ang="f73">
                      <a:pos x="f78" y="f79"/>
                    </a:cxn>
                    <a:cxn ang="f73">
                      <a:pos x="f80" y="f81"/>
                    </a:cxn>
                    <a:cxn ang="f73">
                      <a:pos x="f82" y="f83"/>
                    </a:cxn>
                    <a:cxn ang="f73">
                      <a:pos x="f84" y="f85"/>
                    </a:cxn>
                    <a:cxn ang="f73">
                      <a:pos x="f84" y="f85"/>
                    </a:cxn>
                    <a:cxn ang="f73">
                      <a:pos x="f86" y="f87"/>
                    </a:cxn>
                    <a:cxn ang="f73">
                      <a:pos x="f88" y="f89"/>
                    </a:cxn>
                    <a:cxn ang="f73">
                      <a:pos x="f88" y="f89"/>
                    </a:cxn>
                    <a:cxn ang="f73">
                      <a:pos x="f90" y="f91"/>
                    </a:cxn>
                    <a:cxn ang="f73">
                      <a:pos x="f92" y="f93"/>
                    </a:cxn>
                    <a:cxn ang="f73">
                      <a:pos x="f92" y="f93"/>
                    </a:cxn>
                    <a:cxn ang="f73">
                      <a:pos x="f92" y="f77"/>
                    </a:cxn>
                    <a:cxn ang="f73">
                      <a:pos x="f94" y="f77"/>
                    </a:cxn>
                    <a:cxn ang="f73">
                      <a:pos x="f95" y="f77"/>
                    </a:cxn>
                    <a:cxn ang="f73">
                      <a:pos x="f88" y="f96"/>
                    </a:cxn>
                    <a:cxn ang="f73">
                      <a:pos x="f88" y="f96"/>
                    </a:cxn>
                    <a:cxn ang="f73">
                      <a:pos x="f97" y="f98"/>
                    </a:cxn>
                    <a:cxn ang="f73">
                      <a:pos x="f99" y="f100"/>
                    </a:cxn>
                    <a:cxn ang="f73">
                      <a:pos x="f99" y="f100"/>
                    </a:cxn>
                    <a:cxn ang="f73">
                      <a:pos x="f101" y="f102"/>
                    </a:cxn>
                    <a:cxn ang="f73">
                      <a:pos x="f103" y="f104"/>
                    </a:cxn>
                    <a:cxn ang="f73">
                      <a:pos x="f103" y="f104"/>
                    </a:cxn>
                    <a:cxn ang="f73">
                      <a:pos x="f74" y="f105"/>
                    </a:cxn>
                    <a:cxn ang="f73">
                      <a:pos x="f74" y="f105"/>
                    </a:cxn>
                    <a:cxn ang="f73">
                      <a:pos x="f74" y="f79"/>
                    </a:cxn>
                    <a:cxn ang="f73">
                      <a:pos x="f74" y="f79"/>
                    </a:cxn>
                    <a:cxn ang="f73">
                      <a:pos x="f78" y="f79"/>
                    </a:cxn>
                    <a:cxn ang="f73">
                      <a:pos x="f78" y="f79"/>
                    </a:cxn>
                  </a:cxnLst>
                  <a:rect l="f74" t="f77" r="f75" b="f76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11"/>
                      </a:lnTo>
                      <a:lnTo>
                        <a:pt x="f6" y="f20"/>
                      </a:lnTo>
                      <a:lnTo>
                        <a:pt x="f6" y="f20"/>
                      </a:lnTo>
                      <a:lnTo>
                        <a:pt x="f6" y="f5"/>
                      </a:lnTo>
                      <a:lnTo>
                        <a:pt x="f21" y="f5"/>
                      </a:lnTo>
                      <a:lnTo>
                        <a:pt x="f22" y="f5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5" y="f31"/>
                      </a:lnTo>
                      <a:lnTo>
                        <a:pt x="f5" y="f31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39" name="Freeform 82">
                  <a:extLst>
                    <a:ext uri="{FF2B5EF4-FFF2-40B4-BE49-F238E27FC236}">
                      <a16:creationId xmlns:a16="http://schemas.microsoft.com/office/drawing/2014/main" id="{9FA3F26A-4C5F-A0C3-C9DA-9A842806F4E5}"/>
                    </a:ext>
                  </a:extLst>
                </p:cNvPr>
                <p:cNvSpPr/>
                <p:nvPr/>
              </p:nvSpPr>
              <p:spPr>
                <a:xfrm rot="20710499">
                  <a:off x="214282" y="242197"/>
                  <a:ext cx="1611191" cy="1321335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2090"/>
                    <a:gd name="f8" fmla="val 1714"/>
                    <a:gd name="f9" fmla="val 2088"/>
                    <a:gd name="f10" fmla="val 78"/>
                    <a:gd name="f11" fmla="val 2070"/>
                    <a:gd name="f12" fmla="val 44"/>
                    <a:gd name="f13" fmla="val 2028"/>
                    <a:gd name="f14" fmla="val 16"/>
                    <a:gd name="f15" fmla="val 1964"/>
                    <a:gd name="f16" fmla="val 4"/>
                    <a:gd name="f17" fmla="val 1896"/>
                    <a:gd name="f18" fmla="val 1876"/>
                    <a:gd name="f19" fmla="val 2"/>
                    <a:gd name="f20" fmla="val 1852"/>
                    <a:gd name="f21" fmla="val 1822"/>
                    <a:gd name="f22" fmla="val 10"/>
                    <a:gd name="f23" fmla="val 1784"/>
                    <a:gd name="f24" fmla="val 18"/>
                    <a:gd name="f25" fmla="val 1740"/>
                    <a:gd name="f26" fmla="val 30"/>
                    <a:gd name="f27" fmla="val 1694"/>
                    <a:gd name="f28" fmla="val 46"/>
                    <a:gd name="f29" fmla="val 1642"/>
                    <a:gd name="f30" fmla="val 66"/>
                    <a:gd name="f31" fmla="val 1592"/>
                    <a:gd name="f32" fmla="val 92"/>
                    <a:gd name="f33" fmla="val 1544"/>
                    <a:gd name="f34" fmla="val 118"/>
                    <a:gd name="f35" fmla="val 1498"/>
                    <a:gd name="f36" fmla="val 148"/>
                    <a:gd name="f37" fmla="val 1454"/>
                    <a:gd name="f38" fmla="val 1410"/>
                    <a:gd name="f39" fmla="val 216"/>
                    <a:gd name="f40" fmla="val 1368"/>
                    <a:gd name="f41" fmla="val 254"/>
                    <a:gd name="f42" fmla="val 1328"/>
                    <a:gd name="f43" fmla="val 296"/>
                    <a:gd name="f44" fmla="val 1286"/>
                    <a:gd name="f45" fmla="val 342"/>
                    <a:gd name="f46" fmla="val 1254"/>
                    <a:gd name="f47" fmla="val 380"/>
                    <a:gd name="f48" fmla="val 1224"/>
                    <a:gd name="f49" fmla="val 420"/>
                    <a:gd name="f50" fmla="val 1196"/>
                    <a:gd name="f51" fmla="val 462"/>
                    <a:gd name="f52" fmla="val 1170"/>
                    <a:gd name="f53" fmla="val 504"/>
                    <a:gd name="f54" fmla="val 1124"/>
                    <a:gd name="f55" fmla="val 578"/>
                    <a:gd name="f56" fmla="val 1096"/>
                    <a:gd name="f57" fmla="val 632"/>
                    <a:gd name="f58" fmla="val 1092"/>
                    <a:gd name="f59" fmla="val 622"/>
                    <a:gd name="f60" fmla="val 1082"/>
                    <a:gd name="f61" fmla="val 608"/>
                    <a:gd name="f62" fmla="val 1086"/>
                    <a:gd name="f63" fmla="val 600"/>
                    <a:gd name="f64" fmla="val 1088"/>
                    <a:gd name="f65" fmla="val 592"/>
                    <a:gd name="f66" fmla="val 584"/>
                    <a:gd name="f67" fmla="val 576"/>
                    <a:gd name="f68" fmla="val 1074"/>
                    <a:gd name="f69" fmla="val 572"/>
                    <a:gd name="f70" fmla="val 1066"/>
                    <a:gd name="f71" fmla="val 570"/>
                    <a:gd name="f72" fmla="val 1064"/>
                    <a:gd name="f73" fmla="val 564"/>
                    <a:gd name="f74" fmla="val 1060"/>
                    <a:gd name="f75" fmla="val 1056"/>
                    <a:gd name="f76" fmla="val 1050"/>
                    <a:gd name="f77" fmla="val 558"/>
                    <a:gd name="f78" fmla="val 1048"/>
                    <a:gd name="f79" fmla="val 560"/>
                    <a:gd name="f80" fmla="val 1044"/>
                    <a:gd name="f81" fmla="val 562"/>
                    <a:gd name="f82" fmla="val 1038"/>
                    <a:gd name="f83" fmla="val 1034"/>
                    <a:gd name="f84" fmla="val 1030"/>
                    <a:gd name="f85" fmla="val 1026"/>
                    <a:gd name="f86" fmla="val 1016"/>
                    <a:gd name="f87" fmla="val 1010"/>
                    <a:gd name="f88" fmla="val 1004"/>
                    <a:gd name="f89" fmla="val 598"/>
                    <a:gd name="f90" fmla="val 1008"/>
                    <a:gd name="f91" fmla="val 604"/>
                    <a:gd name="f92" fmla="val 998"/>
                    <a:gd name="f93" fmla="val 618"/>
                    <a:gd name="f94" fmla="val 992"/>
                    <a:gd name="f95" fmla="val 628"/>
                    <a:gd name="f96" fmla="val 962"/>
                    <a:gd name="f97" fmla="val 574"/>
                    <a:gd name="f98" fmla="val 918"/>
                    <a:gd name="f99" fmla="val 500"/>
                    <a:gd name="f100" fmla="val 892"/>
                    <a:gd name="f101" fmla="val 460"/>
                    <a:gd name="f102" fmla="val 864"/>
                    <a:gd name="f103" fmla="val 834"/>
                    <a:gd name="f104" fmla="val 378"/>
                    <a:gd name="f105" fmla="val 802"/>
                    <a:gd name="f106" fmla="val 762"/>
                    <a:gd name="f107" fmla="val 720"/>
                    <a:gd name="f108" fmla="val 680"/>
                    <a:gd name="f109" fmla="val 636"/>
                    <a:gd name="f110" fmla="val 546"/>
                    <a:gd name="f111" fmla="val 498"/>
                    <a:gd name="f112" fmla="val 448"/>
                    <a:gd name="f113" fmla="val 396"/>
                    <a:gd name="f114" fmla="val 348"/>
                    <a:gd name="f115" fmla="val 306"/>
                    <a:gd name="f116" fmla="val 268"/>
                    <a:gd name="f117" fmla="val 238"/>
                    <a:gd name="f118" fmla="val 214"/>
                    <a:gd name="f119" fmla="val 194"/>
                    <a:gd name="f120" fmla="val 126"/>
                    <a:gd name="f121" fmla="val 62"/>
                    <a:gd name="f122" fmla="val 20"/>
                    <a:gd name="f123" fmla="val 112"/>
                    <a:gd name="f124" fmla="val 12"/>
                    <a:gd name="f125" fmla="val 154"/>
                    <a:gd name="f126" fmla="val 34"/>
                    <a:gd name="f127" fmla="val 198"/>
                    <a:gd name="f128" fmla="val 56"/>
                    <a:gd name="f129" fmla="val 226"/>
                    <a:gd name="f130" fmla="val 60"/>
                    <a:gd name="f131" fmla="val 232"/>
                    <a:gd name="f132" fmla="val 234"/>
                    <a:gd name="f133" fmla="val 70"/>
                    <a:gd name="f134" fmla="val 236"/>
                    <a:gd name="f135" fmla="val 74"/>
                    <a:gd name="f136" fmla="val 240"/>
                    <a:gd name="f137" fmla="val 80"/>
                    <a:gd name="f138" fmla="val 252"/>
                    <a:gd name="f139" fmla="val 86"/>
                    <a:gd name="f140" fmla="val 264"/>
                    <a:gd name="f141" fmla="val 94"/>
                    <a:gd name="f142" fmla="val 278"/>
                    <a:gd name="f143" fmla="val 104"/>
                    <a:gd name="f144" fmla="val 290"/>
                    <a:gd name="f145" fmla="val 300"/>
                    <a:gd name="f146" fmla="val 304"/>
                    <a:gd name="f147" fmla="val 132"/>
                    <a:gd name="f148" fmla="val 310"/>
                    <a:gd name="f149" fmla="val 146"/>
                    <a:gd name="f150" fmla="val 324"/>
                    <a:gd name="f151" fmla="val 156"/>
                    <a:gd name="f152" fmla="val 340"/>
                    <a:gd name="f153" fmla="val 160"/>
                    <a:gd name="f154" fmla="val 350"/>
                    <a:gd name="f155" fmla="val 354"/>
                    <a:gd name="f156" fmla="val 164"/>
                    <a:gd name="f157" fmla="val 176"/>
                    <a:gd name="f158" fmla="val 374"/>
                    <a:gd name="f159" fmla="val 192"/>
                    <a:gd name="f160" fmla="val 394"/>
                    <a:gd name="f161" fmla="val 416"/>
                    <a:gd name="f162" fmla="val 200"/>
                    <a:gd name="f163" fmla="val 434"/>
                    <a:gd name="f164" fmla="val 442"/>
                    <a:gd name="f165" fmla="val 196"/>
                    <a:gd name="f166" fmla="val 446"/>
                    <a:gd name="f167" fmla="val 450"/>
                    <a:gd name="f168" fmla="val 454"/>
                    <a:gd name="f169" fmla="val 202"/>
                    <a:gd name="f170" fmla="val 472"/>
                    <a:gd name="f171" fmla="val 476"/>
                    <a:gd name="f172" fmla="val 222"/>
                    <a:gd name="f173" fmla="val 486"/>
                    <a:gd name="f174" fmla="val 224"/>
                    <a:gd name="f175" fmla="val 492"/>
                    <a:gd name="f176" fmla="val 506"/>
                    <a:gd name="f177" fmla="val 512"/>
                    <a:gd name="f178" fmla="val 220"/>
                    <a:gd name="f179" fmla="val 518"/>
                    <a:gd name="f180" fmla="val 526"/>
                    <a:gd name="f181" fmla="val 536"/>
                    <a:gd name="f182" fmla="val 244"/>
                    <a:gd name="f183" fmla="val 248"/>
                    <a:gd name="f184" fmla="val 250"/>
                    <a:gd name="f185" fmla="val 582"/>
                    <a:gd name="f186" fmla="val 256"/>
                    <a:gd name="f187" fmla="val 594"/>
                    <a:gd name="f188" fmla="val 260"/>
                    <a:gd name="f189" fmla="val 612"/>
                    <a:gd name="f190" fmla="val 614"/>
                    <a:gd name="f191" fmla="val 624"/>
                    <a:gd name="f192" fmla="val 272"/>
                    <a:gd name="f193" fmla="val 640"/>
                    <a:gd name="f194" fmla="val 288"/>
                    <a:gd name="f195" fmla="val 660"/>
                    <a:gd name="f196" fmla="val 314"/>
                    <a:gd name="f197" fmla="val 694"/>
                    <a:gd name="f198" fmla="val 328"/>
                    <a:gd name="f199" fmla="val 714"/>
                    <a:gd name="f200" fmla="val 332"/>
                    <a:gd name="f201" fmla="val 718"/>
                    <a:gd name="f202" fmla="val 338"/>
                    <a:gd name="f203" fmla="val 724"/>
                    <a:gd name="f204" fmla="val 356"/>
                    <a:gd name="f205" fmla="val 732"/>
                    <a:gd name="f206" fmla="val 740"/>
                    <a:gd name="f207" fmla="val 430"/>
                    <a:gd name="f208" fmla="val 746"/>
                    <a:gd name="f209" fmla="val 484"/>
                    <a:gd name="f210" fmla="val 534"/>
                    <a:gd name="f211" fmla="val 752"/>
                    <a:gd name="f212" fmla="val 754"/>
                    <a:gd name="f213" fmla="val 790"/>
                    <a:gd name="f214" fmla="val 820"/>
                    <a:gd name="f215" fmla="val 488"/>
                    <a:gd name="f216" fmla="val 842"/>
                    <a:gd name="f217" fmla="val 470"/>
                    <a:gd name="f218" fmla="val 858"/>
                    <a:gd name="f219" fmla="val 868"/>
                    <a:gd name="f220" fmla="val 458"/>
                    <a:gd name="f221" fmla="val 874"/>
                    <a:gd name="f222" fmla="val 876"/>
                    <a:gd name="f223" fmla="val 878"/>
                    <a:gd name="f224" fmla="val 384"/>
                    <a:gd name="f225" fmla="val 988"/>
                    <a:gd name="f226" fmla="val 388"/>
                    <a:gd name="f227" fmla="val 1022"/>
                    <a:gd name="f228" fmla="val 366"/>
                    <a:gd name="f229" fmla="val 1052"/>
                    <a:gd name="f230" fmla="val 1078"/>
                    <a:gd name="f231" fmla="val 1130"/>
                    <a:gd name="f232" fmla="val 344"/>
                    <a:gd name="f233" fmla="val 1142"/>
                    <a:gd name="f234" fmla="val 1148"/>
                    <a:gd name="f235" fmla="val 1156"/>
                    <a:gd name="f236" fmla="val 1162"/>
                    <a:gd name="f237" fmla="val 364"/>
                    <a:gd name="f238" fmla="val 1166"/>
                    <a:gd name="f239" fmla="val 372"/>
                    <a:gd name="f240" fmla="val 376"/>
                    <a:gd name="f241" fmla="val 1176"/>
                    <a:gd name="f242" fmla="val 1184"/>
                    <a:gd name="f243" fmla="val 382"/>
                    <a:gd name="f244" fmla="val 1192"/>
                    <a:gd name="f245" fmla="val 1206"/>
                    <a:gd name="f246" fmla="val 1212"/>
                    <a:gd name="f247" fmla="val 1244"/>
                    <a:gd name="f248" fmla="val 1248"/>
                    <a:gd name="f249" fmla="val 392"/>
                    <a:gd name="f250" fmla="val 1258"/>
                    <a:gd name="f251" fmla="val 398"/>
                    <a:gd name="f252" fmla="val 1264"/>
                    <a:gd name="f253" fmla="val 406"/>
                    <a:gd name="f254" fmla="val 1268"/>
                    <a:gd name="f255" fmla="val 1272"/>
                    <a:gd name="f256" fmla="val 428"/>
                    <a:gd name="f257" fmla="val 440"/>
                    <a:gd name="f258" fmla="val 1274"/>
                    <a:gd name="f259" fmla="val 1280"/>
                    <a:gd name="f260" fmla="val 452"/>
                    <a:gd name="f261" fmla="val 456"/>
                    <a:gd name="f262" fmla="val 1294"/>
                    <a:gd name="f263" fmla="val 1310"/>
                    <a:gd name="f264" fmla="val 1316"/>
                    <a:gd name="f265" fmla="val 1338"/>
                    <a:gd name="f266" fmla="val 1354"/>
                    <a:gd name="f267" fmla="val 1360"/>
                    <a:gd name="f268" fmla="val 1364"/>
                    <a:gd name="f269" fmla="val 468"/>
                    <a:gd name="f270" fmla="val 1374"/>
                    <a:gd name="f271" fmla="val 474"/>
                    <a:gd name="f272" fmla="val 1378"/>
                    <a:gd name="f273" fmla="val 1380"/>
                    <a:gd name="f274" fmla="val 502"/>
                    <a:gd name="f275" fmla="val 514"/>
                    <a:gd name="f276" fmla="val 1384"/>
                    <a:gd name="f277" fmla="val 522"/>
                    <a:gd name="f278" fmla="val 1390"/>
                    <a:gd name="f279" fmla="val 1394"/>
                    <a:gd name="f280" fmla="val 1396"/>
                    <a:gd name="f281" fmla="val 1400"/>
                    <a:gd name="f282" fmla="val 530"/>
                    <a:gd name="f283" fmla="val 1404"/>
                    <a:gd name="f284" fmla="val 532"/>
                    <a:gd name="f285" fmla="val 1408"/>
                    <a:gd name="f286" fmla="val 1414"/>
                    <a:gd name="f287" fmla="val 1422"/>
                    <a:gd name="f288" fmla="val 1432"/>
                    <a:gd name="f289" fmla="val 1446"/>
                    <a:gd name="f290" fmla="val 524"/>
                    <a:gd name="f291" fmla="val 1462"/>
                    <a:gd name="f292" fmla="val 1522"/>
                    <a:gd name="f293" fmla="val 478"/>
                    <a:gd name="f294" fmla="val 1540"/>
                    <a:gd name="f295" fmla="val 1546"/>
                    <a:gd name="f296" fmla="val 466"/>
                    <a:gd name="f297" fmla="val 1550"/>
                    <a:gd name="f298" fmla="val 1554"/>
                    <a:gd name="f299" fmla="val 1560"/>
                    <a:gd name="f300" fmla="val 1578"/>
                    <a:gd name="f301" fmla="val 424"/>
                    <a:gd name="f302" fmla="val 1604"/>
                    <a:gd name="f303" fmla="val 1614"/>
                    <a:gd name="f304" fmla="val 412"/>
                    <a:gd name="f305" fmla="val 1636"/>
                    <a:gd name="f306" fmla="val 410"/>
                    <a:gd name="f307" fmla="val 1650"/>
                    <a:gd name="f308" fmla="val 408"/>
                    <a:gd name="f309" fmla="val 1666"/>
                    <a:gd name="f310" fmla="val 1680"/>
                    <a:gd name="f311" fmla="val 414"/>
                    <a:gd name="f312" fmla="val 1686"/>
                    <a:gd name="f313" fmla="val 1692"/>
                    <a:gd name="f314" fmla="val 426"/>
                    <a:gd name="f315" fmla="val 1702"/>
                    <a:gd name="f316" fmla="val 438"/>
                    <a:gd name="f317" fmla="val 1710"/>
                    <a:gd name="f318" fmla="val 464"/>
                    <a:gd name="f319" fmla="val 1712"/>
                    <a:gd name="f320" fmla="val 1704"/>
                    <a:gd name="f321" fmla="val 1698"/>
                    <a:gd name="f322" fmla="val 1690"/>
                    <a:gd name="f323" fmla="val 508"/>
                    <a:gd name="f324" fmla="val 1678"/>
                    <a:gd name="f325" fmla="val 548"/>
                    <a:gd name="f326" fmla="val 568"/>
                    <a:gd name="f327" fmla="val 1532"/>
                    <a:gd name="f328" fmla="val 586"/>
                    <a:gd name="f329" fmla="val 1526"/>
                    <a:gd name="f330" fmla="val 590"/>
                    <a:gd name="f331" fmla="val 1518"/>
                    <a:gd name="f332" fmla="val 1516"/>
                    <a:gd name="f333" fmla="val 1514"/>
                    <a:gd name="f334" fmla="val 620"/>
                    <a:gd name="f335" fmla="val 648"/>
                    <a:gd name="f336" fmla="val 1520"/>
                    <a:gd name="f337" fmla="val 662"/>
                    <a:gd name="f338" fmla="val 1528"/>
                    <a:gd name="f339" fmla="val 668"/>
                    <a:gd name="f340" fmla="val 670"/>
                    <a:gd name="f341" fmla="val 1536"/>
                    <a:gd name="f342" fmla="val 664"/>
                    <a:gd name="f343" fmla="val 1538"/>
                    <a:gd name="f344" fmla="val 682"/>
                    <a:gd name="f345" fmla="val 692"/>
                    <a:gd name="f346" fmla="val 700"/>
                    <a:gd name="f347" fmla="val 708"/>
                    <a:gd name="f348" fmla="val 716"/>
                    <a:gd name="f349" fmla="val 734"/>
                    <a:gd name="f350" fmla="val 744"/>
                    <a:gd name="f351" fmla="val 758"/>
                    <a:gd name="f352" fmla="val 1530"/>
                    <a:gd name="f353" fmla="val 768"/>
                    <a:gd name="f354" fmla="val 774"/>
                    <a:gd name="f355" fmla="val 780"/>
                    <a:gd name="f356" fmla="val 786"/>
                    <a:gd name="f357" fmla="val 794"/>
                    <a:gd name="f358" fmla="val 800"/>
                    <a:gd name="f359" fmla="val 1512"/>
                    <a:gd name="f360" fmla="val 806"/>
                    <a:gd name="f361" fmla="val 1500"/>
                    <a:gd name="f362" fmla="val 812"/>
                    <a:gd name="f363" fmla="val 1478"/>
                    <a:gd name="f364" fmla="val 816"/>
                    <a:gd name="f365" fmla="val 1458"/>
                    <a:gd name="f366" fmla="val 1452"/>
                    <a:gd name="f367" fmla="val 840"/>
                    <a:gd name="f368" fmla="val 1406"/>
                    <a:gd name="f369" fmla="val 844"/>
                    <a:gd name="f370" fmla="val 1388"/>
                    <a:gd name="f371" fmla="val 870"/>
                    <a:gd name="f372" fmla="val 1386"/>
                    <a:gd name="f373" fmla="val 894"/>
                    <a:gd name="f374" fmla="val 1318"/>
                    <a:gd name="f375" fmla="val 922"/>
                    <a:gd name="f376" fmla="val 1204"/>
                    <a:gd name="f377" fmla="val 952"/>
                    <a:gd name="f378" fmla="val 970"/>
                    <a:gd name="f379" fmla="val 942"/>
                    <a:gd name="f380" fmla="val 974"/>
                    <a:gd name="f381" fmla="val 940"/>
                    <a:gd name="f382" fmla="val 978"/>
                    <a:gd name="f383" fmla="val 928"/>
                    <a:gd name="f384" fmla="val 984"/>
                    <a:gd name="f385" fmla="val 908"/>
                    <a:gd name="f386" fmla="val 986"/>
                    <a:gd name="f387" fmla="val 880"/>
                    <a:gd name="f388" fmla="val 990"/>
                    <a:gd name="f389" fmla="val 866"/>
                    <a:gd name="f390" fmla="val 994"/>
                    <a:gd name="f391" fmla="val 1000"/>
                    <a:gd name="f392" fmla="val 856"/>
                    <a:gd name="f393" fmla="val 854"/>
                    <a:gd name="f394" fmla="val 996"/>
                    <a:gd name="f395" fmla="val 1046"/>
                    <a:gd name="f396" fmla="val 1108"/>
                    <a:gd name="f397" fmla="val 1112"/>
                    <a:gd name="f398" fmla="val 1122"/>
                    <a:gd name="f399" fmla="val 1160"/>
                    <a:gd name="f400" fmla="val 1208"/>
                    <a:gd name="f401" fmla="val 1040"/>
                    <a:gd name="f402" fmla="val 1246"/>
                    <a:gd name="f403" fmla="val 1098"/>
                    <a:gd name="f404" fmla="val 1090"/>
                    <a:gd name="f405" fmla="val 1084"/>
                    <a:gd name="f406" fmla="val 1094"/>
                    <a:gd name="f407" fmla="val 1100"/>
                    <a:gd name="f408" fmla="val 1102"/>
                    <a:gd name="f409" fmla="val 1106"/>
                    <a:gd name="f410" fmla="val 1116"/>
                    <a:gd name="f411" fmla="val 1120"/>
                    <a:gd name="f412" fmla="val 1138"/>
                    <a:gd name="f413" fmla="val 1168"/>
                    <a:gd name="f414" fmla="val 1220"/>
                    <a:gd name="f415" fmla="val 1250"/>
                    <a:gd name="f416" fmla="val 1278"/>
                    <a:gd name="f417" fmla="val 1284"/>
                    <a:gd name="f418" fmla="val 1290"/>
                    <a:gd name="f419" fmla="val 1296"/>
                    <a:gd name="f420" fmla="val 1304"/>
                    <a:gd name="f421" fmla="val 1322"/>
                    <a:gd name="f422" fmla="val 1332"/>
                    <a:gd name="f423" fmla="val 1334"/>
                    <a:gd name="f424" fmla="val 1346"/>
                    <a:gd name="f425" fmla="val 1356"/>
                    <a:gd name="f426" fmla="val 1366"/>
                    <a:gd name="f427" fmla="val 1382"/>
                    <a:gd name="f428" fmla="val 1398"/>
                    <a:gd name="f429" fmla="val 1420"/>
                    <a:gd name="f430" fmla="val 1426"/>
                    <a:gd name="f431" fmla="val 1428"/>
                    <a:gd name="f432" fmla="val 1442"/>
                    <a:gd name="f433" fmla="val 1470"/>
                    <a:gd name="f434" fmla="val 1482"/>
                    <a:gd name="f435" fmla="val 1490"/>
                    <a:gd name="f436" fmla="val 1496"/>
                    <a:gd name="f437" fmla="val 1502"/>
                    <a:gd name="f438" fmla="val 1508"/>
                    <a:gd name="f439" fmla="val 1542"/>
                    <a:gd name="f440" fmla="val 1568"/>
                    <a:gd name="f441" fmla="val 1576"/>
                    <a:gd name="f442" fmla="val 1582"/>
                    <a:gd name="f443" fmla="val 1590"/>
                    <a:gd name="f444" fmla="val 1598"/>
                    <a:gd name="f445" fmla="val 1612"/>
                    <a:gd name="f446" fmla="val 1620"/>
                    <a:gd name="f447" fmla="val 1626"/>
                    <a:gd name="f448" fmla="val 1634"/>
                    <a:gd name="f449" fmla="val 1640"/>
                    <a:gd name="f450" fmla="val 1652"/>
                    <a:gd name="f451" fmla="val 1664"/>
                    <a:gd name="f452" fmla="val 1672"/>
                    <a:gd name="f453" fmla="val 1676"/>
                    <a:gd name="f454" fmla="val 1682"/>
                    <a:gd name="f455" fmla="val 1670"/>
                    <a:gd name="f456" fmla="val 1630"/>
                    <a:gd name="f457" fmla="val 1622"/>
                    <a:gd name="f458" fmla="val 1618"/>
                    <a:gd name="f459" fmla="val 1566"/>
                    <a:gd name="f460" fmla="val 1558"/>
                    <a:gd name="f461" fmla="val 1556"/>
                    <a:gd name="f462" fmla="val 1562"/>
                    <a:gd name="f463" fmla="val 1564"/>
                    <a:gd name="f464" fmla="val 1588"/>
                    <a:gd name="f465" fmla="val 1616"/>
                    <a:gd name="f466" fmla="val 1632"/>
                    <a:gd name="f467" fmla="val 1638"/>
                    <a:gd name="f468" fmla="val 1662"/>
                    <a:gd name="f469" fmla="val 1674"/>
                    <a:gd name="f470" fmla="val 1684"/>
                    <a:gd name="f471" fmla="val 1706"/>
                    <a:gd name="f472" fmla="val 1708"/>
                    <a:gd name="f473" fmla="val 1718"/>
                    <a:gd name="f474" fmla="val 1726"/>
                    <a:gd name="f475" fmla="val 1734"/>
                    <a:gd name="f476" fmla="val 1738"/>
                    <a:gd name="f477" fmla="val 1742"/>
                    <a:gd name="f478" fmla="val 1746"/>
                    <a:gd name="f479" fmla="val 1748"/>
                    <a:gd name="f480" fmla="val 1736"/>
                    <a:gd name="f481" fmla="val 1724"/>
                    <a:gd name="f482" fmla="val 1628"/>
                    <a:gd name="f483" fmla="val 1600"/>
                    <a:gd name="f484" fmla="val 1572"/>
                    <a:gd name="f485" fmla="val 1466"/>
                    <a:gd name="f486" fmla="val 1486"/>
                    <a:gd name="f487" fmla="val 1606"/>
                    <a:gd name="f488" fmla="val 1660"/>
                    <a:gd name="f489" fmla="val 1750"/>
                    <a:gd name="f490" fmla="val 1758"/>
                    <a:gd name="f491" fmla="val 1762"/>
                    <a:gd name="f492" fmla="val 1776"/>
                    <a:gd name="f493" fmla="val 1786"/>
                    <a:gd name="f494" fmla="val 1802"/>
                    <a:gd name="f495" fmla="val 1818"/>
                    <a:gd name="f496" fmla="val 1826"/>
                    <a:gd name="f497" fmla="val 1830"/>
                    <a:gd name="f498" fmla="val 1834"/>
                    <a:gd name="f499" fmla="val 1840"/>
                    <a:gd name="f500" fmla="val 1842"/>
                    <a:gd name="f501" fmla="val 1846"/>
                    <a:gd name="f502" fmla="val 1850"/>
                    <a:gd name="f503" fmla="val 1854"/>
                    <a:gd name="f504" fmla="val 1864"/>
                    <a:gd name="f505" fmla="val 1868"/>
                    <a:gd name="f506" fmla="val 1870"/>
                    <a:gd name="f507" fmla="val 1866"/>
                    <a:gd name="f508" fmla="val 1872"/>
                    <a:gd name="f509" fmla="val 1888"/>
                    <a:gd name="f510" fmla="val 1894"/>
                    <a:gd name="f511" fmla="val 1890"/>
                    <a:gd name="f512" fmla="val 1892"/>
                    <a:gd name="f513" fmla="val 1898"/>
                    <a:gd name="f514" fmla="val 1914"/>
                    <a:gd name="f515" fmla="val 1926"/>
                    <a:gd name="f516" fmla="val 1928"/>
                    <a:gd name="f517" fmla="val 1930"/>
                    <a:gd name="f518" fmla="val 1934"/>
                    <a:gd name="f519" fmla="val 1944"/>
                    <a:gd name="f520" fmla="val 1956"/>
                    <a:gd name="f521" fmla="val 1972"/>
                    <a:gd name="f522" fmla="val 1978"/>
                    <a:gd name="f523" fmla="val 1986"/>
                    <a:gd name="f524" fmla="val 1996"/>
                    <a:gd name="f525" fmla="val 2004"/>
                    <a:gd name="f526" fmla="val 2010"/>
                    <a:gd name="f527" fmla="val 2016"/>
                    <a:gd name="f528" fmla="val 2020"/>
                    <a:gd name="f529" fmla="val 2024"/>
                    <a:gd name="f530" fmla="val 2030"/>
                    <a:gd name="f531" fmla="val 2034"/>
                    <a:gd name="f532" fmla="val 2046"/>
                    <a:gd name="f533" fmla="val 2056"/>
                    <a:gd name="f534" fmla="val 2078"/>
                    <a:gd name="f535" fmla="+- 0 0 -90"/>
                    <a:gd name="f536" fmla="*/ f4 1 2090"/>
                    <a:gd name="f537" fmla="*/ f5 1 1714"/>
                    <a:gd name="f538" fmla="+- f8 0 f6"/>
                    <a:gd name="f539" fmla="+- f7 0 f6"/>
                    <a:gd name="f540" fmla="*/ f535 f0 1"/>
                    <a:gd name="f541" fmla="*/ f539 1 2090"/>
                    <a:gd name="f542" fmla="*/ f538 1 1714"/>
                    <a:gd name="f543" fmla="*/ f540 1 f3"/>
                    <a:gd name="f544" fmla="*/ 1784 1 f541"/>
                    <a:gd name="f545" fmla="*/ 18 1 f542"/>
                    <a:gd name="f546" fmla="*/ 1368 1 f541"/>
                    <a:gd name="f547" fmla="*/ 254 1 f542"/>
                    <a:gd name="f548" fmla="*/ 1096 1 f541"/>
                    <a:gd name="f549" fmla="*/ 632 1 f542"/>
                    <a:gd name="f550" fmla="*/ 1066 1 f541"/>
                    <a:gd name="f551" fmla="*/ 570 1 f542"/>
                    <a:gd name="f552" fmla="*/ 1044 1 f541"/>
                    <a:gd name="f553" fmla="*/ 562 1 f542"/>
                    <a:gd name="f554" fmla="*/ 1016 1 f541"/>
                    <a:gd name="f555" fmla="*/ 572 1 f542"/>
                    <a:gd name="f556" fmla="*/ 992 1 f541"/>
                    <a:gd name="f557" fmla="*/ 628 1 f542"/>
                    <a:gd name="f558" fmla="*/ 680 1 f541"/>
                    <a:gd name="f559" fmla="*/ 216 1 f542"/>
                    <a:gd name="f560" fmla="*/ 268 1 f541"/>
                    <a:gd name="f561" fmla="*/ 10 1 f542"/>
                    <a:gd name="f562" fmla="*/ 34 1 f541"/>
                    <a:gd name="f563" fmla="*/ 198 1 f542"/>
                    <a:gd name="f564" fmla="*/ 86 1 f541"/>
                    <a:gd name="f565" fmla="*/ 264 1 f542"/>
                    <a:gd name="f566" fmla="*/ 156 1 f541"/>
                    <a:gd name="f567" fmla="*/ 340 1 f542"/>
                    <a:gd name="f568" fmla="*/ 198 1 f541"/>
                    <a:gd name="f569" fmla="*/ 442 1 f542"/>
                    <a:gd name="f570" fmla="*/ 224 1 f541"/>
                    <a:gd name="f571" fmla="*/ 492 1 f542"/>
                    <a:gd name="f572" fmla="*/ 240 1 f541"/>
                    <a:gd name="f573" fmla="*/ 272 1 f541"/>
                    <a:gd name="f574" fmla="*/ 640 1 f542"/>
                    <a:gd name="f575" fmla="*/ 378 1 f541"/>
                    <a:gd name="f576" fmla="*/ 740 1 f542"/>
                    <a:gd name="f577" fmla="*/ 470 1 f541"/>
                    <a:gd name="f578" fmla="*/ 858 1 f542"/>
                    <a:gd name="f579" fmla="*/ 342 1 f541"/>
                    <a:gd name="f580" fmla="*/ 1124 1 f542"/>
                    <a:gd name="f581" fmla="*/ 376 1 f541"/>
                    <a:gd name="f582" fmla="*/ 1176 1 f542"/>
                    <a:gd name="f583" fmla="*/ 406 1 f541"/>
                    <a:gd name="f584" fmla="*/ 1268 1 f542"/>
                    <a:gd name="f585" fmla="*/ 458 1 f541"/>
                    <a:gd name="f586" fmla="*/ 1316 1 f542"/>
                    <a:gd name="f587" fmla="*/ 502 1 f541"/>
                    <a:gd name="f588" fmla="*/ 1380 1 f542"/>
                    <a:gd name="f589" fmla="*/ 536 1 f541"/>
                    <a:gd name="f590" fmla="*/ 1422 1 f542"/>
                    <a:gd name="f591" fmla="*/ 460 1 f541"/>
                    <a:gd name="f592" fmla="*/ 1554 1 f542"/>
                    <a:gd name="f593" fmla="*/ 414 1 f541"/>
                    <a:gd name="f594" fmla="*/ 1686 1 f542"/>
                    <a:gd name="f595" fmla="*/ 486 1 f541"/>
                    <a:gd name="f596" fmla="*/ 1704 1 f542"/>
                    <a:gd name="f597" fmla="*/ 586 1 f541"/>
                    <a:gd name="f598" fmla="*/ 1526 1 f542"/>
                    <a:gd name="f599" fmla="*/ 662 1 f541"/>
                    <a:gd name="f600" fmla="*/ 1528 1 f542"/>
                    <a:gd name="f601" fmla="*/ 700 1 f541"/>
                    <a:gd name="f602" fmla="*/ 768 1 f541"/>
                    <a:gd name="f603" fmla="*/ 1532 1 f542"/>
                    <a:gd name="f604" fmla="*/ 816 1 f541"/>
                    <a:gd name="f605" fmla="*/ 1452 1 f542"/>
                    <a:gd name="f606" fmla="*/ 978 1 f541"/>
                    <a:gd name="f607" fmla="*/ 928 1 f542"/>
                    <a:gd name="f608" fmla="*/ 996 1 f541"/>
                    <a:gd name="f609" fmla="*/ 942 1 f542"/>
                    <a:gd name="f610" fmla="*/ 1208 1 f542"/>
                    <a:gd name="f611" fmla="*/ 1088 1 f541"/>
                    <a:gd name="f612" fmla="*/ 1112 1 f542"/>
                    <a:gd name="f613" fmla="*/ 854 1 f542"/>
                    <a:gd name="f614" fmla="*/ 1138 1 f541"/>
                    <a:gd name="f615" fmla="*/ 1056 1 f542"/>
                    <a:gd name="f616" fmla="*/ 1284 1 f541"/>
                    <a:gd name="f617" fmla="*/ 1500 1 f542"/>
                    <a:gd name="f618" fmla="*/ 1334 1 f541"/>
                    <a:gd name="f619" fmla="*/ 1406 1 f541"/>
                    <a:gd name="f620" fmla="*/ 1536 1 f542"/>
                    <a:gd name="f621" fmla="*/ 1458 1 f541"/>
                    <a:gd name="f622" fmla="*/ 1516 1 f542"/>
                    <a:gd name="f623" fmla="*/ 1542 1 f541"/>
                    <a:gd name="f624" fmla="*/ 1592 1 f542"/>
                    <a:gd name="f625" fmla="*/ 1626 1 f541"/>
                    <a:gd name="f626" fmla="*/ 1714 1 f542"/>
                    <a:gd name="f627" fmla="*/ 1680 1 f541"/>
                    <a:gd name="f628" fmla="*/ 1650 1 f542"/>
                    <a:gd name="f629" fmla="*/ 1618 1 f541"/>
                    <a:gd name="f630" fmla="*/ 1546 1 f542"/>
                    <a:gd name="f631" fmla="*/ 1560 1 f541"/>
                    <a:gd name="f632" fmla="*/ 1404 1 f542"/>
                    <a:gd name="f633" fmla="*/ 1616 1 f541"/>
                    <a:gd name="f634" fmla="*/ 1378 1 f542"/>
                    <a:gd name="f635" fmla="*/ 1634 1 f541"/>
                    <a:gd name="f636" fmla="*/ 1294 1 f542"/>
                    <a:gd name="f637" fmla="*/ 1706 1 f541"/>
                    <a:gd name="f638" fmla="*/ 1248 1 f542"/>
                    <a:gd name="f639" fmla="*/ 1726 1 f541"/>
                    <a:gd name="f640" fmla="*/ 1166 1 f542"/>
                    <a:gd name="f641" fmla="*/ 1702 1 f541"/>
                    <a:gd name="f642" fmla="*/ 1004 1 f542"/>
                    <a:gd name="f643" fmla="*/ 1528 1 f541"/>
                    <a:gd name="f644" fmla="*/ 790 1 f542"/>
                    <a:gd name="f645" fmla="*/ 1758 1 f541"/>
                    <a:gd name="f646" fmla="*/ 718 1 f542"/>
                    <a:gd name="f647" fmla="*/ 1830 1 f541"/>
                    <a:gd name="f648" fmla="*/ 612 1 f542"/>
                    <a:gd name="f649" fmla="*/ 1868 1 f541"/>
                    <a:gd name="f650" fmla="*/ 536 1 f542"/>
                    <a:gd name="f651" fmla="*/ 1876 1 f541"/>
                    <a:gd name="f652" fmla="*/ 472 1 f542"/>
                    <a:gd name="f653" fmla="*/ 1898 1 f541"/>
                    <a:gd name="f654" fmla="*/ 394 1 f542"/>
                    <a:gd name="f655" fmla="*/ 1964 1 f541"/>
                    <a:gd name="f656" fmla="*/ 304 1 f542"/>
                    <a:gd name="f657" fmla="*/ 2020 1 f541"/>
                    <a:gd name="f658" fmla="*/ 236 1 f542"/>
                    <a:gd name="f659" fmla="*/ 1040 1 f541"/>
                    <a:gd name="f660" fmla="*/ 574 1 f542"/>
                    <a:gd name="f661" fmla="*/ 0 1 f541"/>
                    <a:gd name="f662" fmla="*/ f7 1 f541"/>
                    <a:gd name="f663" fmla="*/ 0 1 f542"/>
                    <a:gd name="f664" fmla="*/ f8 1 f542"/>
                    <a:gd name="f665" fmla="+- f543 0 f1"/>
                    <a:gd name="f666" fmla="*/ f661 f536 1"/>
                    <a:gd name="f667" fmla="*/ f662 f536 1"/>
                    <a:gd name="f668" fmla="*/ f664 f537 1"/>
                    <a:gd name="f669" fmla="*/ f663 f537 1"/>
                    <a:gd name="f670" fmla="*/ f544 f536 1"/>
                    <a:gd name="f671" fmla="*/ f545 f537 1"/>
                    <a:gd name="f672" fmla="*/ f546 f536 1"/>
                    <a:gd name="f673" fmla="*/ f547 f537 1"/>
                    <a:gd name="f674" fmla="*/ f548 f536 1"/>
                    <a:gd name="f675" fmla="*/ f549 f537 1"/>
                    <a:gd name="f676" fmla="*/ f550 f536 1"/>
                    <a:gd name="f677" fmla="*/ f551 f537 1"/>
                    <a:gd name="f678" fmla="*/ f552 f536 1"/>
                    <a:gd name="f679" fmla="*/ f553 f537 1"/>
                    <a:gd name="f680" fmla="*/ f554 f536 1"/>
                    <a:gd name="f681" fmla="*/ f555 f537 1"/>
                    <a:gd name="f682" fmla="*/ f556 f536 1"/>
                    <a:gd name="f683" fmla="*/ f557 f537 1"/>
                    <a:gd name="f684" fmla="*/ f558 f536 1"/>
                    <a:gd name="f685" fmla="*/ f559 f537 1"/>
                    <a:gd name="f686" fmla="*/ f560 f536 1"/>
                    <a:gd name="f687" fmla="*/ f561 f537 1"/>
                    <a:gd name="f688" fmla="*/ f562 f536 1"/>
                    <a:gd name="f689" fmla="*/ f563 f537 1"/>
                    <a:gd name="f690" fmla="*/ f564 f536 1"/>
                    <a:gd name="f691" fmla="*/ f565 f537 1"/>
                    <a:gd name="f692" fmla="*/ f566 f536 1"/>
                    <a:gd name="f693" fmla="*/ f567 f537 1"/>
                    <a:gd name="f694" fmla="*/ f568 f536 1"/>
                    <a:gd name="f695" fmla="*/ f569 f537 1"/>
                    <a:gd name="f696" fmla="*/ f570 f536 1"/>
                    <a:gd name="f697" fmla="*/ f571 f537 1"/>
                    <a:gd name="f698" fmla="*/ f572 f536 1"/>
                    <a:gd name="f699" fmla="*/ f573 f536 1"/>
                    <a:gd name="f700" fmla="*/ f574 f537 1"/>
                    <a:gd name="f701" fmla="*/ f575 f536 1"/>
                    <a:gd name="f702" fmla="*/ f576 f537 1"/>
                    <a:gd name="f703" fmla="*/ f577 f536 1"/>
                    <a:gd name="f704" fmla="*/ f578 f537 1"/>
                    <a:gd name="f705" fmla="*/ f579 f536 1"/>
                    <a:gd name="f706" fmla="*/ f580 f537 1"/>
                    <a:gd name="f707" fmla="*/ f581 f536 1"/>
                    <a:gd name="f708" fmla="*/ f582 f537 1"/>
                    <a:gd name="f709" fmla="*/ f583 f536 1"/>
                    <a:gd name="f710" fmla="*/ f584 f537 1"/>
                    <a:gd name="f711" fmla="*/ f585 f536 1"/>
                    <a:gd name="f712" fmla="*/ f586 f537 1"/>
                    <a:gd name="f713" fmla="*/ f587 f536 1"/>
                    <a:gd name="f714" fmla="*/ f588 f537 1"/>
                    <a:gd name="f715" fmla="*/ f589 f536 1"/>
                    <a:gd name="f716" fmla="*/ f590 f537 1"/>
                    <a:gd name="f717" fmla="*/ f591 f536 1"/>
                    <a:gd name="f718" fmla="*/ f592 f537 1"/>
                    <a:gd name="f719" fmla="*/ f593 f536 1"/>
                    <a:gd name="f720" fmla="*/ f594 f537 1"/>
                    <a:gd name="f721" fmla="*/ f595 f536 1"/>
                    <a:gd name="f722" fmla="*/ f596 f537 1"/>
                    <a:gd name="f723" fmla="*/ f597 f536 1"/>
                    <a:gd name="f724" fmla="*/ f598 f537 1"/>
                    <a:gd name="f725" fmla="*/ f599 f536 1"/>
                    <a:gd name="f726" fmla="*/ f600 f537 1"/>
                    <a:gd name="f727" fmla="*/ f601 f536 1"/>
                    <a:gd name="f728" fmla="*/ f602 f536 1"/>
                    <a:gd name="f729" fmla="*/ f603 f537 1"/>
                    <a:gd name="f730" fmla="*/ f604 f536 1"/>
                    <a:gd name="f731" fmla="*/ f605 f537 1"/>
                    <a:gd name="f732" fmla="*/ f606 f536 1"/>
                    <a:gd name="f733" fmla="*/ f607 f537 1"/>
                    <a:gd name="f734" fmla="*/ f608 f536 1"/>
                    <a:gd name="f735" fmla="*/ f609 f537 1"/>
                    <a:gd name="f736" fmla="*/ f610 f537 1"/>
                    <a:gd name="f737" fmla="*/ f611 f536 1"/>
                    <a:gd name="f738" fmla="*/ f612 f537 1"/>
                    <a:gd name="f739" fmla="*/ f613 f537 1"/>
                    <a:gd name="f740" fmla="*/ f614 f536 1"/>
                    <a:gd name="f741" fmla="*/ f615 f537 1"/>
                    <a:gd name="f742" fmla="*/ f616 f536 1"/>
                    <a:gd name="f743" fmla="*/ f617 f537 1"/>
                    <a:gd name="f744" fmla="*/ f618 f536 1"/>
                    <a:gd name="f745" fmla="*/ f619 f536 1"/>
                    <a:gd name="f746" fmla="*/ f620 f537 1"/>
                    <a:gd name="f747" fmla="*/ f621 f536 1"/>
                    <a:gd name="f748" fmla="*/ f622 f537 1"/>
                    <a:gd name="f749" fmla="*/ f623 f536 1"/>
                    <a:gd name="f750" fmla="*/ f624 f537 1"/>
                    <a:gd name="f751" fmla="*/ f625 f536 1"/>
                    <a:gd name="f752" fmla="*/ f626 f537 1"/>
                    <a:gd name="f753" fmla="*/ f627 f536 1"/>
                    <a:gd name="f754" fmla="*/ f628 f537 1"/>
                    <a:gd name="f755" fmla="*/ f629 f536 1"/>
                    <a:gd name="f756" fmla="*/ f630 f537 1"/>
                    <a:gd name="f757" fmla="*/ f631 f536 1"/>
                    <a:gd name="f758" fmla="*/ f632 f537 1"/>
                    <a:gd name="f759" fmla="*/ f633 f536 1"/>
                    <a:gd name="f760" fmla="*/ f634 f537 1"/>
                    <a:gd name="f761" fmla="*/ f635 f536 1"/>
                    <a:gd name="f762" fmla="*/ f636 f537 1"/>
                    <a:gd name="f763" fmla="*/ f637 f536 1"/>
                    <a:gd name="f764" fmla="*/ f638 f537 1"/>
                    <a:gd name="f765" fmla="*/ f639 f536 1"/>
                    <a:gd name="f766" fmla="*/ f640 f537 1"/>
                    <a:gd name="f767" fmla="*/ f641 f536 1"/>
                    <a:gd name="f768" fmla="*/ f642 f537 1"/>
                    <a:gd name="f769" fmla="*/ f643 f536 1"/>
                    <a:gd name="f770" fmla="*/ f644 f537 1"/>
                    <a:gd name="f771" fmla="*/ f645 f536 1"/>
                    <a:gd name="f772" fmla="*/ f646 f537 1"/>
                    <a:gd name="f773" fmla="*/ f647 f536 1"/>
                    <a:gd name="f774" fmla="*/ f648 f537 1"/>
                    <a:gd name="f775" fmla="*/ f649 f536 1"/>
                    <a:gd name="f776" fmla="*/ f650 f537 1"/>
                    <a:gd name="f777" fmla="*/ f651 f536 1"/>
                    <a:gd name="f778" fmla="*/ f652 f537 1"/>
                    <a:gd name="f779" fmla="*/ f653 f536 1"/>
                    <a:gd name="f780" fmla="*/ f654 f537 1"/>
                    <a:gd name="f781" fmla="*/ f655 f536 1"/>
                    <a:gd name="f782" fmla="*/ f656 f537 1"/>
                    <a:gd name="f783" fmla="*/ f657 f536 1"/>
                    <a:gd name="f784" fmla="*/ f658 f537 1"/>
                    <a:gd name="f785" fmla="*/ f659 f536 1"/>
                    <a:gd name="f786" fmla="*/ f660 f5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65">
                      <a:pos x="f670" y="f671"/>
                    </a:cxn>
                    <a:cxn ang="f665">
                      <a:pos x="f672" y="f673"/>
                    </a:cxn>
                    <a:cxn ang="f665">
                      <a:pos x="f674" y="f675"/>
                    </a:cxn>
                    <a:cxn ang="f665">
                      <a:pos x="f676" y="f677"/>
                    </a:cxn>
                    <a:cxn ang="f665">
                      <a:pos x="f678" y="f679"/>
                    </a:cxn>
                    <a:cxn ang="f665">
                      <a:pos x="f680" y="f681"/>
                    </a:cxn>
                    <a:cxn ang="f665">
                      <a:pos x="f682" y="f683"/>
                    </a:cxn>
                    <a:cxn ang="f665">
                      <a:pos x="f684" y="f685"/>
                    </a:cxn>
                    <a:cxn ang="f665">
                      <a:pos x="f686" y="f687"/>
                    </a:cxn>
                    <a:cxn ang="f665">
                      <a:pos x="f688" y="f689"/>
                    </a:cxn>
                    <a:cxn ang="f665">
                      <a:pos x="f690" y="f691"/>
                    </a:cxn>
                    <a:cxn ang="f665">
                      <a:pos x="f692" y="f693"/>
                    </a:cxn>
                    <a:cxn ang="f665">
                      <a:pos x="f694" y="f695"/>
                    </a:cxn>
                    <a:cxn ang="f665">
                      <a:pos x="f696" y="f697"/>
                    </a:cxn>
                    <a:cxn ang="f665">
                      <a:pos x="f698" y="f681"/>
                    </a:cxn>
                    <a:cxn ang="f665">
                      <a:pos x="f699" y="f700"/>
                    </a:cxn>
                    <a:cxn ang="f665">
                      <a:pos x="f701" y="f702"/>
                    </a:cxn>
                    <a:cxn ang="f665">
                      <a:pos x="f703" y="f704"/>
                    </a:cxn>
                    <a:cxn ang="f665">
                      <a:pos x="f705" y="f706"/>
                    </a:cxn>
                    <a:cxn ang="f665">
                      <a:pos x="f707" y="f708"/>
                    </a:cxn>
                    <a:cxn ang="f665">
                      <a:pos x="f709" y="f710"/>
                    </a:cxn>
                    <a:cxn ang="f665">
                      <a:pos x="f711" y="f712"/>
                    </a:cxn>
                    <a:cxn ang="f665">
                      <a:pos x="f713" y="f714"/>
                    </a:cxn>
                    <a:cxn ang="f665">
                      <a:pos x="f715" y="f716"/>
                    </a:cxn>
                    <a:cxn ang="f665">
                      <a:pos x="f717" y="f718"/>
                    </a:cxn>
                    <a:cxn ang="f665">
                      <a:pos x="f719" y="f720"/>
                    </a:cxn>
                    <a:cxn ang="f665">
                      <a:pos x="f721" y="f722"/>
                    </a:cxn>
                    <a:cxn ang="f665">
                      <a:pos x="f723" y="f724"/>
                    </a:cxn>
                    <a:cxn ang="f665">
                      <a:pos x="f725" y="f726"/>
                    </a:cxn>
                    <a:cxn ang="f665">
                      <a:pos x="f727" y="f726"/>
                    </a:cxn>
                    <a:cxn ang="f665">
                      <a:pos x="f728" y="f729"/>
                    </a:cxn>
                    <a:cxn ang="f665">
                      <a:pos x="f730" y="f731"/>
                    </a:cxn>
                    <a:cxn ang="f665">
                      <a:pos x="f732" y="f733"/>
                    </a:cxn>
                    <a:cxn ang="f665">
                      <a:pos x="f734" y="f735"/>
                    </a:cxn>
                    <a:cxn ang="f665">
                      <a:pos x="f682" y="f736"/>
                    </a:cxn>
                    <a:cxn ang="f665">
                      <a:pos x="f737" y="f738"/>
                    </a:cxn>
                    <a:cxn ang="f665">
                      <a:pos x="f737" y="f739"/>
                    </a:cxn>
                    <a:cxn ang="f665">
                      <a:pos x="f740" y="f741"/>
                    </a:cxn>
                    <a:cxn ang="f665">
                      <a:pos x="f742" y="f743"/>
                    </a:cxn>
                    <a:cxn ang="f665">
                      <a:pos x="f744" y="f726"/>
                    </a:cxn>
                    <a:cxn ang="f665">
                      <a:pos x="f745" y="f746"/>
                    </a:cxn>
                    <a:cxn ang="f665">
                      <a:pos x="f747" y="f748"/>
                    </a:cxn>
                    <a:cxn ang="f665">
                      <a:pos x="f749" y="f750"/>
                    </a:cxn>
                    <a:cxn ang="f665">
                      <a:pos x="f751" y="f752"/>
                    </a:cxn>
                    <a:cxn ang="f665">
                      <a:pos x="f753" y="f754"/>
                    </a:cxn>
                    <a:cxn ang="f665">
                      <a:pos x="f755" y="f756"/>
                    </a:cxn>
                    <a:cxn ang="f665">
                      <a:pos x="f757" y="f758"/>
                    </a:cxn>
                    <a:cxn ang="f665">
                      <a:pos x="f759" y="f760"/>
                    </a:cxn>
                    <a:cxn ang="f665">
                      <a:pos x="f761" y="f762"/>
                    </a:cxn>
                    <a:cxn ang="f665">
                      <a:pos x="f763" y="f764"/>
                    </a:cxn>
                    <a:cxn ang="f665">
                      <a:pos x="f765" y="f766"/>
                    </a:cxn>
                    <a:cxn ang="f665">
                      <a:pos x="f767" y="f768"/>
                    </a:cxn>
                    <a:cxn ang="f665">
                      <a:pos x="f769" y="f770"/>
                    </a:cxn>
                    <a:cxn ang="f665">
                      <a:pos x="f771" y="f772"/>
                    </a:cxn>
                    <a:cxn ang="f665">
                      <a:pos x="f773" y="f774"/>
                    </a:cxn>
                    <a:cxn ang="f665">
                      <a:pos x="f775" y="f776"/>
                    </a:cxn>
                    <a:cxn ang="f665">
                      <a:pos x="f777" y="f778"/>
                    </a:cxn>
                    <a:cxn ang="f665">
                      <a:pos x="f779" y="f780"/>
                    </a:cxn>
                    <a:cxn ang="f665">
                      <a:pos x="f781" y="f782"/>
                    </a:cxn>
                    <a:cxn ang="f665">
                      <a:pos x="f783" y="f784"/>
                    </a:cxn>
                    <a:cxn ang="f665">
                      <a:pos x="f785" y="f786"/>
                    </a:cxn>
                  </a:cxnLst>
                  <a:rect l="f666" t="f669" r="f667" b="f668"/>
                  <a:pathLst>
                    <a:path w="2090" h="1714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6"/>
                      </a:lnTo>
                      <a:lnTo>
                        <a:pt x="f17" y="f6"/>
                      </a:lnTo>
                      <a:lnTo>
                        <a:pt x="f18" y="f19"/>
                      </a:lnTo>
                      <a:lnTo>
                        <a:pt x="f20" y="f16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4" y="f65"/>
                      </a:lnTo>
                      <a:lnTo>
                        <a:pt x="f62" y="f66"/>
                      </a:lnTo>
                      <a:lnTo>
                        <a:pt x="f60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71"/>
                      </a:lnTo>
                      <a:lnTo>
                        <a:pt x="f70" y="f73"/>
                      </a:lnTo>
                      <a:lnTo>
                        <a:pt x="f74" y="f73"/>
                      </a:lnTo>
                      <a:lnTo>
                        <a:pt x="f75" y="f73"/>
                      </a:lnTo>
                      <a:lnTo>
                        <a:pt x="f75" y="f73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78" y="f77"/>
                      </a:lnTo>
                      <a:lnTo>
                        <a:pt x="f80" y="f81"/>
                      </a:lnTo>
                      <a:lnTo>
                        <a:pt x="f82" y="f79"/>
                      </a:lnTo>
                      <a:lnTo>
                        <a:pt x="f82" y="f73"/>
                      </a:lnTo>
                      <a:lnTo>
                        <a:pt x="f83" y="f73"/>
                      </a:lnTo>
                      <a:lnTo>
                        <a:pt x="f84" y="f73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6" y="f69"/>
                      </a:lnTo>
                      <a:lnTo>
                        <a:pt x="f87" y="f67"/>
                      </a:lnTo>
                      <a:lnTo>
                        <a:pt x="f88" y="f66"/>
                      </a:lnTo>
                      <a:lnTo>
                        <a:pt x="f88" y="f65"/>
                      </a:lnTo>
                      <a:lnTo>
                        <a:pt x="f88" y="f65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4" y="f95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49"/>
                      </a:lnTo>
                      <a:lnTo>
                        <a:pt x="f103" y="f104"/>
                      </a:lnTo>
                      <a:lnTo>
                        <a:pt x="f105" y="f45"/>
                      </a:lnTo>
                      <a:lnTo>
                        <a:pt x="f105" y="f45"/>
                      </a:lnTo>
                      <a:lnTo>
                        <a:pt x="f106" y="f43"/>
                      </a:lnTo>
                      <a:lnTo>
                        <a:pt x="f107" y="f41"/>
                      </a:lnTo>
                      <a:lnTo>
                        <a:pt x="f108" y="f39"/>
                      </a:lnTo>
                      <a:lnTo>
                        <a:pt x="f109" y="f3"/>
                      </a:lnTo>
                      <a:lnTo>
                        <a:pt x="f65" y="f36"/>
                      </a:lnTo>
                      <a:lnTo>
                        <a:pt x="f110" y="f34"/>
                      </a:lnTo>
                      <a:lnTo>
                        <a:pt x="f111" y="f32"/>
                      </a:lnTo>
                      <a:lnTo>
                        <a:pt x="f112" y="f30"/>
                      </a:lnTo>
                      <a:lnTo>
                        <a:pt x="f112" y="f30"/>
                      </a:lnTo>
                      <a:lnTo>
                        <a:pt x="f113" y="f28"/>
                      </a:lnTo>
                      <a:lnTo>
                        <a:pt x="f114" y="f26"/>
                      </a:lnTo>
                      <a:lnTo>
                        <a:pt x="f115" y="f24"/>
                      </a:lnTo>
                      <a:lnTo>
                        <a:pt x="f116" y="f22"/>
                      </a:lnTo>
                      <a:lnTo>
                        <a:pt x="f117" y="f16"/>
                      </a:lnTo>
                      <a:lnTo>
                        <a:pt x="f118" y="f19"/>
                      </a:lnTo>
                      <a:lnTo>
                        <a:pt x="f119" y="f6"/>
                      </a:lnTo>
                      <a:lnTo>
                        <a:pt x="f120" y="f16"/>
                      </a:lnTo>
                      <a:lnTo>
                        <a:pt x="f121" y="f14"/>
                      </a:lnTo>
                      <a:lnTo>
                        <a:pt x="f122" y="f12"/>
                      </a:lnTo>
                      <a:lnTo>
                        <a:pt x="f19" y="f10"/>
                      </a:lnTo>
                      <a:lnTo>
                        <a:pt x="f6" y="f123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6" y="f127"/>
                      </a:lnTo>
                      <a:lnTo>
                        <a:pt x="f12" y="f118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30" y="f132"/>
                      </a:lnTo>
                      <a:lnTo>
                        <a:pt x="f30" y="f132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23" y="f43"/>
                      </a:lnTo>
                      <a:lnTo>
                        <a:pt x="f34" y="f145"/>
                      </a:lnTo>
                      <a:lnTo>
                        <a:pt x="f34" y="f145"/>
                      </a:lnTo>
                      <a:lnTo>
                        <a:pt x="f120" y="f146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3" y="f154"/>
                      </a:lnTo>
                      <a:lnTo>
                        <a:pt x="f153" y="f155"/>
                      </a:lnTo>
                      <a:lnTo>
                        <a:pt x="f156" y="f2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27" y="f161"/>
                      </a:lnTo>
                      <a:lnTo>
                        <a:pt x="f162" y="f163"/>
                      </a:lnTo>
                      <a:lnTo>
                        <a:pt x="f127" y="f164"/>
                      </a:lnTo>
                      <a:lnTo>
                        <a:pt x="f165" y="f166"/>
                      </a:lnTo>
                      <a:lnTo>
                        <a:pt x="f165" y="f166"/>
                      </a:lnTo>
                      <a:lnTo>
                        <a:pt x="f119" y="f167"/>
                      </a:lnTo>
                      <a:lnTo>
                        <a:pt x="f165" y="f168"/>
                      </a:lnTo>
                      <a:lnTo>
                        <a:pt x="f169" y="f51"/>
                      </a:lnTo>
                      <a:lnTo>
                        <a:pt x="f118" y="f170"/>
                      </a:lnTo>
                      <a:lnTo>
                        <a:pt x="f118" y="f170"/>
                      </a:lnTo>
                      <a:lnTo>
                        <a:pt x="f39" y="f171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29" y="f111"/>
                      </a:lnTo>
                      <a:lnTo>
                        <a:pt x="f129" y="f176"/>
                      </a:lnTo>
                      <a:lnTo>
                        <a:pt x="f172" y="f177"/>
                      </a:lnTo>
                      <a:lnTo>
                        <a:pt x="f172" y="f177"/>
                      </a:lnTo>
                      <a:lnTo>
                        <a:pt x="f178" y="f179"/>
                      </a:lnTo>
                      <a:lnTo>
                        <a:pt x="f178" y="f180"/>
                      </a:lnTo>
                      <a:lnTo>
                        <a:pt x="f172" y="f181"/>
                      </a:lnTo>
                      <a:lnTo>
                        <a:pt x="f129" y="f110"/>
                      </a:lnTo>
                      <a:lnTo>
                        <a:pt x="f134" y="f73"/>
                      </a:lnTo>
                      <a:lnTo>
                        <a:pt x="f136" y="f69"/>
                      </a:lnTo>
                      <a:lnTo>
                        <a:pt x="f182" y="f97"/>
                      </a:lnTo>
                      <a:lnTo>
                        <a:pt x="f182" y="f97"/>
                      </a:lnTo>
                      <a:lnTo>
                        <a:pt x="f183" y="f55"/>
                      </a:lnTo>
                      <a:lnTo>
                        <a:pt x="f184" y="f185"/>
                      </a:lnTo>
                      <a:lnTo>
                        <a:pt x="f186" y="f187"/>
                      </a:lnTo>
                      <a:lnTo>
                        <a:pt x="f188" y="f189"/>
                      </a:lnTo>
                      <a:lnTo>
                        <a:pt x="f188" y="f189"/>
                      </a:lnTo>
                      <a:lnTo>
                        <a:pt x="f188" y="f190"/>
                      </a:lnTo>
                      <a:lnTo>
                        <a:pt x="f140" y="f19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46" y="f108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204" y="f205"/>
                      </a:lnTo>
                      <a:lnTo>
                        <a:pt x="f104" y="f206"/>
                      </a:lnTo>
                      <a:lnTo>
                        <a:pt x="f207" y="f208"/>
                      </a:lnTo>
                      <a:lnTo>
                        <a:pt x="f209" y="f208"/>
                      </a:lnTo>
                      <a:lnTo>
                        <a:pt x="f210" y="f208"/>
                      </a:lnTo>
                      <a:lnTo>
                        <a:pt x="f91" y="f211"/>
                      </a:lnTo>
                      <a:lnTo>
                        <a:pt x="f59" y="f212"/>
                      </a:lnTo>
                      <a:lnTo>
                        <a:pt x="f59" y="f212"/>
                      </a:lnTo>
                      <a:lnTo>
                        <a:pt x="f81" y="f213"/>
                      </a:lnTo>
                      <a:lnTo>
                        <a:pt x="f179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51" y="f219"/>
                      </a:lnTo>
                      <a:lnTo>
                        <a:pt x="f220" y="f221"/>
                      </a:lnTo>
                      <a:lnTo>
                        <a:pt x="f220" y="f222"/>
                      </a:lnTo>
                      <a:lnTo>
                        <a:pt x="f220" y="f223"/>
                      </a:lnTo>
                      <a:lnTo>
                        <a:pt x="f224" y="f225"/>
                      </a:lnTo>
                      <a:lnTo>
                        <a:pt x="f226" y="f88"/>
                      </a:lnTo>
                      <a:lnTo>
                        <a:pt x="f224" y="f227"/>
                      </a:lnTo>
                      <a:lnTo>
                        <a:pt x="f228" y="f229"/>
                      </a:lnTo>
                      <a:lnTo>
                        <a:pt x="f155" y="f230"/>
                      </a:lnTo>
                      <a:lnTo>
                        <a:pt x="f45" y="f54"/>
                      </a:lnTo>
                      <a:lnTo>
                        <a:pt x="f45" y="f54"/>
                      </a:lnTo>
                      <a:lnTo>
                        <a:pt x="f45" y="f231"/>
                      </a:lnTo>
                      <a:lnTo>
                        <a:pt x="f232" y="f233"/>
                      </a:lnTo>
                      <a:lnTo>
                        <a:pt x="f114" y="f234"/>
                      </a:lnTo>
                      <a:lnTo>
                        <a:pt x="f154" y="f235"/>
                      </a:lnTo>
                      <a:lnTo>
                        <a:pt x="f204" y="f236"/>
                      </a:lnTo>
                      <a:lnTo>
                        <a:pt x="f237" y="f238"/>
                      </a:lnTo>
                      <a:lnTo>
                        <a:pt x="f237" y="f238"/>
                      </a:lnTo>
                      <a:lnTo>
                        <a:pt x="f239" y="f52"/>
                      </a:lnTo>
                      <a:lnTo>
                        <a:pt x="f240" y="f241"/>
                      </a:lnTo>
                      <a:lnTo>
                        <a:pt x="f47" y="f242"/>
                      </a:lnTo>
                      <a:lnTo>
                        <a:pt x="f243" y="f244"/>
                      </a:lnTo>
                      <a:lnTo>
                        <a:pt x="f47" y="f245"/>
                      </a:lnTo>
                      <a:lnTo>
                        <a:pt x="f47" y="f246"/>
                      </a:lnTo>
                      <a:lnTo>
                        <a:pt x="f243" y="f247"/>
                      </a:lnTo>
                      <a:lnTo>
                        <a:pt x="f243" y="f247"/>
                      </a:lnTo>
                      <a:lnTo>
                        <a:pt x="f224" y="f248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161" y="f255"/>
                      </a:lnTo>
                      <a:lnTo>
                        <a:pt x="f256" y="f255"/>
                      </a:lnTo>
                      <a:lnTo>
                        <a:pt x="f256" y="f255"/>
                      </a:lnTo>
                      <a:lnTo>
                        <a:pt x="f257" y="f258"/>
                      </a:lnTo>
                      <a:lnTo>
                        <a:pt x="f112" y="f259"/>
                      </a:lnTo>
                      <a:lnTo>
                        <a:pt x="f260" y="f44"/>
                      </a:lnTo>
                      <a:lnTo>
                        <a:pt x="f261" y="f262"/>
                      </a:lnTo>
                      <a:lnTo>
                        <a:pt x="f220" y="f263"/>
                      </a:lnTo>
                      <a:lnTo>
                        <a:pt x="f220" y="f264"/>
                      </a:lnTo>
                      <a:lnTo>
                        <a:pt x="f220" y="f264"/>
                      </a:lnTo>
                      <a:lnTo>
                        <a:pt x="f261" y="f265"/>
                      </a:lnTo>
                      <a:lnTo>
                        <a:pt x="f220" y="f266"/>
                      </a:lnTo>
                      <a:lnTo>
                        <a:pt x="f220" y="f267"/>
                      </a:lnTo>
                      <a:lnTo>
                        <a:pt x="f101" y="f268"/>
                      </a:lnTo>
                      <a:lnTo>
                        <a:pt x="f101" y="f268"/>
                      </a:lnTo>
                      <a:lnTo>
                        <a:pt x="f269" y="f270"/>
                      </a:lnTo>
                      <a:lnTo>
                        <a:pt x="f271" y="f272"/>
                      </a:lnTo>
                      <a:lnTo>
                        <a:pt x="f173" y="f273"/>
                      </a:lnTo>
                      <a:lnTo>
                        <a:pt x="f173" y="f273"/>
                      </a:lnTo>
                      <a:lnTo>
                        <a:pt x="f274" y="f273"/>
                      </a:lnTo>
                      <a:lnTo>
                        <a:pt x="f275" y="f276"/>
                      </a:lnTo>
                      <a:lnTo>
                        <a:pt x="f277" y="f278"/>
                      </a:lnTo>
                      <a:lnTo>
                        <a:pt x="f180" y="f279"/>
                      </a:lnTo>
                      <a:lnTo>
                        <a:pt x="f180" y="f280"/>
                      </a:lnTo>
                      <a:lnTo>
                        <a:pt x="f180" y="f280"/>
                      </a:lnTo>
                      <a:lnTo>
                        <a:pt x="f180" y="f281"/>
                      </a:lnTo>
                      <a:lnTo>
                        <a:pt x="f282" y="f283"/>
                      </a:lnTo>
                      <a:lnTo>
                        <a:pt x="f284" y="f285"/>
                      </a:lnTo>
                      <a:lnTo>
                        <a:pt x="f210" y="f286"/>
                      </a:lnTo>
                      <a:lnTo>
                        <a:pt x="f181" y="f287"/>
                      </a:lnTo>
                      <a:lnTo>
                        <a:pt x="f181" y="f288"/>
                      </a:lnTo>
                      <a:lnTo>
                        <a:pt x="f284" y="f289"/>
                      </a:lnTo>
                      <a:lnTo>
                        <a:pt x="f290" y="f291"/>
                      </a:lnTo>
                      <a:lnTo>
                        <a:pt x="f290" y="f291"/>
                      </a:lnTo>
                      <a:lnTo>
                        <a:pt x="f175" y="f292"/>
                      </a:lnTo>
                      <a:lnTo>
                        <a:pt x="f293" y="f294"/>
                      </a:lnTo>
                      <a:lnTo>
                        <a:pt x="f170" y="f295"/>
                      </a:lnTo>
                      <a:lnTo>
                        <a:pt x="f296" y="f297"/>
                      </a:lnTo>
                      <a:lnTo>
                        <a:pt x="f296" y="f297"/>
                      </a:lnTo>
                      <a:lnTo>
                        <a:pt x="f101" y="f298"/>
                      </a:lnTo>
                      <a:lnTo>
                        <a:pt x="f168" y="f299"/>
                      </a:lnTo>
                      <a:lnTo>
                        <a:pt x="f257" y="f300"/>
                      </a:lnTo>
                      <a:lnTo>
                        <a:pt x="f301" y="f302"/>
                      </a:lnTo>
                      <a:lnTo>
                        <a:pt x="f301" y="f302"/>
                      </a:lnTo>
                      <a:lnTo>
                        <a:pt x="f49" y="f303"/>
                      </a:lnTo>
                      <a:lnTo>
                        <a:pt x="f304" y="f305"/>
                      </a:lnTo>
                      <a:lnTo>
                        <a:pt x="f306" y="f307"/>
                      </a:lnTo>
                      <a:lnTo>
                        <a:pt x="f308" y="f309"/>
                      </a:lnTo>
                      <a:lnTo>
                        <a:pt x="f306" y="f310"/>
                      </a:lnTo>
                      <a:lnTo>
                        <a:pt x="f311" y="f312"/>
                      </a:lnTo>
                      <a:lnTo>
                        <a:pt x="f161" y="f313"/>
                      </a:lnTo>
                      <a:lnTo>
                        <a:pt x="f161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167" y="f8"/>
                      </a:lnTo>
                      <a:lnTo>
                        <a:pt x="f261" y="f8"/>
                      </a:lnTo>
                      <a:lnTo>
                        <a:pt x="f318" y="f8"/>
                      </a:lnTo>
                      <a:lnTo>
                        <a:pt x="f217" y="f319"/>
                      </a:lnTo>
                      <a:lnTo>
                        <a:pt x="f293" y="f317"/>
                      </a:lnTo>
                      <a:lnTo>
                        <a:pt x="f173" y="f320"/>
                      </a:lnTo>
                      <a:lnTo>
                        <a:pt x="f175" y="f321"/>
                      </a:lnTo>
                      <a:lnTo>
                        <a:pt x="f99" y="f322"/>
                      </a:lnTo>
                      <a:lnTo>
                        <a:pt x="f323" y="f324"/>
                      </a:lnTo>
                      <a:lnTo>
                        <a:pt x="f275" y="f309"/>
                      </a:lnTo>
                      <a:lnTo>
                        <a:pt x="f277" y="f307"/>
                      </a:lnTo>
                      <a:lnTo>
                        <a:pt x="f277" y="f307"/>
                      </a:lnTo>
                      <a:lnTo>
                        <a:pt x="f325" y="f31"/>
                      </a:lnTo>
                      <a:lnTo>
                        <a:pt x="f326" y="f298"/>
                      </a:lnTo>
                      <a:lnTo>
                        <a:pt x="f185" y="f327"/>
                      </a:lnTo>
                      <a:lnTo>
                        <a:pt x="f328" y="f329"/>
                      </a:lnTo>
                      <a:lnTo>
                        <a:pt x="f328" y="f329"/>
                      </a:lnTo>
                      <a:lnTo>
                        <a:pt x="f330" y="f292"/>
                      </a:lnTo>
                      <a:lnTo>
                        <a:pt x="f187" y="f331"/>
                      </a:lnTo>
                      <a:lnTo>
                        <a:pt x="f63" y="f332"/>
                      </a:lnTo>
                      <a:lnTo>
                        <a:pt x="f61" y="f333"/>
                      </a:lnTo>
                      <a:lnTo>
                        <a:pt x="f334" y="f333"/>
                      </a:lnTo>
                      <a:lnTo>
                        <a:pt x="f57" y="f332"/>
                      </a:lnTo>
                      <a:lnTo>
                        <a:pt x="f335" y="f336"/>
                      </a:lnTo>
                      <a:lnTo>
                        <a:pt x="f335" y="f336"/>
                      </a:lnTo>
                      <a:lnTo>
                        <a:pt x="f337" y="f338"/>
                      </a:lnTo>
                      <a:lnTo>
                        <a:pt x="f339" y="f327"/>
                      </a:lnTo>
                      <a:lnTo>
                        <a:pt x="f340" y="f341"/>
                      </a:lnTo>
                      <a:lnTo>
                        <a:pt x="f339" y="f341"/>
                      </a:lnTo>
                      <a:lnTo>
                        <a:pt x="f342" y="f343"/>
                      </a:lnTo>
                      <a:lnTo>
                        <a:pt x="f340" y="f343"/>
                      </a:lnTo>
                      <a:lnTo>
                        <a:pt x="f340" y="f343"/>
                      </a:lnTo>
                      <a:lnTo>
                        <a:pt x="f344" y="f341"/>
                      </a:lnTo>
                      <a:lnTo>
                        <a:pt x="f345" y="f327"/>
                      </a:lnTo>
                      <a:lnTo>
                        <a:pt x="f346" y="f338"/>
                      </a:lnTo>
                      <a:lnTo>
                        <a:pt x="f346" y="f338"/>
                      </a:lnTo>
                      <a:lnTo>
                        <a:pt x="f347" y="f292"/>
                      </a:lnTo>
                      <a:lnTo>
                        <a:pt x="f348" y="f331"/>
                      </a:lnTo>
                      <a:lnTo>
                        <a:pt x="f203" y="f332"/>
                      </a:lnTo>
                      <a:lnTo>
                        <a:pt x="f203" y="f332"/>
                      </a:lnTo>
                      <a:lnTo>
                        <a:pt x="f349" y="f331"/>
                      </a:lnTo>
                      <a:lnTo>
                        <a:pt x="f350" y="f292"/>
                      </a:lnTo>
                      <a:lnTo>
                        <a:pt x="f212" y="f338"/>
                      </a:lnTo>
                      <a:lnTo>
                        <a:pt x="f212" y="f338"/>
                      </a:lnTo>
                      <a:lnTo>
                        <a:pt x="f351" y="f352"/>
                      </a:lnTo>
                      <a:lnTo>
                        <a:pt x="f353" y="f327"/>
                      </a:lnTo>
                      <a:lnTo>
                        <a:pt x="f354" y="f327"/>
                      </a:lnTo>
                      <a:lnTo>
                        <a:pt x="f355" y="f327"/>
                      </a:lnTo>
                      <a:lnTo>
                        <a:pt x="f356" y="f338"/>
                      </a:lnTo>
                      <a:lnTo>
                        <a:pt x="f357" y="f336"/>
                      </a:lnTo>
                      <a:lnTo>
                        <a:pt x="f357" y="f336"/>
                      </a:lnTo>
                      <a:lnTo>
                        <a:pt x="f358" y="f359"/>
                      </a:lnTo>
                      <a:lnTo>
                        <a:pt x="f360" y="f361"/>
                      </a:lnTo>
                      <a:lnTo>
                        <a:pt x="f362" y="f363"/>
                      </a:lnTo>
                      <a:lnTo>
                        <a:pt x="f364" y="f365"/>
                      </a:lnTo>
                      <a:lnTo>
                        <a:pt x="f364" y="f366"/>
                      </a:lnTo>
                      <a:lnTo>
                        <a:pt x="f367" y="f368"/>
                      </a:lnTo>
                      <a:lnTo>
                        <a:pt x="f369" y="f370"/>
                      </a:lnTo>
                      <a:lnTo>
                        <a:pt x="f371" y="f372"/>
                      </a:lnTo>
                      <a:lnTo>
                        <a:pt x="f373" y="f374"/>
                      </a:lnTo>
                      <a:lnTo>
                        <a:pt x="f375" y="f376"/>
                      </a:lnTo>
                      <a:lnTo>
                        <a:pt x="f377" y="f75"/>
                      </a:lnTo>
                      <a:lnTo>
                        <a:pt x="f378" y="f379"/>
                      </a:lnTo>
                      <a:lnTo>
                        <a:pt x="f378" y="f379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384" y="f385"/>
                      </a:lnTo>
                      <a:lnTo>
                        <a:pt x="f386" y="f373"/>
                      </a:lnTo>
                      <a:lnTo>
                        <a:pt x="f225" y="f387"/>
                      </a:lnTo>
                      <a:lnTo>
                        <a:pt x="f225" y="f387"/>
                      </a:lnTo>
                      <a:lnTo>
                        <a:pt x="f388" y="f389"/>
                      </a:lnTo>
                      <a:lnTo>
                        <a:pt x="f390" y="f218"/>
                      </a:lnTo>
                      <a:lnTo>
                        <a:pt x="f391" y="f392"/>
                      </a:lnTo>
                      <a:lnTo>
                        <a:pt x="f88" y="f393"/>
                      </a:lnTo>
                      <a:lnTo>
                        <a:pt x="f88" y="f387"/>
                      </a:lnTo>
                      <a:lnTo>
                        <a:pt x="f394" y="f379"/>
                      </a:lnTo>
                      <a:lnTo>
                        <a:pt x="f92" y="f96"/>
                      </a:lnTo>
                      <a:lnTo>
                        <a:pt x="f388" y="f388"/>
                      </a:lnTo>
                      <a:lnTo>
                        <a:pt x="f388" y="f83"/>
                      </a:lnTo>
                      <a:lnTo>
                        <a:pt x="f388" y="f395"/>
                      </a:lnTo>
                      <a:lnTo>
                        <a:pt x="f388" y="f396"/>
                      </a:lnTo>
                      <a:lnTo>
                        <a:pt x="f92" y="f397"/>
                      </a:lnTo>
                      <a:lnTo>
                        <a:pt x="f92" y="f398"/>
                      </a:lnTo>
                      <a:lnTo>
                        <a:pt x="f388" y="f231"/>
                      </a:lnTo>
                      <a:lnTo>
                        <a:pt x="f94" y="f399"/>
                      </a:lnTo>
                      <a:lnTo>
                        <a:pt x="f94" y="f400"/>
                      </a:lnTo>
                      <a:lnTo>
                        <a:pt x="f87" y="f248"/>
                      </a:lnTo>
                      <a:lnTo>
                        <a:pt x="f401" y="f258"/>
                      </a:lnTo>
                      <a:lnTo>
                        <a:pt x="f80" y="f402"/>
                      </a:lnTo>
                      <a:lnTo>
                        <a:pt x="f78" y="f258"/>
                      </a:lnTo>
                      <a:lnTo>
                        <a:pt x="f230" y="f248"/>
                      </a:lnTo>
                      <a:lnTo>
                        <a:pt x="f56" y="f400"/>
                      </a:lnTo>
                      <a:lnTo>
                        <a:pt x="f56" y="f399"/>
                      </a:lnTo>
                      <a:lnTo>
                        <a:pt x="f403" y="f231"/>
                      </a:lnTo>
                      <a:lnTo>
                        <a:pt x="f64" y="f398"/>
                      </a:lnTo>
                      <a:lnTo>
                        <a:pt x="f64" y="f397"/>
                      </a:lnTo>
                      <a:lnTo>
                        <a:pt x="f403" y="f396"/>
                      </a:lnTo>
                      <a:lnTo>
                        <a:pt x="f403" y="f395"/>
                      </a:lnTo>
                      <a:lnTo>
                        <a:pt x="f403" y="f83"/>
                      </a:lnTo>
                      <a:lnTo>
                        <a:pt x="f403" y="f388"/>
                      </a:lnTo>
                      <a:lnTo>
                        <a:pt x="f64" y="f96"/>
                      </a:lnTo>
                      <a:lnTo>
                        <a:pt x="f404" y="f379"/>
                      </a:lnTo>
                      <a:lnTo>
                        <a:pt x="f405" y="f387"/>
                      </a:lnTo>
                      <a:lnTo>
                        <a:pt x="f60" y="f392"/>
                      </a:lnTo>
                      <a:lnTo>
                        <a:pt x="f60" y="f392"/>
                      </a:lnTo>
                      <a:lnTo>
                        <a:pt x="f64" y="f393"/>
                      </a:lnTo>
                      <a:lnTo>
                        <a:pt x="f406" y="f218"/>
                      </a:lnTo>
                      <a:lnTo>
                        <a:pt x="f407" y="f389"/>
                      </a:lnTo>
                      <a:lnTo>
                        <a:pt x="f408" y="f387"/>
                      </a:lnTo>
                      <a:lnTo>
                        <a:pt x="f408" y="f387"/>
                      </a:lnTo>
                      <a:lnTo>
                        <a:pt x="f408" y="f373"/>
                      </a:lnTo>
                      <a:lnTo>
                        <a:pt x="f409" y="f385"/>
                      </a:lnTo>
                      <a:lnTo>
                        <a:pt x="f397" y="f383"/>
                      </a:lnTo>
                      <a:lnTo>
                        <a:pt x="f410" y="f381"/>
                      </a:lnTo>
                      <a:lnTo>
                        <a:pt x="f411" y="f379"/>
                      </a:lnTo>
                      <a:lnTo>
                        <a:pt x="f412" y="f75"/>
                      </a:lnTo>
                      <a:lnTo>
                        <a:pt x="f413" y="f376"/>
                      </a:lnTo>
                      <a:lnTo>
                        <a:pt x="f50" y="f374"/>
                      </a:lnTo>
                      <a:lnTo>
                        <a:pt x="f414" y="f372"/>
                      </a:lnTo>
                      <a:lnTo>
                        <a:pt x="f402" y="f370"/>
                      </a:lnTo>
                      <a:lnTo>
                        <a:pt x="f415" y="f368"/>
                      </a:lnTo>
                      <a:lnTo>
                        <a:pt x="f258" y="f366"/>
                      </a:lnTo>
                      <a:lnTo>
                        <a:pt x="f258" y="f366"/>
                      </a:lnTo>
                      <a:lnTo>
                        <a:pt x="f258" y="f365"/>
                      </a:lnTo>
                      <a:lnTo>
                        <a:pt x="f416" y="f363"/>
                      </a:lnTo>
                      <a:lnTo>
                        <a:pt x="f417" y="f361"/>
                      </a:lnTo>
                      <a:lnTo>
                        <a:pt x="f418" y="f359"/>
                      </a:lnTo>
                      <a:lnTo>
                        <a:pt x="f419" y="f336"/>
                      </a:lnTo>
                      <a:lnTo>
                        <a:pt x="f419" y="f336"/>
                      </a:lnTo>
                      <a:lnTo>
                        <a:pt x="f420" y="f338"/>
                      </a:lnTo>
                      <a:lnTo>
                        <a:pt x="f263" y="f327"/>
                      </a:lnTo>
                      <a:lnTo>
                        <a:pt x="f264" y="f327"/>
                      </a:lnTo>
                      <a:lnTo>
                        <a:pt x="f421" y="f327"/>
                      </a:lnTo>
                      <a:lnTo>
                        <a:pt x="f422" y="f352"/>
                      </a:lnTo>
                      <a:lnTo>
                        <a:pt x="f423" y="f338"/>
                      </a:lnTo>
                      <a:lnTo>
                        <a:pt x="f423" y="f338"/>
                      </a:lnTo>
                      <a:lnTo>
                        <a:pt x="f424" y="f292"/>
                      </a:lnTo>
                      <a:lnTo>
                        <a:pt x="f425" y="f331"/>
                      </a:lnTo>
                      <a:lnTo>
                        <a:pt x="f426" y="f332"/>
                      </a:lnTo>
                      <a:lnTo>
                        <a:pt x="f426" y="f332"/>
                      </a:lnTo>
                      <a:lnTo>
                        <a:pt x="f270" y="f331"/>
                      </a:lnTo>
                      <a:lnTo>
                        <a:pt x="f427" y="f292"/>
                      </a:lnTo>
                      <a:lnTo>
                        <a:pt x="f278" y="f338"/>
                      </a:lnTo>
                      <a:lnTo>
                        <a:pt x="f278" y="f338"/>
                      </a:lnTo>
                      <a:lnTo>
                        <a:pt x="f428" y="f327"/>
                      </a:lnTo>
                      <a:lnTo>
                        <a:pt x="f368" y="f341"/>
                      </a:lnTo>
                      <a:lnTo>
                        <a:pt x="f429" y="f343"/>
                      </a:lnTo>
                      <a:lnTo>
                        <a:pt x="f429" y="f343"/>
                      </a:lnTo>
                      <a:lnTo>
                        <a:pt x="f430" y="f343"/>
                      </a:lnTo>
                      <a:lnTo>
                        <a:pt x="f287" y="f341"/>
                      </a:lnTo>
                      <a:lnTo>
                        <a:pt x="f429" y="f341"/>
                      </a:lnTo>
                      <a:lnTo>
                        <a:pt x="f287" y="f327"/>
                      </a:lnTo>
                      <a:lnTo>
                        <a:pt x="f431" y="f338"/>
                      </a:lnTo>
                      <a:lnTo>
                        <a:pt x="f432" y="f336"/>
                      </a:lnTo>
                      <a:lnTo>
                        <a:pt x="f432" y="f336"/>
                      </a:lnTo>
                      <a:lnTo>
                        <a:pt x="f365" y="f332"/>
                      </a:lnTo>
                      <a:lnTo>
                        <a:pt x="f433" y="f333"/>
                      </a:lnTo>
                      <a:lnTo>
                        <a:pt x="f434" y="f333"/>
                      </a:lnTo>
                      <a:lnTo>
                        <a:pt x="f435" y="f332"/>
                      </a:lnTo>
                      <a:lnTo>
                        <a:pt x="f436" y="f331"/>
                      </a:lnTo>
                      <a:lnTo>
                        <a:pt x="f361" y="f292"/>
                      </a:lnTo>
                      <a:lnTo>
                        <a:pt x="f437" y="f329"/>
                      </a:lnTo>
                      <a:lnTo>
                        <a:pt x="f437" y="f329"/>
                      </a:lnTo>
                      <a:lnTo>
                        <a:pt x="f438" y="f327"/>
                      </a:lnTo>
                      <a:lnTo>
                        <a:pt x="f292" y="f298"/>
                      </a:lnTo>
                      <a:lnTo>
                        <a:pt x="f439" y="f31"/>
                      </a:lnTo>
                      <a:lnTo>
                        <a:pt x="f440" y="f307"/>
                      </a:lnTo>
                      <a:lnTo>
                        <a:pt x="f440" y="f307"/>
                      </a:lnTo>
                      <a:lnTo>
                        <a:pt x="f441" y="f309"/>
                      </a:lnTo>
                      <a:lnTo>
                        <a:pt x="f442" y="f324"/>
                      </a:lnTo>
                      <a:lnTo>
                        <a:pt x="f443" y="f322"/>
                      </a:lnTo>
                      <a:lnTo>
                        <a:pt x="f444" y="f321"/>
                      </a:lnTo>
                      <a:lnTo>
                        <a:pt x="f302" y="f320"/>
                      </a:lnTo>
                      <a:lnTo>
                        <a:pt x="f445" y="f317"/>
                      </a:lnTo>
                      <a:lnTo>
                        <a:pt x="f446" y="f319"/>
                      </a:lnTo>
                      <a:lnTo>
                        <a:pt x="f447" y="f8"/>
                      </a:lnTo>
                      <a:lnTo>
                        <a:pt x="f448" y="f8"/>
                      </a:lnTo>
                      <a:lnTo>
                        <a:pt x="f449" y="f8"/>
                      </a:lnTo>
                      <a:lnTo>
                        <a:pt x="f450" y="f317"/>
                      </a:lnTo>
                      <a:lnTo>
                        <a:pt x="f451" y="f315"/>
                      </a:lnTo>
                      <a:lnTo>
                        <a:pt x="f452" y="f313"/>
                      </a:lnTo>
                      <a:lnTo>
                        <a:pt x="f452" y="f313"/>
                      </a:lnTo>
                      <a:lnTo>
                        <a:pt x="f453" y="f312"/>
                      </a:lnTo>
                      <a:lnTo>
                        <a:pt x="f324" y="f310"/>
                      </a:lnTo>
                      <a:lnTo>
                        <a:pt x="f454" y="f309"/>
                      </a:lnTo>
                      <a:lnTo>
                        <a:pt x="f310" y="f307"/>
                      </a:lnTo>
                      <a:lnTo>
                        <a:pt x="f324" y="f305"/>
                      </a:lnTo>
                      <a:lnTo>
                        <a:pt x="f455" y="f303"/>
                      </a:lnTo>
                      <a:lnTo>
                        <a:pt x="f309" y="f302"/>
                      </a:lnTo>
                      <a:lnTo>
                        <a:pt x="f309" y="f302"/>
                      </a:lnTo>
                      <a:lnTo>
                        <a:pt x="f307" y="f300"/>
                      </a:lnTo>
                      <a:lnTo>
                        <a:pt x="f305" y="f299"/>
                      </a:lnTo>
                      <a:lnTo>
                        <a:pt x="f456" y="f298"/>
                      </a:lnTo>
                      <a:lnTo>
                        <a:pt x="f457" y="f297"/>
                      </a:lnTo>
                      <a:lnTo>
                        <a:pt x="f457" y="f297"/>
                      </a:lnTo>
                      <a:lnTo>
                        <a:pt x="f458" y="f295"/>
                      </a:lnTo>
                      <a:lnTo>
                        <a:pt x="f445" y="f294"/>
                      </a:lnTo>
                      <a:lnTo>
                        <a:pt x="f444" y="f292"/>
                      </a:lnTo>
                      <a:lnTo>
                        <a:pt x="f459" y="f291"/>
                      </a:lnTo>
                      <a:lnTo>
                        <a:pt x="f459" y="f291"/>
                      </a:lnTo>
                      <a:lnTo>
                        <a:pt x="f460" y="f289"/>
                      </a:lnTo>
                      <a:lnTo>
                        <a:pt x="f298" y="f288"/>
                      </a:lnTo>
                      <a:lnTo>
                        <a:pt x="f298" y="f287"/>
                      </a:lnTo>
                      <a:lnTo>
                        <a:pt x="f461" y="f286"/>
                      </a:lnTo>
                      <a:lnTo>
                        <a:pt x="f460" y="f285"/>
                      </a:lnTo>
                      <a:lnTo>
                        <a:pt x="f299" y="f283"/>
                      </a:lnTo>
                      <a:lnTo>
                        <a:pt x="f462" y="f281"/>
                      </a:lnTo>
                      <a:lnTo>
                        <a:pt x="f463" y="f280"/>
                      </a:lnTo>
                      <a:lnTo>
                        <a:pt x="f463" y="f280"/>
                      </a:lnTo>
                      <a:lnTo>
                        <a:pt x="f463" y="f279"/>
                      </a:lnTo>
                      <a:lnTo>
                        <a:pt x="f459" y="f278"/>
                      </a:lnTo>
                      <a:lnTo>
                        <a:pt x="f441" y="f276"/>
                      </a:lnTo>
                      <a:lnTo>
                        <a:pt x="f464" y="f273"/>
                      </a:lnTo>
                      <a:lnTo>
                        <a:pt x="f302" y="f273"/>
                      </a:lnTo>
                      <a:lnTo>
                        <a:pt x="f302" y="f273"/>
                      </a:lnTo>
                      <a:lnTo>
                        <a:pt x="f465" y="f272"/>
                      </a:lnTo>
                      <a:lnTo>
                        <a:pt x="f457" y="f270"/>
                      </a:lnTo>
                      <a:lnTo>
                        <a:pt x="f456" y="f268"/>
                      </a:lnTo>
                      <a:lnTo>
                        <a:pt x="f456" y="f268"/>
                      </a:lnTo>
                      <a:lnTo>
                        <a:pt x="f466" y="f267"/>
                      </a:lnTo>
                      <a:lnTo>
                        <a:pt x="f466" y="f266"/>
                      </a:lnTo>
                      <a:lnTo>
                        <a:pt x="f466" y="f265"/>
                      </a:lnTo>
                      <a:lnTo>
                        <a:pt x="f466" y="f264"/>
                      </a:lnTo>
                      <a:lnTo>
                        <a:pt x="f466" y="f264"/>
                      </a:lnTo>
                      <a:lnTo>
                        <a:pt x="f466" y="f263"/>
                      </a:lnTo>
                      <a:lnTo>
                        <a:pt x="f448" y="f262"/>
                      </a:lnTo>
                      <a:lnTo>
                        <a:pt x="f467" y="f44"/>
                      </a:lnTo>
                      <a:lnTo>
                        <a:pt x="f29" y="f259"/>
                      </a:lnTo>
                      <a:lnTo>
                        <a:pt x="f307" y="f258"/>
                      </a:lnTo>
                      <a:lnTo>
                        <a:pt x="f468" y="f255"/>
                      </a:lnTo>
                      <a:lnTo>
                        <a:pt x="f468" y="f255"/>
                      </a:lnTo>
                      <a:lnTo>
                        <a:pt x="f469" y="f255"/>
                      </a:lnTo>
                      <a:lnTo>
                        <a:pt x="f470" y="f254"/>
                      </a:lnTo>
                      <a:lnTo>
                        <a:pt x="f313" y="f252"/>
                      </a:lnTo>
                      <a:lnTo>
                        <a:pt x="f321" y="f250"/>
                      </a:lnTo>
                      <a:lnTo>
                        <a:pt x="f471" y="f248"/>
                      </a:lnTo>
                      <a:lnTo>
                        <a:pt x="f472" y="f247"/>
                      </a:lnTo>
                      <a:lnTo>
                        <a:pt x="f317" y="f246"/>
                      </a:lnTo>
                      <a:lnTo>
                        <a:pt x="f317" y="f246"/>
                      </a:lnTo>
                      <a:lnTo>
                        <a:pt x="f317" y="f245"/>
                      </a:lnTo>
                      <a:lnTo>
                        <a:pt x="f472" y="f244"/>
                      </a:lnTo>
                      <a:lnTo>
                        <a:pt x="f317" y="f242"/>
                      </a:lnTo>
                      <a:lnTo>
                        <a:pt x="f319" y="f241"/>
                      </a:lnTo>
                      <a:lnTo>
                        <a:pt x="f473" y="f52"/>
                      </a:lnTo>
                      <a:lnTo>
                        <a:pt x="f474" y="f238"/>
                      </a:lnTo>
                      <a:lnTo>
                        <a:pt x="f474" y="f238"/>
                      </a:lnTo>
                      <a:lnTo>
                        <a:pt x="f475" y="f236"/>
                      </a:lnTo>
                      <a:lnTo>
                        <a:pt x="f476" y="f235"/>
                      </a:lnTo>
                      <a:lnTo>
                        <a:pt x="f477" y="f234"/>
                      </a:lnTo>
                      <a:lnTo>
                        <a:pt x="f478" y="f233"/>
                      </a:lnTo>
                      <a:lnTo>
                        <a:pt x="f479" y="f231"/>
                      </a:lnTo>
                      <a:lnTo>
                        <a:pt x="f479" y="f54"/>
                      </a:lnTo>
                      <a:lnTo>
                        <a:pt x="f480" y="f230"/>
                      </a:lnTo>
                      <a:lnTo>
                        <a:pt x="f481" y="f229"/>
                      </a:lnTo>
                      <a:lnTo>
                        <a:pt x="f471" y="f227"/>
                      </a:lnTo>
                      <a:lnTo>
                        <a:pt x="f315" y="f88"/>
                      </a:lnTo>
                      <a:lnTo>
                        <a:pt x="f471" y="f225"/>
                      </a:lnTo>
                      <a:lnTo>
                        <a:pt x="f466" y="f223"/>
                      </a:lnTo>
                      <a:lnTo>
                        <a:pt x="f466" y="f223"/>
                      </a:lnTo>
                      <a:lnTo>
                        <a:pt x="f466" y="f222"/>
                      </a:lnTo>
                      <a:lnTo>
                        <a:pt x="f466" y="f221"/>
                      </a:lnTo>
                      <a:lnTo>
                        <a:pt x="f482" y="f219"/>
                      </a:lnTo>
                      <a:lnTo>
                        <a:pt x="f446" y="f218"/>
                      </a:lnTo>
                      <a:lnTo>
                        <a:pt x="f483" y="f216"/>
                      </a:lnTo>
                      <a:lnTo>
                        <a:pt x="f484" y="f214"/>
                      </a:lnTo>
                      <a:lnTo>
                        <a:pt x="f338" y="f213"/>
                      </a:lnTo>
                      <a:lnTo>
                        <a:pt x="f485" y="f212"/>
                      </a:lnTo>
                      <a:lnTo>
                        <a:pt x="f486" y="f211"/>
                      </a:lnTo>
                      <a:lnTo>
                        <a:pt x="f461" y="f208"/>
                      </a:lnTo>
                      <a:lnTo>
                        <a:pt x="f487" y="f208"/>
                      </a:lnTo>
                      <a:lnTo>
                        <a:pt x="f488" y="f208"/>
                      </a:lnTo>
                      <a:lnTo>
                        <a:pt x="f319" y="f206"/>
                      </a:lnTo>
                      <a:lnTo>
                        <a:pt x="f319" y="f206"/>
                      </a:lnTo>
                      <a:lnTo>
                        <a:pt x="f475" y="f205"/>
                      </a:lnTo>
                      <a:lnTo>
                        <a:pt x="f489" y="f203"/>
                      </a:lnTo>
                      <a:lnTo>
                        <a:pt x="f490" y="f201"/>
                      </a:lnTo>
                      <a:lnTo>
                        <a:pt x="f491" y="f199"/>
                      </a:lnTo>
                      <a:lnTo>
                        <a:pt x="f491" y="f199"/>
                      </a:lnTo>
                      <a:lnTo>
                        <a:pt x="f492" y="f197"/>
                      </a:lnTo>
                      <a:lnTo>
                        <a:pt x="f493" y="f108"/>
                      </a:lnTo>
                      <a:lnTo>
                        <a:pt x="f494" y="f195"/>
                      </a:lnTo>
                      <a:lnTo>
                        <a:pt x="f494" y="f195"/>
                      </a:lnTo>
                      <a:lnTo>
                        <a:pt x="f495" y="f193"/>
                      </a:lnTo>
                      <a:lnTo>
                        <a:pt x="f496" y="f191"/>
                      </a:lnTo>
                      <a:lnTo>
                        <a:pt x="f497" y="f190"/>
                      </a:lnTo>
                      <a:lnTo>
                        <a:pt x="f497" y="f189"/>
                      </a:lnTo>
                      <a:lnTo>
                        <a:pt x="f497" y="f189"/>
                      </a:lnTo>
                      <a:lnTo>
                        <a:pt x="f498" y="f187"/>
                      </a:lnTo>
                      <a:lnTo>
                        <a:pt x="f499" y="f185"/>
                      </a:lnTo>
                      <a:lnTo>
                        <a:pt x="f500" y="f55"/>
                      </a:lnTo>
                      <a:lnTo>
                        <a:pt x="f501" y="f97"/>
                      </a:lnTo>
                      <a:lnTo>
                        <a:pt x="f501" y="f97"/>
                      </a:lnTo>
                      <a:lnTo>
                        <a:pt x="f502" y="f69"/>
                      </a:lnTo>
                      <a:lnTo>
                        <a:pt x="f503" y="f73"/>
                      </a:lnTo>
                      <a:lnTo>
                        <a:pt x="f504" y="f110"/>
                      </a:lnTo>
                      <a:lnTo>
                        <a:pt x="f505" y="f181"/>
                      </a:lnTo>
                      <a:lnTo>
                        <a:pt x="f506" y="f180"/>
                      </a:lnTo>
                      <a:lnTo>
                        <a:pt x="f506" y="f179"/>
                      </a:lnTo>
                      <a:lnTo>
                        <a:pt x="f505" y="f177"/>
                      </a:lnTo>
                      <a:lnTo>
                        <a:pt x="f505" y="f177"/>
                      </a:lnTo>
                      <a:lnTo>
                        <a:pt x="f504" y="f176"/>
                      </a:lnTo>
                      <a:lnTo>
                        <a:pt x="f504" y="f111"/>
                      </a:lnTo>
                      <a:lnTo>
                        <a:pt x="f507" y="f175"/>
                      </a:lnTo>
                      <a:lnTo>
                        <a:pt x="f505" y="f173"/>
                      </a:lnTo>
                      <a:lnTo>
                        <a:pt x="f508" y="f171"/>
                      </a:lnTo>
                      <a:lnTo>
                        <a:pt x="f18" y="f170"/>
                      </a:lnTo>
                      <a:lnTo>
                        <a:pt x="f18" y="f170"/>
                      </a:lnTo>
                      <a:lnTo>
                        <a:pt x="f509" y="f51"/>
                      </a:lnTo>
                      <a:lnTo>
                        <a:pt x="f510" y="f168"/>
                      </a:lnTo>
                      <a:lnTo>
                        <a:pt x="f510" y="f167"/>
                      </a:lnTo>
                      <a:lnTo>
                        <a:pt x="f510" y="f166"/>
                      </a:lnTo>
                      <a:lnTo>
                        <a:pt x="f510" y="f166"/>
                      </a:lnTo>
                      <a:lnTo>
                        <a:pt x="f511" y="f164"/>
                      </a:lnTo>
                      <a:lnTo>
                        <a:pt x="f511" y="f163"/>
                      </a:lnTo>
                      <a:lnTo>
                        <a:pt x="f512" y="f161"/>
                      </a:lnTo>
                      <a:lnTo>
                        <a:pt x="f513" y="f160"/>
                      </a:lnTo>
                      <a:lnTo>
                        <a:pt x="f513" y="f160"/>
                      </a:lnTo>
                      <a:lnTo>
                        <a:pt x="f514" y="f158"/>
                      </a:lnTo>
                      <a:lnTo>
                        <a:pt x="f515" y="f2"/>
                      </a:lnTo>
                      <a:lnTo>
                        <a:pt x="f516" y="f155"/>
                      </a:lnTo>
                      <a:lnTo>
                        <a:pt x="f517" y="f154"/>
                      </a:lnTo>
                      <a:lnTo>
                        <a:pt x="f517" y="f154"/>
                      </a:lnTo>
                      <a:lnTo>
                        <a:pt x="f518" y="f152"/>
                      </a:lnTo>
                      <a:lnTo>
                        <a:pt x="f519" y="f150"/>
                      </a:lnTo>
                      <a:lnTo>
                        <a:pt x="f520" y="f148"/>
                      </a:lnTo>
                      <a:lnTo>
                        <a:pt x="f15" y="f146"/>
                      </a:lnTo>
                      <a:lnTo>
                        <a:pt x="f521" y="f145"/>
                      </a:lnTo>
                      <a:lnTo>
                        <a:pt x="f521" y="f145"/>
                      </a:lnTo>
                      <a:lnTo>
                        <a:pt x="f522" y="f43"/>
                      </a:lnTo>
                      <a:lnTo>
                        <a:pt x="f523" y="f144"/>
                      </a:lnTo>
                      <a:lnTo>
                        <a:pt x="f524" y="f142"/>
                      </a:lnTo>
                      <a:lnTo>
                        <a:pt x="f525" y="f140"/>
                      </a:lnTo>
                      <a:lnTo>
                        <a:pt x="f525" y="f140"/>
                      </a:lnTo>
                      <a:lnTo>
                        <a:pt x="f526" y="f138"/>
                      </a:lnTo>
                      <a:lnTo>
                        <a:pt x="f527" y="f136"/>
                      </a:lnTo>
                      <a:lnTo>
                        <a:pt x="f528" y="f134"/>
                      </a:lnTo>
                      <a:lnTo>
                        <a:pt x="f529" y="f132"/>
                      </a:lnTo>
                      <a:lnTo>
                        <a:pt x="f529" y="f132"/>
                      </a:lnTo>
                      <a:lnTo>
                        <a:pt x="f530" y="f131"/>
                      </a:lnTo>
                      <a:lnTo>
                        <a:pt x="f531" y="f129"/>
                      </a:lnTo>
                      <a:lnTo>
                        <a:pt x="f532" y="f118"/>
                      </a:lnTo>
                      <a:lnTo>
                        <a:pt x="f533" y="f127"/>
                      </a:lnTo>
                      <a:lnTo>
                        <a:pt x="f534" y="f125"/>
                      </a:lnTo>
                      <a:lnTo>
                        <a:pt x="f7" y="f123"/>
                      </a:lnTo>
                      <a:lnTo>
                        <a:pt x="f9" y="f10"/>
                      </a:lnTo>
                      <a:close/>
                      <a:moveTo>
                        <a:pt x="f401" y="f97"/>
                      </a:move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40" name="Group 48">
                <a:extLst>
                  <a:ext uri="{FF2B5EF4-FFF2-40B4-BE49-F238E27FC236}">
                    <a16:creationId xmlns:a16="http://schemas.microsoft.com/office/drawing/2014/main" id="{6D108FE3-C6DB-23EE-CF01-A11586D91174}"/>
                  </a:ext>
                </a:extLst>
              </p:cNvPr>
              <p:cNvGrpSpPr/>
              <p:nvPr/>
            </p:nvGrpSpPr>
            <p:grpSpPr>
              <a:xfrm>
                <a:off x="7374131" y="629740"/>
                <a:ext cx="1046466" cy="892408"/>
                <a:chOff x="7374131" y="629740"/>
                <a:chExt cx="1046466" cy="892408"/>
              </a:xfrm>
            </p:grpSpPr>
            <p:sp>
              <p:nvSpPr>
                <p:cNvPr id="41" name="Freeform 86">
                  <a:extLst>
                    <a:ext uri="{FF2B5EF4-FFF2-40B4-BE49-F238E27FC236}">
                      <a16:creationId xmlns:a16="http://schemas.microsoft.com/office/drawing/2014/main" id="{470606F2-DB5D-8EC7-9B1B-C7367C8EA170}"/>
                    </a:ext>
                  </a:extLst>
                </p:cNvPr>
                <p:cNvSpPr/>
                <p:nvPr/>
              </p:nvSpPr>
              <p:spPr>
                <a:xfrm rot="1419996">
                  <a:off x="7872536" y="730780"/>
                  <a:ext cx="126315" cy="18792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6"/>
                    <a:gd name="f7" fmla="val 366"/>
                    <a:gd name="f8" fmla="val 242"/>
                    <a:gd name="f9" fmla="val 244"/>
                    <a:gd name="f10" fmla="val 364"/>
                    <a:gd name="f11" fmla="val 236"/>
                    <a:gd name="f12" fmla="val 348"/>
                    <a:gd name="f13" fmla="val 50"/>
                    <a:gd name="f14" fmla="val 54"/>
                    <a:gd name="f15" fmla="val 32"/>
                    <a:gd name="f16" fmla="val 28"/>
                    <a:gd name="f17" fmla="val 26"/>
                    <a:gd name="f18" fmla="val 22"/>
                    <a:gd name="f19" fmla="val 14"/>
                    <a:gd name="f20" fmla="val 10"/>
                    <a:gd name="f21" fmla="val 4"/>
                    <a:gd name="f22" fmla="val 6"/>
                    <a:gd name="f23" fmla="val 2"/>
                    <a:gd name="f24" fmla="val 16"/>
                    <a:gd name="f25" fmla="val 24"/>
                    <a:gd name="f26" fmla="val 20"/>
                    <a:gd name="f27" fmla="val 34"/>
                    <a:gd name="f28" fmla="val 44"/>
                    <a:gd name="f29" fmla="val 232"/>
                    <a:gd name="f30" fmla="val 352"/>
                    <a:gd name="f31" fmla="val 238"/>
                    <a:gd name="f32" fmla="val 362"/>
                    <a:gd name="f33" fmla="+- 0 0 -90"/>
                    <a:gd name="f34" fmla="*/ f3 1 246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6"/>
                    <a:gd name="f40" fmla="*/ f36 1 366"/>
                    <a:gd name="f41" fmla="*/ f38 1 f2"/>
                    <a:gd name="f42" fmla="*/ 242 1 f39"/>
                    <a:gd name="f43" fmla="*/ 366 1 f40"/>
                    <a:gd name="f44" fmla="*/ 244 1 f39"/>
                    <a:gd name="f45" fmla="*/ 364 1 f40"/>
                    <a:gd name="f46" fmla="*/ 246 1 f39"/>
                    <a:gd name="f47" fmla="*/ 236 1 f39"/>
                    <a:gd name="f48" fmla="*/ 348 1 f40"/>
                    <a:gd name="f49" fmla="*/ 50 1 f39"/>
                    <a:gd name="f50" fmla="*/ 54 1 f40"/>
                    <a:gd name="f51" fmla="*/ 32 1 f39"/>
                    <a:gd name="f52" fmla="*/ 28 1 f40"/>
                    <a:gd name="f53" fmla="*/ 26 1 f40"/>
                    <a:gd name="f54" fmla="*/ 22 1 f39"/>
                    <a:gd name="f55" fmla="*/ 14 1 f40"/>
                    <a:gd name="f56" fmla="*/ 10 1 f39"/>
                    <a:gd name="f57" fmla="*/ 4 1 f40"/>
                    <a:gd name="f58" fmla="*/ 6 1 f39"/>
                    <a:gd name="f59" fmla="*/ 2 1 f40"/>
                    <a:gd name="f60" fmla="*/ 2 1 f39"/>
                    <a:gd name="f61" fmla="*/ 0 1 f40"/>
                    <a:gd name="f62" fmla="*/ 0 1 f39"/>
                    <a:gd name="f63" fmla="*/ 6 1 f40"/>
                    <a:gd name="f64" fmla="*/ 4 1 f39"/>
                    <a:gd name="f65" fmla="*/ 16 1 f40"/>
                    <a:gd name="f66" fmla="*/ 24 1 f40"/>
                    <a:gd name="f67" fmla="*/ 20 1 f39"/>
                    <a:gd name="f68" fmla="*/ 34 1 f40"/>
                    <a:gd name="f69" fmla="*/ 28 1 f39"/>
                    <a:gd name="f70" fmla="*/ 44 1 f40"/>
                    <a:gd name="f71" fmla="*/ 232 1 f39"/>
                    <a:gd name="f72" fmla="*/ 352 1 f40"/>
                    <a:gd name="f73" fmla="*/ 238 1 f39"/>
                    <a:gd name="f74" fmla="*/ 362 1 f40"/>
                    <a:gd name="f75" fmla="*/ f6 1 f39"/>
                    <a:gd name="f76" fmla="*/ f7 1 f40"/>
                    <a:gd name="f77" fmla="+- f41 0 f1"/>
                    <a:gd name="f78" fmla="*/ f62 f34 1"/>
                    <a:gd name="f79" fmla="*/ f75 f34 1"/>
                    <a:gd name="f80" fmla="*/ f76 f35 1"/>
                    <a:gd name="f81" fmla="*/ f61 f35 1"/>
                    <a:gd name="f82" fmla="*/ f42 f34 1"/>
                    <a:gd name="f83" fmla="*/ f43 f35 1"/>
                    <a:gd name="f84" fmla="*/ f44 f34 1"/>
                    <a:gd name="f85" fmla="*/ f45 f35 1"/>
                    <a:gd name="f86" fmla="*/ f46 f34 1"/>
                    <a:gd name="f87" fmla="*/ f47 f34 1"/>
                    <a:gd name="f88" fmla="*/ f48 f35 1"/>
                    <a:gd name="f89" fmla="*/ f49 f34 1"/>
                    <a:gd name="f90" fmla="*/ f50 f35 1"/>
                    <a:gd name="f91" fmla="*/ f51 f34 1"/>
                    <a:gd name="f92" fmla="*/ f52 f35 1"/>
                    <a:gd name="f93" fmla="*/ f53 f35 1"/>
                    <a:gd name="f94" fmla="*/ f54 f34 1"/>
                    <a:gd name="f95" fmla="*/ f55 f35 1"/>
                    <a:gd name="f96" fmla="*/ f56 f34 1"/>
                    <a:gd name="f97" fmla="*/ f57 f35 1"/>
                    <a:gd name="f98" fmla="*/ f58 f34 1"/>
                    <a:gd name="f99" fmla="*/ f59 f35 1"/>
                    <a:gd name="f100" fmla="*/ f60 f34 1"/>
                    <a:gd name="f101" fmla="*/ f63 f35 1"/>
                    <a:gd name="f102" fmla="*/ f64 f34 1"/>
                    <a:gd name="f103" fmla="*/ f65 f35 1"/>
                    <a:gd name="f104" fmla="*/ f66 f35 1"/>
                    <a:gd name="f105" fmla="*/ f67 f34 1"/>
                    <a:gd name="f106" fmla="*/ f68 f35 1"/>
                    <a:gd name="f107" fmla="*/ f69 f34 1"/>
                    <a:gd name="f108" fmla="*/ f70 f35 1"/>
                    <a:gd name="f109" fmla="*/ f71 f34 1"/>
                    <a:gd name="f110" fmla="*/ f72 f35 1"/>
                    <a:gd name="f111" fmla="*/ f73 f34 1"/>
                    <a:gd name="f112" fmla="*/ f74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7">
                      <a:pos x="f82" y="f83"/>
                    </a:cxn>
                    <a:cxn ang="f77">
                      <a:pos x="f82" y="f83"/>
                    </a:cxn>
                    <a:cxn ang="f77">
                      <a:pos x="f84" y="f85"/>
                    </a:cxn>
                    <a:cxn ang="f77">
                      <a:pos x="f86" y="f85"/>
                    </a:cxn>
                    <a:cxn ang="f77">
                      <a:pos x="f86" y="f85"/>
                    </a:cxn>
                    <a:cxn ang="f77">
                      <a:pos x="f87" y="f88"/>
                    </a:cxn>
                    <a:cxn ang="f77">
                      <a:pos x="f89" y="f90"/>
                    </a:cxn>
                    <a:cxn ang="f77">
                      <a:pos x="f89" y="f90"/>
                    </a:cxn>
                    <a:cxn ang="f77">
                      <a:pos x="f91" y="f92"/>
                    </a:cxn>
                    <a:cxn ang="f77">
                      <a:pos x="f91" y="f93"/>
                    </a:cxn>
                    <a:cxn ang="f77">
                      <a:pos x="f91" y="f93"/>
                    </a:cxn>
                    <a:cxn ang="f77">
                      <a:pos x="f94" y="f95"/>
                    </a:cxn>
                    <a:cxn ang="f77">
                      <a:pos x="f96" y="f97"/>
                    </a:cxn>
                    <a:cxn ang="f77">
                      <a:pos x="f96" y="f97"/>
                    </a:cxn>
                    <a:cxn ang="f77">
                      <a:pos x="f98" y="f99"/>
                    </a:cxn>
                    <a:cxn ang="f77">
                      <a:pos x="f100" y="f81"/>
                    </a:cxn>
                    <a:cxn ang="f77">
                      <a:pos x="f78" y="f99"/>
                    </a:cxn>
                    <a:cxn ang="f77">
                      <a:pos x="f78" y="f101"/>
                    </a:cxn>
                    <a:cxn ang="f77">
                      <a:pos x="f78" y="f101"/>
                    </a:cxn>
                    <a:cxn ang="f77">
                      <a:pos x="f102" y="f103"/>
                    </a:cxn>
                    <a:cxn ang="f77">
                      <a:pos x="f96" y="f104"/>
                    </a:cxn>
                    <a:cxn ang="f77">
                      <a:pos x="f96" y="f104"/>
                    </a:cxn>
                    <a:cxn ang="f77">
                      <a:pos x="f105" y="f106"/>
                    </a:cxn>
                    <a:cxn ang="f77">
                      <a:pos x="f107" y="f108"/>
                    </a:cxn>
                    <a:cxn ang="f77">
                      <a:pos x="f109" y="f110"/>
                    </a:cxn>
                    <a:cxn ang="f77">
                      <a:pos x="f109" y="f110"/>
                    </a:cxn>
                    <a:cxn ang="f77">
                      <a:pos x="f111" y="f112"/>
                    </a:cxn>
                    <a:cxn ang="f77">
                      <a:pos x="f82" y="f83"/>
                    </a:cxn>
                    <a:cxn ang="f77">
                      <a:pos x="f82" y="f83"/>
                    </a:cxn>
                  </a:cxnLst>
                  <a:rect l="f78" t="f81" r="f79" b="f80"/>
                  <a:pathLst>
                    <a:path w="246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6" y="f10"/>
                      </a:lnTo>
                      <a:lnTo>
                        <a:pt x="f6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7"/>
                      </a:lnTo>
                      <a:lnTo>
                        <a:pt x="f15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3" y="f5"/>
                      </a:lnTo>
                      <a:lnTo>
                        <a:pt x="f5" y="f23"/>
                      </a:lnTo>
                      <a:lnTo>
                        <a:pt x="f5" y="f22"/>
                      </a:lnTo>
                      <a:lnTo>
                        <a:pt x="f5" y="f22"/>
                      </a:lnTo>
                      <a:lnTo>
                        <a:pt x="f21" y="f24"/>
                      </a:lnTo>
                      <a:lnTo>
                        <a:pt x="f20" y="f25"/>
                      </a:lnTo>
                      <a:lnTo>
                        <a:pt x="f20" y="f25"/>
                      </a:lnTo>
                      <a:lnTo>
                        <a:pt x="f26" y="f27"/>
                      </a:lnTo>
                      <a:lnTo>
                        <a:pt x="f16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42" name="Freeform 87">
                  <a:extLst>
                    <a:ext uri="{FF2B5EF4-FFF2-40B4-BE49-F238E27FC236}">
                      <a16:creationId xmlns:a16="http://schemas.microsoft.com/office/drawing/2014/main" id="{58A428A2-AB93-1473-9AF6-F0569FC9B282}"/>
                    </a:ext>
                  </a:extLst>
                </p:cNvPr>
                <p:cNvSpPr/>
                <p:nvPr/>
              </p:nvSpPr>
              <p:spPr>
                <a:xfrm rot="1419996">
                  <a:off x="7954054" y="940003"/>
                  <a:ext cx="512" cy="51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14"/>
                    <a:gd name="f7" fmla="+- 0 0 -90"/>
                    <a:gd name="f8" fmla="*/ f3 1 514"/>
                    <a:gd name="f9" fmla="*/ f4 1 514"/>
                    <a:gd name="f10" fmla="+- f6 0 f5"/>
                    <a:gd name="f11" fmla="*/ f7 f0 1"/>
                    <a:gd name="f12" fmla="*/ f10 1 514"/>
                    <a:gd name="f13" fmla="*/ f11 1 f2"/>
                    <a:gd name="f14" fmla="*/ 0 1 f12"/>
                    <a:gd name="f15" fmla="*/ 514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514" h="514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43" name="Freeform 88">
                  <a:extLst>
                    <a:ext uri="{FF2B5EF4-FFF2-40B4-BE49-F238E27FC236}">
                      <a16:creationId xmlns:a16="http://schemas.microsoft.com/office/drawing/2014/main" id="{29B787DA-52D8-BC12-1F5D-FAE5A0C9F4EB}"/>
                    </a:ext>
                  </a:extLst>
                </p:cNvPr>
                <p:cNvSpPr/>
                <p:nvPr/>
              </p:nvSpPr>
              <p:spPr>
                <a:xfrm rot="1419996">
                  <a:off x="7996739" y="784985"/>
                  <a:ext cx="125291" cy="18792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4"/>
                    <a:gd name="f7" fmla="val 366"/>
                    <a:gd name="f8" fmla="val 2"/>
                    <a:gd name="f9" fmla="val 6"/>
                    <a:gd name="f10" fmla="val 362"/>
                    <a:gd name="f11" fmla="val 14"/>
                    <a:gd name="f12" fmla="val 352"/>
                    <a:gd name="f13" fmla="val 216"/>
                    <a:gd name="f14" fmla="val 44"/>
                    <a:gd name="f15" fmla="val 226"/>
                    <a:gd name="f16" fmla="val 34"/>
                    <a:gd name="f17" fmla="val 234"/>
                    <a:gd name="f18" fmla="val 24"/>
                    <a:gd name="f19" fmla="val 240"/>
                    <a:gd name="f20" fmla="val 16"/>
                    <a:gd name="f21" fmla="val 242"/>
                    <a:gd name="f22" fmla="val 238"/>
                    <a:gd name="f23" fmla="val 4"/>
                    <a:gd name="f24" fmla="val 222"/>
                    <a:gd name="f25" fmla="val 212"/>
                    <a:gd name="f26" fmla="val 26"/>
                    <a:gd name="f27" fmla="val 28"/>
                    <a:gd name="f28" fmla="val 194"/>
                    <a:gd name="f29" fmla="val 54"/>
                    <a:gd name="f30" fmla="val 8"/>
                    <a:gd name="f31" fmla="val 348"/>
                    <a:gd name="f32" fmla="val 364"/>
                    <a:gd name="f33" fmla="+- 0 0 -90"/>
                    <a:gd name="f34" fmla="*/ f3 1 244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4"/>
                    <a:gd name="f40" fmla="*/ f36 1 366"/>
                    <a:gd name="f41" fmla="*/ f38 1 f2"/>
                    <a:gd name="f42" fmla="*/ 2 1 f39"/>
                    <a:gd name="f43" fmla="*/ 366 1 f40"/>
                    <a:gd name="f44" fmla="*/ 6 1 f39"/>
                    <a:gd name="f45" fmla="*/ 362 1 f40"/>
                    <a:gd name="f46" fmla="*/ 14 1 f39"/>
                    <a:gd name="f47" fmla="*/ 352 1 f40"/>
                    <a:gd name="f48" fmla="*/ 216 1 f39"/>
                    <a:gd name="f49" fmla="*/ 44 1 f40"/>
                    <a:gd name="f50" fmla="*/ 226 1 f39"/>
                    <a:gd name="f51" fmla="*/ 34 1 f40"/>
                    <a:gd name="f52" fmla="*/ 234 1 f39"/>
                    <a:gd name="f53" fmla="*/ 24 1 f40"/>
                    <a:gd name="f54" fmla="*/ 240 1 f39"/>
                    <a:gd name="f55" fmla="*/ 16 1 f40"/>
                    <a:gd name="f56" fmla="*/ 244 1 f39"/>
                    <a:gd name="f57" fmla="*/ 6 1 f40"/>
                    <a:gd name="f58" fmla="*/ 2 1 f40"/>
                    <a:gd name="f59" fmla="*/ 242 1 f39"/>
                    <a:gd name="f60" fmla="*/ 0 1 f40"/>
                    <a:gd name="f61" fmla="*/ 238 1 f39"/>
                    <a:gd name="f62" fmla="*/ 4 1 f40"/>
                    <a:gd name="f63" fmla="*/ 222 1 f39"/>
                    <a:gd name="f64" fmla="*/ 14 1 f40"/>
                    <a:gd name="f65" fmla="*/ 212 1 f39"/>
                    <a:gd name="f66" fmla="*/ 26 1 f40"/>
                    <a:gd name="f67" fmla="*/ 28 1 f40"/>
                    <a:gd name="f68" fmla="*/ 194 1 f39"/>
                    <a:gd name="f69" fmla="*/ 54 1 f40"/>
                    <a:gd name="f70" fmla="*/ 8 1 f39"/>
                    <a:gd name="f71" fmla="*/ 348 1 f40"/>
                    <a:gd name="f72" fmla="*/ 0 1 f39"/>
                    <a:gd name="f73" fmla="*/ 364 1 f40"/>
                    <a:gd name="f74" fmla="*/ f6 1 f39"/>
                    <a:gd name="f75" fmla="*/ f7 1 f40"/>
                    <a:gd name="f76" fmla="+- f41 0 f1"/>
                    <a:gd name="f77" fmla="*/ f72 f34 1"/>
                    <a:gd name="f78" fmla="*/ f74 f34 1"/>
                    <a:gd name="f79" fmla="*/ f75 f35 1"/>
                    <a:gd name="f80" fmla="*/ f60 f35 1"/>
                    <a:gd name="f81" fmla="*/ f42 f34 1"/>
                    <a:gd name="f82" fmla="*/ f43 f35 1"/>
                    <a:gd name="f83" fmla="*/ f44 f34 1"/>
                    <a:gd name="f84" fmla="*/ f45 f35 1"/>
                    <a:gd name="f85" fmla="*/ f46 f34 1"/>
                    <a:gd name="f86" fmla="*/ f47 f35 1"/>
                    <a:gd name="f87" fmla="*/ f48 f34 1"/>
                    <a:gd name="f88" fmla="*/ f49 f35 1"/>
                    <a:gd name="f89" fmla="*/ f50 f34 1"/>
                    <a:gd name="f90" fmla="*/ f51 f35 1"/>
                    <a:gd name="f91" fmla="*/ f52 f34 1"/>
                    <a:gd name="f92" fmla="*/ f53 f35 1"/>
                    <a:gd name="f93" fmla="*/ f54 f34 1"/>
                    <a:gd name="f94" fmla="*/ f55 f35 1"/>
                    <a:gd name="f95" fmla="*/ f56 f34 1"/>
                    <a:gd name="f96" fmla="*/ f57 f35 1"/>
                    <a:gd name="f97" fmla="*/ f58 f35 1"/>
                    <a:gd name="f98" fmla="*/ f59 f34 1"/>
                    <a:gd name="f99" fmla="*/ f61 f34 1"/>
                    <a:gd name="f100" fmla="*/ f62 f35 1"/>
                    <a:gd name="f101" fmla="*/ f63 f34 1"/>
                    <a:gd name="f102" fmla="*/ f64 f35 1"/>
                    <a:gd name="f103" fmla="*/ f65 f34 1"/>
                    <a:gd name="f104" fmla="*/ f66 f35 1"/>
                    <a:gd name="f105" fmla="*/ f67 f35 1"/>
                    <a:gd name="f106" fmla="*/ f68 f34 1"/>
                    <a:gd name="f107" fmla="*/ f69 f35 1"/>
                    <a:gd name="f108" fmla="*/ f70 f34 1"/>
                    <a:gd name="f109" fmla="*/ f71 f35 1"/>
                    <a:gd name="f110" fmla="*/ f73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5" y="f96"/>
                    </a:cxn>
                    <a:cxn ang="f76">
                      <a:pos x="f95" y="f97"/>
                    </a:cxn>
                    <a:cxn ang="f76">
                      <a:pos x="f98" y="f80"/>
                    </a:cxn>
                    <a:cxn ang="f76">
                      <a:pos x="f99" y="f97"/>
                    </a:cxn>
                    <a:cxn ang="f76">
                      <a:pos x="f91" y="f100"/>
                    </a:cxn>
                    <a:cxn ang="f76">
                      <a:pos x="f91" y="f100"/>
                    </a:cxn>
                    <a:cxn ang="f76">
                      <a:pos x="f101" y="f102"/>
                    </a:cxn>
                    <a:cxn ang="f76">
                      <a:pos x="f103" y="f104"/>
                    </a:cxn>
                    <a:cxn ang="f76">
                      <a:pos x="f103" y="f105"/>
                    </a:cxn>
                    <a:cxn ang="f76">
                      <a:pos x="f103" y="f105"/>
                    </a:cxn>
                    <a:cxn ang="f76">
                      <a:pos x="f106" y="f107"/>
                    </a:cxn>
                    <a:cxn ang="f76">
                      <a:pos x="f108" y="f109"/>
                    </a:cxn>
                    <a:cxn ang="f76">
                      <a:pos x="f108" y="f109"/>
                    </a:cxn>
                    <a:cxn ang="f76">
                      <a:pos x="f77" y="f110"/>
                    </a:cxn>
                    <a:cxn ang="f76">
                      <a:pos x="f77" y="f110"/>
                    </a:cxn>
                    <a:cxn ang="f76">
                      <a:pos x="f77" y="f82"/>
                    </a:cxn>
                    <a:cxn ang="f76">
                      <a:pos x="f77" y="f82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44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6" y="f8"/>
                      </a:lnTo>
                      <a:lnTo>
                        <a:pt x="f21" y="f5"/>
                      </a:lnTo>
                      <a:lnTo>
                        <a:pt x="f22" y="f8"/>
                      </a:lnTo>
                      <a:lnTo>
                        <a:pt x="f17" y="f23"/>
                      </a:lnTo>
                      <a:lnTo>
                        <a:pt x="f17" y="f23"/>
                      </a:lnTo>
                      <a:lnTo>
                        <a:pt x="f24" y="f11"/>
                      </a:lnTo>
                      <a:lnTo>
                        <a:pt x="f25" y="f26"/>
                      </a:lnTo>
                      <a:lnTo>
                        <a:pt x="f25" y="f27"/>
                      </a:lnTo>
                      <a:lnTo>
                        <a:pt x="f25" y="f27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0" y="f31"/>
                      </a:lnTo>
                      <a:lnTo>
                        <a:pt x="f5" y="f32"/>
                      </a:lnTo>
                      <a:lnTo>
                        <a:pt x="f5" y="f32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44" name="Freeform 89">
                  <a:extLst>
                    <a:ext uri="{FF2B5EF4-FFF2-40B4-BE49-F238E27FC236}">
                      <a16:creationId xmlns:a16="http://schemas.microsoft.com/office/drawing/2014/main" id="{D8FFF51E-D084-E21B-F97F-6195D2911962}"/>
                    </a:ext>
                  </a:extLst>
                </p:cNvPr>
                <p:cNvSpPr/>
                <p:nvPr/>
              </p:nvSpPr>
              <p:spPr>
                <a:xfrm rot="1419996">
                  <a:off x="7374131" y="629740"/>
                  <a:ext cx="1046466" cy="89240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038"/>
                    <a:gd name="f7" fmla="val 1738"/>
                    <a:gd name="f8" fmla="val 2036"/>
                    <a:gd name="f9" fmla="val 78"/>
                    <a:gd name="f10" fmla="val 2018"/>
                    <a:gd name="f11" fmla="val 44"/>
                    <a:gd name="f12" fmla="val 1978"/>
                    <a:gd name="f13" fmla="val 14"/>
                    <a:gd name="f14" fmla="val 1916"/>
                    <a:gd name="f15" fmla="val 2"/>
                    <a:gd name="f16" fmla="val 1850"/>
                    <a:gd name="f17" fmla="val 1832"/>
                    <a:gd name="f18" fmla="val 1808"/>
                    <a:gd name="f19" fmla="val 4"/>
                    <a:gd name="f20" fmla="val 1778"/>
                    <a:gd name="f21" fmla="val 8"/>
                    <a:gd name="f22" fmla="val 1742"/>
                    <a:gd name="f23" fmla="val 16"/>
                    <a:gd name="f24" fmla="val 1702"/>
                    <a:gd name="f25" fmla="val 28"/>
                    <a:gd name="f26" fmla="val 1656"/>
                    <a:gd name="f27" fmla="val 46"/>
                    <a:gd name="f28" fmla="val 1606"/>
                    <a:gd name="f29" fmla="val 66"/>
                    <a:gd name="f30" fmla="val 1558"/>
                    <a:gd name="f31" fmla="val 92"/>
                    <a:gd name="f32" fmla="val 1510"/>
                    <a:gd name="f33" fmla="val 120"/>
                    <a:gd name="f34" fmla="val 1466"/>
                    <a:gd name="f35" fmla="val 152"/>
                    <a:gd name="f36" fmla="val 1424"/>
                    <a:gd name="f37" fmla="val 184"/>
                    <a:gd name="f38" fmla="val 1382"/>
                    <a:gd name="f39" fmla="val 222"/>
                    <a:gd name="f40" fmla="val 1342"/>
                    <a:gd name="f41" fmla="val 260"/>
                    <a:gd name="f42" fmla="val 1302"/>
                    <a:gd name="f43" fmla="val 304"/>
                    <a:gd name="f44" fmla="val 1264"/>
                    <a:gd name="f45" fmla="val 350"/>
                    <a:gd name="f46" fmla="val 1234"/>
                    <a:gd name="f47" fmla="val 388"/>
                    <a:gd name="f48" fmla="val 1204"/>
                    <a:gd name="f49" fmla="val 430"/>
                    <a:gd name="f50" fmla="val 1176"/>
                    <a:gd name="f51" fmla="val 472"/>
                    <a:gd name="f52" fmla="val 1152"/>
                    <a:gd name="f53" fmla="val 514"/>
                    <a:gd name="f54" fmla="val 1110"/>
                    <a:gd name="f55" fmla="val 590"/>
                    <a:gd name="f56" fmla="val 1080"/>
                    <a:gd name="f57" fmla="val 646"/>
                    <a:gd name="f58" fmla="val 1074"/>
                    <a:gd name="f59" fmla="val 644"/>
                    <a:gd name="f60" fmla="val 1068"/>
                    <a:gd name="f61" fmla="val 632"/>
                    <a:gd name="f62" fmla="val 1060"/>
                    <a:gd name="f63" fmla="val 618"/>
                    <a:gd name="f64" fmla="val 1064"/>
                    <a:gd name="f65" fmla="val 610"/>
                    <a:gd name="f66" fmla="val 1066"/>
                    <a:gd name="f67" fmla="val 602"/>
                    <a:gd name="f68" fmla="val 592"/>
                    <a:gd name="f69" fmla="val 586"/>
                    <a:gd name="f70" fmla="val 1052"/>
                    <a:gd name="f71" fmla="val 580"/>
                    <a:gd name="f72" fmla="val 1042"/>
                    <a:gd name="f73" fmla="val 578"/>
                    <a:gd name="f74" fmla="val 1040"/>
                    <a:gd name="f75" fmla="val 574"/>
                    <a:gd name="f76" fmla="val 1036"/>
                    <a:gd name="f77" fmla="val 1032"/>
                    <a:gd name="f78" fmla="val 1024"/>
                    <a:gd name="f79" fmla="val 568"/>
                    <a:gd name="f80" fmla="val 1022"/>
                    <a:gd name="f81" fmla="val 1018"/>
                    <a:gd name="f82" fmla="val 570"/>
                    <a:gd name="f83" fmla="val 1012"/>
                    <a:gd name="f84" fmla="val 1014"/>
                    <a:gd name="f85" fmla="val 1008"/>
                    <a:gd name="f86" fmla="val 1004"/>
                    <a:gd name="f87" fmla="val 1000"/>
                    <a:gd name="f88" fmla="val 990"/>
                    <a:gd name="f89" fmla="val 982"/>
                    <a:gd name="f90" fmla="val 978"/>
                    <a:gd name="f91" fmla="val 976"/>
                    <a:gd name="f92" fmla="val 608"/>
                    <a:gd name="f93" fmla="val 980"/>
                    <a:gd name="f94" fmla="val 616"/>
                    <a:gd name="f95" fmla="val 970"/>
                    <a:gd name="f96" fmla="val 964"/>
                    <a:gd name="f97" fmla="val 958"/>
                    <a:gd name="f98" fmla="val 928"/>
                    <a:gd name="f99" fmla="val 886"/>
                    <a:gd name="f100" fmla="val 860"/>
                    <a:gd name="f101" fmla="val 834"/>
                    <a:gd name="f102" fmla="val 804"/>
                    <a:gd name="f103" fmla="val 774"/>
                    <a:gd name="f104" fmla="val 736"/>
                    <a:gd name="f105" fmla="val 696"/>
                    <a:gd name="f106" fmla="val 656"/>
                    <a:gd name="f107" fmla="val 614"/>
                    <a:gd name="f108" fmla="val 572"/>
                    <a:gd name="f109" fmla="val 528"/>
                    <a:gd name="f110" fmla="val 480"/>
                    <a:gd name="f111" fmla="val 432"/>
                    <a:gd name="f112" fmla="val 382"/>
                    <a:gd name="f113" fmla="val 336"/>
                    <a:gd name="f114" fmla="val 296"/>
                    <a:gd name="f115" fmla="val 230"/>
                    <a:gd name="f116" fmla="val 206"/>
                    <a:gd name="f117" fmla="val 188"/>
                    <a:gd name="f118" fmla="val 122"/>
                    <a:gd name="f119" fmla="val 60"/>
                    <a:gd name="f120" fmla="val 20"/>
                    <a:gd name="f121" fmla="val 114"/>
                    <a:gd name="f122" fmla="val 10"/>
                    <a:gd name="f123" fmla="val 156"/>
                    <a:gd name="f124" fmla="val 32"/>
                    <a:gd name="f125" fmla="val 202"/>
                    <a:gd name="f126" fmla="val 42"/>
                    <a:gd name="f127" fmla="val 218"/>
                    <a:gd name="f128" fmla="val 54"/>
                    <a:gd name="f129" fmla="val 232"/>
                    <a:gd name="f130" fmla="val 58"/>
                    <a:gd name="f131" fmla="val 236"/>
                    <a:gd name="f132" fmla="val 64"/>
                    <a:gd name="f133" fmla="val 240"/>
                    <a:gd name="f134" fmla="val 68"/>
                    <a:gd name="f135" fmla="val 242"/>
                    <a:gd name="f136" fmla="val 72"/>
                    <a:gd name="f137" fmla="val 246"/>
                    <a:gd name="f138" fmla="val 258"/>
                    <a:gd name="f139" fmla="val 82"/>
                    <a:gd name="f140" fmla="val 272"/>
                    <a:gd name="f141" fmla="val 90"/>
                    <a:gd name="f142" fmla="val 286"/>
                    <a:gd name="f143" fmla="val 100"/>
                    <a:gd name="f144" fmla="val 298"/>
                    <a:gd name="f145" fmla="val 108"/>
                    <a:gd name="f146" fmla="val 302"/>
                    <a:gd name="f147" fmla="val 308"/>
                    <a:gd name="f148" fmla="val 312"/>
                    <a:gd name="f149" fmla="val 128"/>
                    <a:gd name="f150" fmla="val 318"/>
                    <a:gd name="f151" fmla="val 140"/>
                    <a:gd name="f152" fmla="val 332"/>
                    <a:gd name="f153" fmla="val 150"/>
                    <a:gd name="f154" fmla="val 348"/>
                    <a:gd name="f155" fmla="val 154"/>
                    <a:gd name="f156" fmla="val 358"/>
                    <a:gd name="f157" fmla="val 364"/>
                    <a:gd name="f158" fmla="val 158"/>
                    <a:gd name="f159" fmla="val 370"/>
                    <a:gd name="f160" fmla="val 170"/>
                    <a:gd name="f161" fmla="val 384"/>
                    <a:gd name="f162" fmla="val 186"/>
                    <a:gd name="f163" fmla="val 404"/>
                    <a:gd name="f164" fmla="val 190"/>
                    <a:gd name="f165" fmla="val 428"/>
                    <a:gd name="f166" fmla="val 192"/>
                    <a:gd name="f167" fmla="val 446"/>
                    <a:gd name="f168" fmla="val 452"/>
                    <a:gd name="f169" fmla="val 458"/>
                    <a:gd name="f170" fmla="val 462"/>
                    <a:gd name="f171" fmla="val 466"/>
                    <a:gd name="f172" fmla="val 194"/>
                    <a:gd name="f173" fmla="val 474"/>
                    <a:gd name="f174" fmla="val 484"/>
                    <a:gd name="f175" fmla="val 210"/>
                    <a:gd name="f176" fmla="val 488"/>
                    <a:gd name="f177" fmla="val 214"/>
                    <a:gd name="f178" fmla="val 498"/>
                    <a:gd name="f179" fmla="val 216"/>
                    <a:gd name="f180" fmla="val 506"/>
                    <a:gd name="f181" fmla="val 512"/>
                    <a:gd name="f182" fmla="val 518"/>
                    <a:gd name="f183" fmla="val 526"/>
                    <a:gd name="f184" fmla="val 212"/>
                    <a:gd name="f185" fmla="val 532"/>
                    <a:gd name="f186" fmla="val 542"/>
                    <a:gd name="f187" fmla="val 552"/>
                    <a:gd name="f188" fmla="val 562"/>
                    <a:gd name="f189" fmla="val 228"/>
                    <a:gd name="f190" fmla="val 238"/>
                    <a:gd name="f191" fmla="val 594"/>
                    <a:gd name="f192" fmla="val 598"/>
                    <a:gd name="f193" fmla="val 612"/>
                    <a:gd name="f194" fmla="val 250"/>
                    <a:gd name="f195" fmla="val 628"/>
                    <a:gd name="f196" fmla="val 252"/>
                    <a:gd name="f197" fmla="val 254"/>
                    <a:gd name="f198" fmla="val 642"/>
                    <a:gd name="f199" fmla="val 264"/>
                    <a:gd name="f200" fmla="val 278"/>
                    <a:gd name="f201" fmla="val 678"/>
                    <a:gd name="f202" fmla="val 294"/>
                    <a:gd name="f203" fmla="val 698"/>
                    <a:gd name="f204" fmla="val 712"/>
                    <a:gd name="f205" fmla="val 316"/>
                    <a:gd name="f206" fmla="val 734"/>
                    <a:gd name="f207" fmla="val 320"/>
                    <a:gd name="f208" fmla="val 740"/>
                    <a:gd name="f209" fmla="val 326"/>
                    <a:gd name="f210" fmla="val 744"/>
                    <a:gd name="f211" fmla="val 344"/>
                    <a:gd name="f212" fmla="val 752"/>
                    <a:gd name="f213" fmla="val 760"/>
                    <a:gd name="f214" fmla="val 414"/>
                    <a:gd name="f215" fmla="val 768"/>
                    <a:gd name="f216" fmla="val 468"/>
                    <a:gd name="f217" fmla="val 516"/>
                    <a:gd name="f218" fmla="val 584"/>
                    <a:gd name="f219" fmla="val 772"/>
                    <a:gd name="f220" fmla="val 626"/>
                    <a:gd name="f221" fmla="val 778"/>
                    <a:gd name="f222" fmla="val 780"/>
                    <a:gd name="f223" fmla="val 596"/>
                    <a:gd name="f224" fmla="val 796"/>
                    <a:gd name="f225" fmla="val 814"/>
                    <a:gd name="f226" fmla="val 832"/>
                    <a:gd name="f227" fmla="val 850"/>
                    <a:gd name="f228" fmla="val 890"/>
                    <a:gd name="f229" fmla="val 442"/>
                    <a:gd name="f230" fmla="val 918"/>
                    <a:gd name="f231" fmla="val 422"/>
                    <a:gd name="f232" fmla="val 938"/>
                    <a:gd name="f233" fmla="val 952"/>
                    <a:gd name="f234" fmla="val 412"/>
                    <a:gd name="f235" fmla="val 416"/>
                    <a:gd name="f236" fmla="val 962"/>
                    <a:gd name="f237" fmla="val 418"/>
                    <a:gd name="f238" fmla="val 420"/>
                    <a:gd name="f239" fmla="val 996"/>
                    <a:gd name="f240" fmla="val 438"/>
                    <a:gd name="f241" fmla="val 1020"/>
                    <a:gd name="f242" fmla="val 1044"/>
                    <a:gd name="f243" fmla="val 1102"/>
                    <a:gd name="f244" fmla="val 490"/>
                    <a:gd name="f245" fmla="val 1130"/>
                    <a:gd name="f246" fmla="val 500"/>
                    <a:gd name="f247" fmla="val 1142"/>
                    <a:gd name="f248" fmla="val 510"/>
                    <a:gd name="f249" fmla="val 520"/>
                    <a:gd name="f250" fmla="val 1160"/>
                    <a:gd name="f251" fmla="val 530"/>
                    <a:gd name="f252" fmla="val 1166"/>
                    <a:gd name="f253" fmla="val 548"/>
                    <a:gd name="f254" fmla="val 1174"/>
                    <a:gd name="f255" fmla="val 560"/>
                    <a:gd name="f256" fmla="val 1184"/>
                    <a:gd name="f257" fmla="val 1194"/>
                    <a:gd name="f258" fmla="val 1214"/>
                    <a:gd name="f259" fmla="val 1222"/>
                    <a:gd name="f260" fmla="val 1228"/>
                    <a:gd name="f261" fmla="val 1236"/>
                    <a:gd name="f262" fmla="val 588"/>
                    <a:gd name="f263" fmla="val 1256"/>
                    <a:gd name="f264" fmla="val 1268"/>
                    <a:gd name="f265" fmla="val 604"/>
                    <a:gd name="f266" fmla="val 1278"/>
                    <a:gd name="f267" fmla="val 1284"/>
                    <a:gd name="f268" fmla="val 1288"/>
                    <a:gd name="f269" fmla="val 1290"/>
                    <a:gd name="f270" fmla="val 638"/>
                    <a:gd name="f271" fmla="val 1294"/>
                    <a:gd name="f272" fmla="val 1300"/>
                    <a:gd name="f273" fmla="val 1306"/>
                    <a:gd name="f274" fmla="val 652"/>
                    <a:gd name="f275" fmla="val 1322"/>
                    <a:gd name="f276" fmla="val 1340"/>
                    <a:gd name="f277" fmla="val 660"/>
                    <a:gd name="f278" fmla="val 1374"/>
                    <a:gd name="f279" fmla="val 662"/>
                    <a:gd name="f280" fmla="val 1388"/>
                    <a:gd name="f281" fmla="val 1404"/>
                    <a:gd name="f282" fmla="val 1420"/>
                    <a:gd name="f283" fmla="val 1442"/>
                    <a:gd name="f284" fmla="val 650"/>
                    <a:gd name="f285" fmla="val 1464"/>
                    <a:gd name="f286" fmla="val 1486"/>
                    <a:gd name="f287" fmla="val 636"/>
                    <a:gd name="f288" fmla="val 1498"/>
                    <a:gd name="f289" fmla="val 630"/>
                    <a:gd name="f290" fmla="val 1508"/>
                    <a:gd name="f291" fmla="val 622"/>
                    <a:gd name="f292" fmla="val 1518"/>
                    <a:gd name="f293" fmla="val 1528"/>
                    <a:gd name="f294" fmla="val 1544"/>
                    <a:gd name="f295" fmla="val 582"/>
                    <a:gd name="f296" fmla="val 1580"/>
                    <a:gd name="f297" fmla="val 550"/>
                    <a:gd name="f298" fmla="val 1596"/>
                    <a:gd name="f299" fmla="val 1602"/>
                    <a:gd name="f300" fmla="val 538"/>
                    <a:gd name="f301" fmla="val 1616"/>
                    <a:gd name="f302" fmla="val 1632"/>
                    <a:gd name="f303" fmla="val 522"/>
                    <a:gd name="f304" fmla="val 1652"/>
                    <a:gd name="f305" fmla="val 1676"/>
                    <a:gd name="f306" fmla="val 1698"/>
                    <a:gd name="f307" fmla="val 1716"/>
                    <a:gd name="f308" fmla="val 1724"/>
                    <a:gd name="f309" fmla="val 1732"/>
                    <a:gd name="f310" fmla="val 1736"/>
                    <a:gd name="f311" fmla="val 544"/>
                    <a:gd name="f312" fmla="val 554"/>
                    <a:gd name="f313" fmla="val 1734"/>
                    <a:gd name="f314" fmla="val 558"/>
                    <a:gd name="f315" fmla="val 640"/>
                    <a:gd name="f316" fmla="val 1640"/>
                    <a:gd name="f317" fmla="val 1610"/>
                    <a:gd name="f318" fmla="val 648"/>
                    <a:gd name="f319" fmla="val 1598"/>
                    <a:gd name="f320" fmla="val 658"/>
                    <a:gd name="f321" fmla="val 1590"/>
                    <a:gd name="f322" fmla="val 664"/>
                    <a:gd name="f323" fmla="val 1588"/>
                    <a:gd name="f324" fmla="val 670"/>
                    <a:gd name="f325" fmla="val 1586"/>
                    <a:gd name="f326" fmla="val 1582"/>
                    <a:gd name="f327" fmla="val 684"/>
                    <a:gd name="f328" fmla="val 1578"/>
                    <a:gd name="f329" fmla="val 1562"/>
                    <a:gd name="f330" fmla="val 1538"/>
                    <a:gd name="f331" fmla="val 732"/>
                    <a:gd name="f332" fmla="val 1520"/>
                    <a:gd name="f333" fmla="val 1500"/>
                    <a:gd name="f334" fmla="val 770"/>
                    <a:gd name="f335" fmla="val 1476"/>
                    <a:gd name="f336" fmla="val 790"/>
                    <a:gd name="f337" fmla="val 1446"/>
                    <a:gd name="f338" fmla="val 812"/>
                    <a:gd name="f339" fmla="val 1410"/>
                    <a:gd name="f340" fmla="val 830"/>
                    <a:gd name="f341" fmla="val 836"/>
                    <a:gd name="f342" fmla="val 1356"/>
                    <a:gd name="f343" fmla="val 840"/>
                    <a:gd name="f344" fmla="val 854"/>
                    <a:gd name="f345" fmla="val 1266"/>
                    <a:gd name="f346" fmla="val 878"/>
                    <a:gd name="f347" fmla="val 1136"/>
                    <a:gd name="f348" fmla="val 1070"/>
                    <a:gd name="f349" fmla="val 904"/>
                    <a:gd name="f350" fmla="val 910"/>
                    <a:gd name="f351" fmla="val 992"/>
                    <a:gd name="f352" fmla="val 916"/>
                    <a:gd name="f353" fmla="val 974"/>
                    <a:gd name="f354" fmla="val 922"/>
                    <a:gd name="f355" fmla="val 924"/>
                    <a:gd name="f356" fmla="val 960"/>
                    <a:gd name="f357" fmla="val 926"/>
                    <a:gd name="f358" fmla="val 932"/>
                    <a:gd name="f359" fmla="val 954"/>
                    <a:gd name="f360" fmla="val 950"/>
                    <a:gd name="f361" fmla="val 942"/>
                    <a:gd name="f362" fmla="val 908"/>
                    <a:gd name="f363" fmla="val 968"/>
                    <a:gd name="f364" fmla="val 972"/>
                    <a:gd name="f365" fmla="val 994"/>
                    <a:gd name="f366" fmla="val 1146"/>
                    <a:gd name="f367" fmla="val 1150"/>
                    <a:gd name="f368" fmla="val 1170"/>
                    <a:gd name="f369" fmla="val 1202"/>
                    <a:gd name="f370" fmla="val 1252"/>
                    <a:gd name="f371" fmla="val 984"/>
                    <a:gd name="f372" fmla="val 1016"/>
                    <a:gd name="f373" fmla="val 1320"/>
                    <a:gd name="f374" fmla="val 1292"/>
                    <a:gd name="f375" fmla="val 1054"/>
                    <a:gd name="f376" fmla="val 1076"/>
                    <a:gd name="f377" fmla="val 1062"/>
                    <a:gd name="f378" fmla="val 1088"/>
                    <a:gd name="f379" fmla="val 1100"/>
                    <a:gd name="f380" fmla="val 1106"/>
                    <a:gd name="f381" fmla="val 1112"/>
                    <a:gd name="f382" fmla="val 1114"/>
                    <a:gd name="f383" fmla="val 1116"/>
                    <a:gd name="f384" fmla="val 1122"/>
                    <a:gd name="f385" fmla="val 1128"/>
                    <a:gd name="f386" fmla="val 1134"/>
                    <a:gd name="f387" fmla="val 1148"/>
                    <a:gd name="f388" fmla="val 1198"/>
                    <a:gd name="f389" fmla="val 1208"/>
                    <a:gd name="f390" fmla="val 1226"/>
                    <a:gd name="f391" fmla="val 1248"/>
                    <a:gd name="f392" fmla="val 1286"/>
                    <a:gd name="f393" fmla="val 1304"/>
                    <a:gd name="f394" fmla="val 1326"/>
                    <a:gd name="f395" fmla="val 1354"/>
                    <a:gd name="f396" fmla="val 1360"/>
                    <a:gd name="f397" fmla="val 1366"/>
                    <a:gd name="f398" fmla="val 1380"/>
                    <a:gd name="f399" fmla="val 1390"/>
                    <a:gd name="f400" fmla="val 1402"/>
                    <a:gd name="f401" fmla="val 1398"/>
                    <a:gd name="f402" fmla="val 1480"/>
                    <a:gd name="f403" fmla="val 1484"/>
                    <a:gd name="f404" fmla="val 1494"/>
                    <a:gd name="f405" fmla="val 1506"/>
                    <a:gd name="f406" fmla="val 1512"/>
                    <a:gd name="f407" fmla="val 1516"/>
                    <a:gd name="f408" fmla="val 1522"/>
                    <a:gd name="f409" fmla="val 1490"/>
                    <a:gd name="f410" fmla="val 1456"/>
                    <a:gd name="f411" fmla="val 1416"/>
                    <a:gd name="f412" fmla="val 1408"/>
                    <a:gd name="f413" fmla="val 1396"/>
                    <a:gd name="f414" fmla="val 1386"/>
                    <a:gd name="f415" fmla="val 1378"/>
                    <a:gd name="f416" fmla="val 1376"/>
                    <a:gd name="f417" fmla="val 1392"/>
                    <a:gd name="f418" fmla="val 1400"/>
                    <a:gd name="f419" fmla="val 1406"/>
                    <a:gd name="f420" fmla="val 1422"/>
                    <a:gd name="f421" fmla="val 1432"/>
                    <a:gd name="f422" fmla="val 1450"/>
                    <a:gd name="f423" fmla="val 1460"/>
                    <a:gd name="f424" fmla="val 1470"/>
                    <a:gd name="f425" fmla="val 1478"/>
                    <a:gd name="f426" fmla="val 1548"/>
                    <a:gd name="f427" fmla="val 1564"/>
                    <a:gd name="f428" fmla="val 1592"/>
                    <a:gd name="f429" fmla="val 1600"/>
                    <a:gd name="f430" fmla="val 1608"/>
                    <a:gd name="f431" fmla="val 1618"/>
                    <a:gd name="f432" fmla="val 1620"/>
                    <a:gd name="f433" fmla="val 1622"/>
                    <a:gd name="f434" fmla="val 1626"/>
                    <a:gd name="f435" fmla="val 1624"/>
                    <a:gd name="f436" fmla="val 1614"/>
                    <a:gd name="f437" fmla="val 1566"/>
                    <a:gd name="f438" fmla="val 1496"/>
                    <a:gd name="f439" fmla="val 1440"/>
                    <a:gd name="f440" fmla="val 1412"/>
                    <a:gd name="f441" fmla="val 1454"/>
                    <a:gd name="f442" fmla="val 1570"/>
                    <a:gd name="f443" fmla="val 1674"/>
                    <a:gd name="f444" fmla="val 1694"/>
                    <a:gd name="f445" fmla="val 1710"/>
                    <a:gd name="f446" fmla="val 1718"/>
                    <a:gd name="f447" fmla="val 1722"/>
                    <a:gd name="f448" fmla="val 1744"/>
                    <a:gd name="f449" fmla="val 1760"/>
                    <a:gd name="f450" fmla="val 1774"/>
                    <a:gd name="f451" fmla="val 1782"/>
                    <a:gd name="f452" fmla="val 1786"/>
                    <a:gd name="f453" fmla="val 1788"/>
                    <a:gd name="f454" fmla="val 1792"/>
                    <a:gd name="f455" fmla="val 1796"/>
                    <a:gd name="f456" fmla="val 1798"/>
                    <a:gd name="f457" fmla="val 1802"/>
                    <a:gd name="f458" fmla="val 1806"/>
                    <a:gd name="f459" fmla="val 1810"/>
                    <a:gd name="f460" fmla="val 1820"/>
                    <a:gd name="f461" fmla="val 1824"/>
                    <a:gd name="f462" fmla="val 1826"/>
                    <a:gd name="f463" fmla="val 1822"/>
                    <a:gd name="f464" fmla="val 1828"/>
                    <a:gd name="f465" fmla="val 1842"/>
                    <a:gd name="f466" fmla="val 1848"/>
                    <a:gd name="f467" fmla="val 1846"/>
                    <a:gd name="f468" fmla="val 1852"/>
                    <a:gd name="f469" fmla="val 1868"/>
                    <a:gd name="f470" fmla="val 1880"/>
                    <a:gd name="f471" fmla="val 1882"/>
                    <a:gd name="f472" fmla="val 1884"/>
                    <a:gd name="f473" fmla="val 1888"/>
                    <a:gd name="f474" fmla="val 1896"/>
                    <a:gd name="f475" fmla="val 1910"/>
                    <a:gd name="f476" fmla="val 1924"/>
                    <a:gd name="f477" fmla="val 1930"/>
                    <a:gd name="f478" fmla="val 1936"/>
                    <a:gd name="f479" fmla="val 1946"/>
                    <a:gd name="f480" fmla="val 1956"/>
                    <a:gd name="f481" fmla="val 1960"/>
                    <a:gd name="f482" fmla="val 1966"/>
                    <a:gd name="f483" fmla="val 1970"/>
                    <a:gd name="f484" fmla="val 1974"/>
                    <a:gd name="f485" fmla="val 1980"/>
                    <a:gd name="f486" fmla="val 1984"/>
                    <a:gd name="f487" fmla="val 1994"/>
                    <a:gd name="f488" fmla="val 2006"/>
                    <a:gd name="f489" fmla="val 2028"/>
                    <a:gd name="f490" fmla="+- 0 0 -90"/>
                    <a:gd name="f491" fmla="*/ f3 1 2038"/>
                    <a:gd name="f492" fmla="*/ f4 1 1738"/>
                    <a:gd name="f493" fmla="+- f7 0 f5"/>
                    <a:gd name="f494" fmla="+- f6 0 f5"/>
                    <a:gd name="f495" fmla="*/ f490 f0 1"/>
                    <a:gd name="f496" fmla="*/ f494 1 2038"/>
                    <a:gd name="f497" fmla="*/ f493 1 1738"/>
                    <a:gd name="f498" fmla="*/ f495 1 f2"/>
                    <a:gd name="f499" fmla="*/ 1778 1 f496"/>
                    <a:gd name="f500" fmla="*/ 8 1 f497"/>
                    <a:gd name="f501" fmla="*/ 1424 1 f496"/>
                    <a:gd name="f502" fmla="*/ 184 1 f497"/>
                    <a:gd name="f503" fmla="*/ 1152 1 f496"/>
                    <a:gd name="f504" fmla="*/ 514 1 f497"/>
                    <a:gd name="f505" fmla="*/ 1064 1 f496"/>
                    <a:gd name="f506" fmla="*/ 610 1 f497"/>
                    <a:gd name="f507" fmla="*/ 1042 1 f496"/>
                    <a:gd name="f508" fmla="*/ 574 1 f497"/>
                    <a:gd name="f509" fmla="*/ 1014 1 f496"/>
                    <a:gd name="f510" fmla="*/ 982 1 f496"/>
                    <a:gd name="f511" fmla="*/ 586 1 f497"/>
                    <a:gd name="f512" fmla="*/ 964 1 f496"/>
                    <a:gd name="f513" fmla="*/ 644 1 f497"/>
                    <a:gd name="f514" fmla="*/ 774 1 f496"/>
                    <a:gd name="f515" fmla="*/ 350 1 f497"/>
                    <a:gd name="f516" fmla="*/ 432 1 f496"/>
                    <a:gd name="f517" fmla="*/ 66 1 f497"/>
                    <a:gd name="f518" fmla="*/ 60 1 f496"/>
                    <a:gd name="f519" fmla="*/ 14 1 f497"/>
                    <a:gd name="f520" fmla="*/ 58 1 f496"/>
                    <a:gd name="f521" fmla="*/ 236 1 f497"/>
                    <a:gd name="f522" fmla="*/ 100 1 f496"/>
                    <a:gd name="f523" fmla="*/ 298 1 f497"/>
                    <a:gd name="f524" fmla="*/ 154 1 f496"/>
                    <a:gd name="f525" fmla="*/ 358 1 f497"/>
                    <a:gd name="f526" fmla="*/ 190 1 f496"/>
                    <a:gd name="f527" fmla="*/ 458 1 f497"/>
                    <a:gd name="f528" fmla="*/ 216 1 f496"/>
                    <a:gd name="f529" fmla="*/ 506 1 f497"/>
                    <a:gd name="f530" fmla="*/ 228 1 f496"/>
                    <a:gd name="f531" fmla="*/ 580 1 f497"/>
                    <a:gd name="f532" fmla="*/ 252 1 f496"/>
                    <a:gd name="f533" fmla="*/ 632 1 f497"/>
                    <a:gd name="f534" fmla="*/ 320 1 f496"/>
                    <a:gd name="f535" fmla="*/ 740 1 f497"/>
                    <a:gd name="f536" fmla="*/ 628 1 f496"/>
                    <a:gd name="f537" fmla="*/ 780 1 f497"/>
                    <a:gd name="f538" fmla="*/ 422 1 f496"/>
                    <a:gd name="f539" fmla="*/ 938 1 f497"/>
                    <a:gd name="f540" fmla="*/ 446 1 f496"/>
                    <a:gd name="f541" fmla="*/ 1044 1 f497"/>
                    <a:gd name="f542" fmla="*/ 548 1 f496"/>
                    <a:gd name="f543" fmla="*/ 1174 1 f497"/>
                    <a:gd name="f544" fmla="*/ 588 1 f496"/>
                    <a:gd name="f545" fmla="*/ 1256 1 f497"/>
                    <a:gd name="f546" fmla="*/ 646 1 f496"/>
                    <a:gd name="f547" fmla="*/ 1306 1 f497"/>
                    <a:gd name="f548" fmla="*/ 650 1 f496"/>
                    <a:gd name="f549" fmla="*/ 1464 1 f497"/>
                    <a:gd name="f550" fmla="*/ 562 1 f496"/>
                    <a:gd name="f551" fmla="*/ 1580 1 f497"/>
                    <a:gd name="f552" fmla="*/ 516 1 f496"/>
                    <a:gd name="f553" fmla="*/ 1698 1 f497"/>
                    <a:gd name="f554" fmla="*/ 554 1 f496"/>
                    <a:gd name="f555" fmla="*/ 1734 1 f497"/>
                    <a:gd name="f556" fmla="*/ 670 1 f496"/>
                    <a:gd name="f557" fmla="*/ 1586 1 f497"/>
                    <a:gd name="f558" fmla="*/ 770 1 f496"/>
                    <a:gd name="f559" fmla="*/ 1476 1 f497"/>
                    <a:gd name="f560" fmla="*/ 890 1 f496"/>
                    <a:gd name="f561" fmla="*/ 1070 1 f497"/>
                    <a:gd name="f562" fmla="*/ 938 1 f496"/>
                    <a:gd name="f563" fmla="*/ 954 1 f497"/>
                    <a:gd name="f564" fmla="*/ 962 1 f496"/>
                    <a:gd name="f565" fmla="*/ 1146 1 f497"/>
                    <a:gd name="f566" fmla="*/ 1022 1 f496"/>
                    <a:gd name="f567" fmla="*/ 1320 1 f497"/>
                    <a:gd name="f568" fmla="*/ 1076 1 f496"/>
                    <a:gd name="f569" fmla="*/ 1068 1 f497"/>
                    <a:gd name="f570" fmla="*/ 1106 1 f496"/>
                    <a:gd name="f571" fmla="*/ 958 1 f497"/>
                    <a:gd name="f572" fmla="*/ 1160 1 f496"/>
                    <a:gd name="f573" fmla="*/ 1136 1 f497"/>
                    <a:gd name="f574" fmla="*/ 1268 1 f496"/>
                    <a:gd name="f575" fmla="*/ 1366 1 f496"/>
                    <a:gd name="f576" fmla="*/ 1494 1 f496"/>
                    <a:gd name="f577" fmla="*/ 1738 1 f497"/>
                    <a:gd name="f578" fmla="*/ 1520 1 f496"/>
                    <a:gd name="f579" fmla="*/ 1676 1 f497"/>
                    <a:gd name="f580" fmla="*/ 1456 1 f496"/>
                    <a:gd name="f581" fmla="*/ 1558 1 f497"/>
                    <a:gd name="f582" fmla="*/ 1382 1 f496"/>
                    <a:gd name="f583" fmla="*/ 1442 1 f497"/>
                    <a:gd name="f584" fmla="*/ 1396 1 f496"/>
                    <a:gd name="f585" fmla="*/ 1300 1 f497"/>
                    <a:gd name="f586" fmla="*/ 1460 1 f496"/>
                    <a:gd name="f587" fmla="*/ 1236 1 f497"/>
                    <a:gd name="f588" fmla="*/ 1508 1 f496"/>
                    <a:gd name="f589" fmla="*/ 1166 1 f497"/>
                    <a:gd name="f590" fmla="*/ 1600 1 f496"/>
                    <a:gd name="f591" fmla="*/ 1020 1 f497"/>
                    <a:gd name="f592" fmla="*/ 1596 1 f496"/>
                    <a:gd name="f593" fmla="*/ 918 1 f497"/>
                    <a:gd name="f594" fmla="*/ 1454 1 f496"/>
                    <a:gd name="f595" fmla="*/ 772 1 f497"/>
                    <a:gd name="f596" fmla="*/ 1722 1 f496"/>
                    <a:gd name="f597" fmla="*/ 734 1 f497"/>
                    <a:gd name="f598" fmla="*/ 1788 1 f496"/>
                    <a:gd name="f599" fmla="*/ 628 1 f497"/>
                    <a:gd name="f600" fmla="*/ 1820 1 f496"/>
                    <a:gd name="f601" fmla="*/ 562 1 f497"/>
                    <a:gd name="f602" fmla="*/ 1824 1 f496"/>
                    <a:gd name="f603" fmla="*/ 498 1 f497"/>
                    <a:gd name="f604" fmla="*/ 1846 1 f496"/>
                    <a:gd name="f605" fmla="*/ 452 1 f497"/>
                    <a:gd name="f606" fmla="*/ 1884 1 f496"/>
                    <a:gd name="f607" fmla="*/ 1946 1 f496"/>
                    <a:gd name="f608" fmla="*/ 286 1 f497"/>
                    <a:gd name="f609" fmla="*/ 1984 1 f496"/>
                    <a:gd name="f610" fmla="*/ 232 1 f497"/>
                    <a:gd name="f611" fmla="*/ 582 1 f497"/>
                    <a:gd name="f612" fmla="*/ 0 1 f496"/>
                    <a:gd name="f613" fmla="*/ f6 1 f496"/>
                    <a:gd name="f614" fmla="*/ 0 1 f497"/>
                    <a:gd name="f615" fmla="*/ f7 1 f497"/>
                    <a:gd name="f616" fmla="+- f498 0 f1"/>
                    <a:gd name="f617" fmla="*/ f612 f491 1"/>
                    <a:gd name="f618" fmla="*/ f613 f491 1"/>
                    <a:gd name="f619" fmla="*/ f615 f492 1"/>
                    <a:gd name="f620" fmla="*/ f614 f492 1"/>
                    <a:gd name="f621" fmla="*/ f499 f491 1"/>
                    <a:gd name="f622" fmla="*/ f500 f492 1"/>
                    <a:gd name="f623" fmla="*/ f501 f491 1"/>
                    <a:gd name="f624" fmla="*/ f502 f492 1"/>
                    <a:gd name="f625" fmla="*/ f503 f491 1"/>
                    <a:gd name="f626" fmla="*/ f504 f492 1"/>
                    <a:gd name="f627" fmla="*/ f505 f491 1"/>
                    <a:gd name="f628" fmla="*/ f506 f492 1"/>
                    <a:gd name="f629" fmla="*/ f507 f491 1"/>
                    <a:gd name="f630" fmla="*/ f508 f492 1"/>
                    <a:gd name="f631" fmla="*/ f509 f491 1"/>
                    <a:gd name="f632" fmla="*/ f510 f491 1"/>
                    <a:gd name="f633" fmla="*/ f511 f492 1"/>
                    <a:gd name="f634" fmla="*/ f512 f491 1"/>
                    <a:gd name="f635" fmla="*/ f513 f492 1"/>
                    <a:gd name="f636" fmla="*/ f514 f491 1"/>
                    <a:gd name="f637" fmla="*/ f515 f492 1"/>
                    <a:gd name="f638" fmla="*/ f516 f491 1"/>
                    <a:gd name="f639" fmla="*/ f517 f492 1"/>
                    <a:gd name="f640" fmla="*/ f518 f491 1"/>
                    <a:gd name="f641" fmla="*/ f519 f492 1"/>
                    <a:gd name="f642" fmla="*/ f520 f491 1"/>
                    <a:gd name="f643" fmla="*/ f521 f492 1"/>
                    <a:gd name="f644" fmla="*/ f522 f491 1"/>
                    <a:gd name="f645" fmla="*/ f523 f492 1"/>
                    <a:gd name="f646" fmla="*/ f524 f491 1"/>
                    <a:gd name="f647" fmla="*/ f525 f492 1"/>
                    <a:gd name="f648" fmla="*/ f526 f491 1"/>
                    <a:gd name="f649" fmla="*/ f527 f492 1"/>
                    <a:gd name="f650" fmla="*/ f528 f491 1"/>
                    <a:gd name="f651" fmla="*/ f529 f492 1"/>
                    <a:gd name="f652" fmla="*/ f530 f491 1"/>
                    <a:gd name="f653" fmla="*/ f531 f492 1"/>
                    <a:gd name="f654" fmla="*/ f532 f491 1"/>
                    <a:gd name="f655" fmla="*/ f533 f492 1"/>
                    <a:gd name="f656" fmla="*/ f534 f491 1"/>
                    <a:gd name="f657" fmla="*/ f535 f492 1"/>
                    <a:gd name="f658" fmla="*/ f536 f491 1"/>
                    <a:gd name="f659" fmla="*/ f537 f492 1"/>
                    <a:gd name="f660" fmla="*/ f538 f491 1"/>
                    <a:gd name="f661" fmla="*/ f539 f492 1"/>
                    <a:gd name="f662" fmla="*/ f540 f491 1"/>
                    <a:gd name="f663" fmla="*/ f541 f492 1"/>
                    <a:gd name="f664" fmla="*/ f542 f491 1"/>
                    <a:gd name="f665" fmla="*/ f543 f492 1"/>
                    <a:gd name="f666" fmla="*/ f544 f491 1"/>
                    <a:gd name="f667" fmla="*/ f545 f492 1"/>
                    <a:gd name="f668" fmla="*/ f546 f491 1"/>
                    <a:gd name="f669" fmla="*/ f547 f492 1"/>
                    <a:gd name="f670" fmla="*/ f548 f491 1"/>
                    <a:gd name="f671" fmla="*/ f549 f492 1"/>
                    <a:gd name="f672" fmla="*/ f550 f491 1"/>
                    <a:gd name="f673" fmla="*/ f551 f492 1"/>
                    <a:gd name="f674" fmla="*/ f552 f491 1"/>
                    <a:gd name="f675" fmla="*/ f553 f492 1"/>
                    <a:gd name="f676" fmla="*/ f554 f491 1"/>
                    <a:gd name="f677" fmla="*/ f555 f492 1"/>
                    <a:gd name="f678" fmla="*/ f556 f491 1"/>
                    <a:gd name="f679" fmla="*/ f557 f492 1"/>
                    <a:gd name="f680" fmla="*/ f558 f491 1"/>
                    <a:gd name="f681" fmla="*/ f559 f492 1"/>
                    <a:gd name="f682" fmla="*/ f560 f491 1"/>
                    <a:gd name="f683" fmla="*/ f561 f492 1"/>
                    <a:gd name="f684" fmla="*/ f562 f491 1"/>
                    <a:gd name="f685" fmla="*/ f563 f492 1"/>
                    <a:gd name="f686" fmla="*/ f564 f491 1"/>
                    <a:gd name="f687" fmla="*/ f565 f492 1"/>
                    <a:gd name="f688" fmla="*/ f566 f491 1"/>
                    <a:gd name="f689" fmla="*/ f567 f492 1"/>
                    <a:gd name="f690" fmla="*/ f568 f491 1"/>
                    <a:gd name="f691" fmla="*/ f569 f492 1"/>
                    <a:gd name="f692" fmla="*/ f570 f491 1"/>
                    <a:gd name="f693" fmla="*/ f571 f492 1"/>
                    <a:gd name="f694" fmla="*/ f572 f491 1"/>
                    <a:gd name="f695" fmla="*/ f573 f492 1"/>
                    <a:gd name="f696" fmla="*/ f574 f491 1"/>
                    <a:gd name="f697" fmla="*/ f575 f491 1"/>
                    <a:gd name="f698" fmla="*/ f576 f491 1"/>
                    <a:gd name="f699" fmla="*/ f577 f492 1"/>
                    <a:gd name="f700" fmla="*/ f578 f491 1"/>
                    <a:gd name="f701" fmla="*/ f579 f492 1"/>
                    <a:gd name="f702" fmla="*/ f580 f491 1"/>
                    <a:gd name="f703" fmla="*/ f581 f492 1"/>
                    <a:gd name="f704" fmla="*/ f582 f491 1"/>
                    <a:gd name="f705" fmla="*/ f583 f492 1"/>
                    <a:gd name="f706" fmla="*/ f584 f491 1"/>
                    <a:gd name="f707" fmla="*/ f585 f492 1"/>
                    <a:gd name="f708" fmla="*/ f586 f491 1"/>
                    <a:gd name="f709" fmla="*/ f587 f492 1"/>
                    <a:gd name="f710" fmla="*/ f588 f491 1"/>
                    <a:gd name="f711" fmla="*/ f589 f492 1"/>
                    <a:gd name="f712" fmla="*/ f590 f491 1"/>
                    <a:gd name="f713" fmla="*/ f591 f492 1"/>
                    <a:gd name="f714" fmla="*/ f592 f491 1"/>
                    <a:gd name="f715" fmla="*/ f593 f492 1"/>
                    <a:gd name="f716" fmla="*/ f594 f491 1"/>
                    <a:gd name="f717" fmla="*/ f595 f492 1"/>
                    <a:gd name="f718" fmla="*/ f596 f491 1"/>
                    <a:gd name="f719" fmla="*/ f597 f492 1"/>
                    <a:gd name="f720" fmla="*/ f598 f491 1"/>
                    <a:gd name="f721" fmla="*/ f599 f492 1"/>
                    <a:gd name="f722" fmla="*/ f600 f491 1"/>
                    <a:gd name="f723" fmla="*/ f601 f492 1"/>
                    <a:gd name="f724" fmla="*/ f602 f491 1"/>
                    <a:gd name="f725" fmla="*/ f603 f492 1"/>
                    <a:gd name="f726" fmla="*/ f604 f491 1"/>
                    <a:gd name="f727" fmla="*/ f605 f492 1"/>
                    <a:gd name="f728" fmla="*/ f606 f491 1"/>
                    <a:gd name="f729" fmla="*/ f607 f491 1"/>
                    <a:gd name="f730" fmla="*/ f608 f492 1"/>
                    <a:gd name="f731" fmla="*/ f609 f491 1"/>
                    <a:gd name="f732" fmla="*/ f610 f492 1"/>
                    <a:gd name="f733" fmla="*/ f611 f49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16">
                      <a:pos x="f621" y="f622"/>
                    </a:cxn>
                    <a:cxn ang="f616">
                      <a:pos x="f623" y="f624"/>
                    </a:cxn>
                    <a:cxn ang="f616">
                      <a:pos x="f625" y="f626"/>
                    </a:cxn>
                    <a:cxn ang="f616">
                      <a:pos x="f627" y="f628"/>
                    </a:cxn>
                    <a:cxn ang="f616">
                      <a:pos x="f629" y="f630"/>
                    </a:cxn>
                    <a:cxn ang="f616">
                      <a:pos x="f631" y="f630"/>
                    </a:cxn>
                    <a:cxn ang="f616">
                      <a:pos x="f632" y="f633"/>
                    </a:cxn>
                    <a:cxn ang="f616">
                      <a:pos x="f634" y="f635"/>
                    </a:cxn>
                    <a:cxn ang="f616">
                      <a:pos x="f636" y="f637"/>
                    </a:cxn>
                    <a:cxn ang="f616">
                      <a:pos x="f638" y="f639"/>
                    </a:cxn>
                    <a:cxn ang="f616">
                      <a:pos x="f640" y="f641"/>
                    </a:cxn>
                    <a:cxn ang="f616">
                      <a:pos x="f642" y="f643"/>
                    </a:cxn>
                    <a:cxn ang="f616">
                      <a:pos x="f644" y="f645"/>
                    </a:cxn>
                    <a:cxn ang="f616">
                      <a:pos x="f646" y="f647"/>
                    </a:cxn>
                    <a:cxn ang="f616">
                      <a:pos x="f648" y="f649"/>
                    </a:cxn>
                    <a:cxn ang="f616">
                      <a:pos x="f650" y="f651"/>
                    </a:cxn>
                    <a:cxn ang="f616">
                      <a:pos x="f652" y="f653"/>
                    </a:cxn>
                    <a:cxn ang="f616">
                      <a:pos x="f654" y="f655"/>
                    </a:cxn>
                    <a:cxn ang="f616">
                      <a:pos x="f656" y="f657"/>
                    </a:cxn>
                    <a:cxn ang="f616">
                      <a:pos x="f658" y="f659"/>
                    </a:cxn>
                    <a:cxn ang="f616">
                      <a:pos x="f660" y="f661"/>
                    </a:cxn>
                    <a:cxn ang="f616">
                      <a:pos x="f662" y="f663"/>
                    </a:cxn>
                    <a:cxn ang="f616">
                      <a:pos x="f664" y="f665"/>
                    </a:cxn>
                    <a:cxn ang="f616">
                      <a:pos x="f666" y="f667"/>
                    </a:cxn>
                    <a:cxn ang="f616">
                      <a:pos x="f668" y="f669"/>
                    </a:cxn>
                    <a:cxn ang="f616">
                      <a:pos x="f670" y="f671"/>
                    </a:cxn>
                    <a:cxn ang="f616">
                      <a:pos x="f672" y="f673"/>
                    </a:cxn>
                    <a:cxn ang="f616">
                      <a:pos x="f674" y="f675"/>
                    </a:cxn>
                    <a:cxn ang="f616">
                      <a:pos x="f676" y="f677"/>
                    </a:cxn>
                    <a:cxn ang="f616">
                      <a:pos x="f678" y="f679"/>
                    </a:cxn>
                    <a:cxn ang="f616">
                      <a:pos x="f680" y="f681"/>
                    </a:cxn>
                    <a:cxn ang="f616">
                      <a:pos x="f682" y="f683"/>
                    </a:cxn>
                    <a:cxn ang="f616">
                      <a:pos x="f684" y="f685"/>
                    </a:cxn>
                    <a:cxn ang="f616">
                      <a:pos x="f686" y="f687"/>
                    </a:cxn>
                    <a:cxn ang="f616">
                      <a:pos x="f688" y="f689"/>
                    </a:cxn>
                    <a:cxn ang="f616">
                      <a:pos x="f690" y="f691"/>
                    </a:cxn>
                    <a:cxn ang="f616">
                      <a:pos x="f692" y="f693"/>
                    </a:cxn>
                    <a:cxn ang="f616">
                      <a:pos x="f694" y="f695"/>
                    </a:cxn>
                    <a:cxn ang="f616">
                      <a:pos x="f696" y="f681"/>
                    </a:cxn>
                    <a:cxn ang="f616">
                      <a:pos x="f697" y="f679"/>
                    </a:cxn>
                    <a:cxn ang="f616">
                      <a:pos x="f698" y="f699"/>
                    </a:cxn>
                    <a:cxn ang="f616">
                      <a:pos x="f700" y="f701"/>
                    </a:cxn>
                    <a:cxn ang="f616">
                      <a:pos x="f702" y="f703"/>
                    </a:cxn>
                    <a:cxn ang="f616">
                      <a:pos x="f704" y="f705"/>
                    </a:cxn>
                    <a:cxn ang="f616">
                      <a:pos x="f706" y="f707"/>
                    </a:cxn>
                    <a:cxn ang="f616">
                      <a:pos x="f708" y="f709"/>
                    </a:cxn>
                    <a:cxn ang="f616">
                      <a:pos x="f710" y="f711"/>
                    </a:cxn>
                    <a:cxn ang="f616">
                      <a:pos x="f712" y="f713"/>
                    </a:cxn>
                    <a:cxn ang="f616">
                      <a:pos x="f714" y="f715"/>
                    </a:cxn>
                    <a:cxn ang="f616">
                      <a:pos x="f716" y="f717"/>
                    </a:cxn>
                    <a:cxn ang="f616">
                      <a:pos x="f718" y="f719"/>
                    </a:cxn>
                    <a:cxn ang="f616">
                      <a:pos x="f720" y="f721"/>
                    </a:cxn>
                    <a:cxn ang="f616">
                      <a:pos x="f722" y="f723"/>
                    </a:cxn>
                    <a:cxn ang="f616">
                      <a:pos x="f724" y="f725"/>
                    </a:cxn>
                    <a:cxn ang="f616">
                      <a:pos x="f726" y="f727"/>
                    </a:cxn>
                    <a:cxn ang="f616">
                      <a:pos x="f728" y="f647"/>
                    </a:cxn>
                    <a:cxn ang="f616">
                      <a:pos x="f729" y="f730"/>
                    </a:cxn>
                    <a:cxn ang="f616">
                      <a:pos x="f731" y="f732"/>
                    </a:cxn>
                    <a:cxn ang="f616">
                      <a:pos x="f631" y="f733"/>
                    </a:cxn>
                  </a:cxnLst>
                  <a:rect l="f617" t="f620" r="f618" b="f619"/>
                  <a:pathLst>
                    <a:path w="2038" h="1738">
                      <a:moveTo>
                        <a:pt x="f8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17" y="f5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6" y="f67"/>
                      </a:lnTo>
                      <a:lnTo>
                        <a:pt x="f64" y="f68"/>
                      </a:lnTo>
                      <a:lnTo>
                        <a:pt x="f62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1"/>
                      </a:lnTo>
                      <a:lnTo>
                        <a:pt x="f72" y="f75"/>
                      </a:lnTo>
                      <a:lnTo>
                        <a:pt x="f76" y="f75"/>
                      </a:lnTo>
                      <a:lnTo>
                        <a:pt x="f77" y="f75"/>
                      </a:lnTo>
                      <a:lnTo>
                        <a:pt x="f77" y="f75"/>
                      </a:lnTo>
                      <a:lnTo>
                        <a:pt x="f78" y="f79"/>
                      </a:lnTo>
                      <a:lnTo>
                        <a:pt x="f78" y="f79"/>
                      </a:lnTo>
                      <a:lnTo>
                        <a:pt x="f80" y="f79"/>
                      </a:lnTo>
                      <a:lnTo>
                        <a:pt x="f81" y="f82"/>
                      </a:lnTo>
                      <a:lnTo>
                        <a:pt x="f83" y="f82"/>
                      </a:lnTo>
                      <a:lnTo>
                        <a:pt x="f84" y="f75"/>
                      </a:lnTo>
                      <a:lnTo>
                        <a:pt x="f85" y="f75"/>
                      </a:lnTo>
                      <a:lnTo>
                        <a:pt x="f86" y="f75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7" y="f73"/>
                      </a:lnTo>
                      <a:lnTo>
                        <a:pt x="f87" y="f73"/>
                      </a:lnTo>
                      <a:lnTo>
                        <a:pt x="f88" y="f71"/>
                      </a:lnTo>
                      <a:lnTo>
                        <a:pt x="f89" y="f69"/>
                      </a:lnTo>
                      <a:lnTo>
                        <a:pt x="f90" y="f68"/>
                      </a:lnTo>
                      <a:lnTo>
                        <a:pt x="f91" y="f67"/>
                      </a:lnTo>
                      <a:lnTo>
                        <a:pt x="f91" y="f67"/>
                      </a:lnTo>
                      <a:lnTo>
                        <a:pt x="f90" y="f92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5" y="f61"/>
                      </a:lnTo>
                      <a:lnTo>
                        <a:pt x="f96" y="f59"/>
                      </a:lnTo>
                      <a:lnTo>
                        <a:pt x="f96" y="f59"/>
                      </a:lnTo>
                      <a:lnTo>
                        <a:pt x="f97" y="f57"/>
                      </a:lnTo>
                      <a:lnTo>
                        <a:pt x="f97" y="f57"/>
                      </a:lnTo>
                      <a:lnTo>
                        <a:pt x="f98" y="f55"/>
                      </a:lnTo>
                      <a:lnTo>
                        <a:pt x="f99" y="f53"/>
                      </a:lnTo>
                      <a:lnTo>
                        <a:pt x="f100" y="f51"/>
                      </a:lnTo>
                      <a:lnTo>
                        <a:pt x="f101" y="f49"/>
                      </a:lnTo>
                      <a:lnTo>
                        <a:pt x="f102" y="f47"/>
                      </a:lnTo>
                      <a:lnTo>
                        <a:pt x="f103" y="f45"/>
                      </a:lnTo>
                      <a:lnTo>
                        <a:pt x="f103" y="f45"/>
                      </a:lnTo>
                      <a:lnTo>
                        <a:pt x="f104" y="f43"/>
                      </a:lnTo>
                      <a:lnTo>
                        <a:pt x="f105" y="f41"/>
                      </a:lnTo>
                      <a:lnTo>
                        <a:pt x="f106" y="f39"/>
                      </a:lnTo>
                      <a:lnTo>
                        <a:pt x="f107" y="f37"/>
                      </a:lnTo>
                      <a:lnTo>
                        <a:pt x="f108" y="f35"/>
                      </a:lnTo>
                      <a:lnTo>
                        <a:pt x="f109" y="f33"/>
                      </a:lnTo>
                      <a:lnTo>
                        <a:pt x="f110" y="f31"/>
                      </a:lnTo>
                      <a:lnTo>
                        <a:pt x="f111" y="f29"/>
                      </a:lnTo>
                      <a:lnTo>
                        <a:pt x="f111" y="f29"/>
                      </a:lnTo>
                      <a:lnTo>
                        <a:pt x="f112" y="f27"/>
                      </a:lnTo>
                      <a:lnTo>
                        <a:pt x="f113" y="f25"/>
                      </a:lnTo>
                      <a:lnTo>
                        <a:pt x="f114" y="f23"/>
                      </a:lnTo>
                      <a:lnTo>
                        <a:pt x="f41" y="f21"/>
                      </a:lnTo>
                      <a:lnTo>
                        <a:pt x="f115" y="f19"/>
                      </a:lnTo>
                      <a:lnTo>
                        <a:pt x="f116" y="f5"/>
                      </a:lnTo>
                      <a:lnTo>
                        <a:pt x="f117" y="f5"/>
                      </a:lnTo>
                      <a:lnTo>
                        <a:pt x="f118" y="f15"/>
                      </a:lnTo>
                      <a:lnTo>
                        <a:pt x="f119" y="f13"/>
                      </a:lnTo>
                      <a:lnTo>
                        <a:pt x="f120" y="f11"/>
                      </a:lnTo>
                      <a:lnTo>
                        <a:pt x="f15" y="f9"/>
                      </a:lnTo>
                      <a:lnTo>
                        <a:pt x="f5" y="f121"/>
                      </a:lnTo>
                      <a:lnTo>
                        <a:pt x="f122" y="f123"/>
                      </a:lnTo>
                      <a:lnTo>
                        <a:pt x="f124" y="f125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9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21" y="f147"/>
                      </a:lnTo>
                      <a:lnTo>
                        <a:pt x="f121" y="f147"/>
                      </a:lnTo>
                      <a:lnTo>
                        <a:pt x="f11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23" y="f157"/>
                      </a:lnTo>
                      <a:lnTo>
                        <a:pt x="f158" y="f159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6" y="f168"/>
                      </a:lnTo>
                      <a:lnTo>
                        <a:pt x="f164" y="f169"/>
                      </a:lnTo>
                      <a:lnTo>
                        <a:pt x="f164" y="f169"/>
                      </a:lnTo>
                      <a:lnTo>
                        <a:pt x="f117" y="f170"/>
                      </a:lnTo>
                      <a:lnTo>
                        <a:pt x="f117" y="f171"/>
                      </a:lnTo>
                      <a:lnTo>
                        <a:pt x="f172" y="f173"/>
                      </a:lnTo>
                      <a:lnTo>
                        <a:pt x="f116" y="f174"/>
                      </a:lnTo>
                      <a:lnTo>
                        <a:pt x="f116" y="f174"/>
                      </a:lnTo>
                      <a:lnTo>
                        <a:pt x="f175" y="f176"/>
                      </a:lnTo>
                      <a:lnTo>
                        <a:pt x="f177" y="f178"/>
                      </a:lnTo>
                      <a:lnTo>
                        <a:pt x="f179" y="f180"/>
                      </a:lnTo>
                      <a:lnTo>
                        <a:pt x="f127" y="f181"/>
                      </a:lnTo>
                      <a:lnTo>
                        <a:pt x="f127" y="f182"/>
                      </a:lnTo>
                      <a:lnTo>
                        <a:pt x="f177" y="f183"/>
                      </a:lnTo>
                      <a:lnTo>
                        <a:pt x="f177" y="f183"/>
                      </a:lnTo>
                      <a:lnTo>
                        <a:pt x="f184" y="f185"/>
                      </a:lnTo>
                      <a:lnTo>
                        <a:pt x="f184" y="f186"/>
                      </a:lnTo>
                      <a:lnTo>
                        <a:pt x="f177" y="f187"/>
                      </a:lnTo>
                      <a:lnTo>
                        <a:pt x="f127" y="f188"/>
                      </a:lnTo>
                      <a:lnTo>
                        <a:pt x="f189" y="f71"/>
                      </a:lnTo>
                      <a:lnTo>
                        <a:pt x="f129" y="f69"/>
                      </a:lnTo>
                      <a:lnTo>
                        <a:pt x="f131" y="f55"/>
                      </a:lnTo>
                      <a:lnTo>
                        <a:pt x="f131" y="f55"/>
                      </a:lnTo>
                      <a:lnTo>
                        <a:pt x="f190" y="f191"/>
                      </a:lnTo>
                      <a:lnTo>
                        <a:pt x="f135" y="f192"/>
                      </a:lnTo>
                      <a:lnTo>
                        <a:pt x="f137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96" y="f61"/>
                      </a:lnTo>
                      <a:lnTo>
                        <a:pt x="f197" y="f198"/>
                      </a:lnTo>
                      <a:lnTo>
                        <a:pt x="f199" y="f106"/>
                      </a:lnTo>
                      <a:lnTo>
                        <a:pt x="f200" y="f201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4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157" y="f213"/>
                      </a:lnTo>
                      <a:lnTo>
                        <a:pt x="f214" y="f215"/>
                      </a:lnTo>
                      <a:lnTo>
                        <a:pt x="f216" y="f215"/>
                      </a:lnTo>
                      <a:lnTo>
                        <a:pt x="f217" y="f215"/>
                      </a:lnTo>
                      <a:lnTo>
                        <a:pt x="f218" y="f219"/>
                      </a:lnTo>
                      <a:lnTo>
                        <a:pt x="f220" y="f221"/>
                      </a:lnTo>
                      <a:lnTo>
                        <a:pt x="f195" y="f222"/>
                      </a:lnTo>
                      <a:lnTo>
                        <a:pt x="f195" y="f222"/>
                      </a:lnTo>
                      <a:lnTo>
                        <a:pt x="f223" y="f224"/>
                      </a:lnTo>
                      <a:lnTo>
                        <a:pt x="f79" y="f225"/>
                      </a:lnTo>
                      <a:lnTo>
                        <a:pt x="f186" y="f226"/>
                      </a:lnTo>
                      <a:lnTo>
                        <a:pt x="f182" y="f227"/>
                      </a:lnTo>
                      <a:lnTo>
                        <a:pt x="f182" y="f227"/>
                      </a:lnTo>
                      <a:lnTo>
                        <a:pt x="f51" y="f228"/>
                      </a:lnTo>
                      <a:lnTo>
                        <a:pt x="f229" y="f230"/>
                      </a:lnTo>
                      <a:lnTo>
                        <a:pt x="f231" y="f232"/>
                      </a:lnTo>
                      <a:lnTo>
                        <a:pt x="f214" y="f233"/>
                      </a:lnTo>
                      <a:lnTo>
                        <a:pt x="f234" y="f97"/>
                      </a:lnTo>
                      <a:lnTo>
                        <a:pt x="f235" y="f236"/>
                      </a:lnTo>
                      <a:lnTo>
                        <a:pt x="f237" y="f236"/>
                      </a:lnTo>
                      <a:lnTo>
                        <a:pt x="f238" y="f236"/>
                      </a:lnTo>
                      <a:lnTo>
                        <a:pt x="f49" y="f239"/>
                      </a:lnTo>
                      <a:lnTo>
                        <a:pt x="f49" y="f239"/>
                      </a:lnTo>
                      <a:lnTo>
                        <a:pt x="f240" y="f241"/>
                      </a:lnTo>
                      <a:lnTo>
                        <a:pt x="f167" y="f242"/>
                      </a:lnTo>
                      <a:lnTo>
                        <a:pt x="f169" y="f58"/>
                      </a:lnTo>
                      <a:lnTo>
                        <a:pt x="f173" y="f243"/>
                      </a:lnTo>
                      <a:lnTo>
                        <a:pt x="f244" y="f245"/>
                      </a:lnTo>
                      <a:lnTo>
                        <a:pt x="f246" y="f247"/>
                      </a:lnTo>
                      <a:lnTo>
                        <a:pt x="f248" y="f52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255" y="f256"/>
                      </a:lnTo>
                      <a:lnTo>
                        <a:pt x="f79" y="f257"/>
                      </a:lnTo>
                      <a:lnTo>
                        <a:pt x="f108" y="f48"/>
                      </a:lnTo>
                      <a:lnTo>
                        <a:pt x="f75" y="f258"/>
                      </a:lnTo>
                      <a:lnTo>
                        <a:pt x="f75" y="f259"/>
                      </a:lnTo>
                      <a:lnTo>
                        <a:pt x="f75" y="f260"/>
                      </a:lnTo>
                      <a:lnTo>
                        <a:pt x="f75" y="f260"/>
                      </a:lnTo>
                      <a:lnTo>
                        <a:pt x="f73" y="f261"/>
                      </a:lnTo>
                      <a:lnTo>
                        <a:pt x="f262" y="f263"/>
                      </a:lnTo>
                      <a:lnTo>
                        <a:pt x="f223" y="f264"/>
                      </a:lnTo>
                      <a:lnTo>
                        <a:pt x="f265" y="f266"/>
                      </a:lnTo>
                      <a:lnTo>
                        <a:pt x="f94" y="f267"/>
                      </a:lnTo>
                      <a:lnTo>
                        <a:pt x="f220" y="f268"/>
                      </a:lnTo>
                      <a:lnTo>
                        <a:pt x="f220" y="f268"/>
                      </a:lnTo>
                      <a:lnTo>
                        <a:pt x="f61" y="f269"/>
                      </a:lnTo>
                      <a:lnTo>
                        <a:pt x="f270" y="f271"/>
                      </a:lnTo>
                      <a:lnTo>
                        <a:pt x="f198" y="f272"/>
                      </a:lnTo>
                      <a:lnTo>
                        <a:pt x="f57" y="f273"/>
                      </a:lnTo>
                      <a:lnTo>
                        <a:pt x="f274" y="f275"/>
                      </a:lnTo>
                      <a:lnTo>
                        <a:pt x="f106" y="f276"/>
                      </a:lnTo>
                      <a:lnTo>
                        <a:pt x="f277" y="f278"/>
                      </a:lnTo>
                      <a:lnTo>
                        <a:pt x="f279" y="f280"/>
                      </a:lnTo>
                      <a:lnTo>
                        <a:pt x="f279" y="f280"/>
                      </a:lnTo>
                      <a:lnTo>
                        <a:pt x="f279" y="f281"/>
                      </a:lnTo>
                      <a:lnTo>
                        <a:pt x="f277" y="f282"/>
                      </a:lnTo>
                      <a:lnTo>
                        <a:pt x="f106" y="f283"/>
                      </a:lnTo>
                      <a:lnTo>
                        <a:pt x="f284" y="f285"/>
                      </a:lnTo>
                      <a:lnTo>
                        <a:pt x="f198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91" y="f292"/>
                      </a:lnTo>
                      <a:lnTo>
                        <a:pt x="f193" y="f293"/>
                      </a:lnTo>
                      <a:lnTo>
                        <a:pt x="f193" y="f293"/>
                      </a:lnTo>
                      <a:lnTo>
                        <a:pt x="f223" y="f294"/>
                      </a:lnTo>
                      <a:lnTo>
                        <a:pt x="f295" y="f30"/>
                      </a:lnTo>
                      <a:lnTo>
                        <a:pt x="f188" y="f296"/>
                      </a:lnTo>
                      <a:lnTo>
                        <a:pt x="f297" y="f298"/>
                      </a:lnTo>
                      <a:lnTo>
                        <a:pt x="f253" y="f299"/>
                      </a:lnTo>
                      <a:lnTo>
                        <a:pt x="f253" y="f299"/>
                      </a:lnTo>
                      <a:lnTo>
                        <a:pt x="f300" y="f301"/>
                      </a:lnTo>
                      <a:lnTo>
                        <a:pt x="f251" y="f302"/>
                      </a:lnTo>
                      <a:lnTo>
                        <a:pt x="f303" y="f304"/>
                      </a:lnTo>
                      <a:lnTo>
                        <a:pt x="f303" y="f304"/>
                      </a:lnTo>
                      <a:lnTo>
                        <a:pt x="f182" y="f305"/>
                      </a:lnTo>
                      <a:lnTo>
                        <a:pt x="f217" y="f306"/>
                      </a:lnTo>
                      <a:lnTo>
                        <a:pt x="f182" y="f307"/>
                      </a:lnTo>
                      <a:lnTo>
                        <a:pt x="f249" y="f308"/>
                      </a:lnTo>
                      <a:lnTo>
                        <a:pt x="f303" y="f309"/>
                      </a:lnTo>
                      <a:lnTo>
                        <a:pt x="f303" y="f309"/>
                      </a:lnTo>
                      <a:lnTo>
                        <a:pt x="f183" y="f310"/>
                      </a:lnTo>
                      <a:lnTo>
                        <a:pt x="f185" y="f7"/>
                      </a:lnTo>
                      <a:lnTo>
                        <a:pt x="f300" y="f7"/>
                      </a:lnTo>
                      <a:lnTo>
                        <a:pt x="f311" y="f7"/>
                      </a:lnTo>
                      <a:lnTo>
                        <a:pt x="f312" y="f313"/>
                      </a:lnTo>
                      <a:lnTo>
                        <a:pt x="f314" y="f309"/>
                      </a:lnTo>
                      <a:lnTo>
                        <a:pt x="f315" y="f316"/>
                      </a:lnTo>
                      <a:lnTo>
                        <a:pt x="f287" y="f317"/>
                      </a:lnTo>
                      <a:lnTo>
                        <a:pt x="f287" y="f317"/>
                      </a:lnTo>
                      <a:lnTo>
                        <a:pt x="f318" y="f319"/>
                      </a:lnTo>
                      <a:lnTo>
                        <a:pt x="f320" y="f321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4" y="f325"/>
                      </a:lnTo>
                      <a:lnTo>
                        <a:pt x="f201" y="f326"/>
                      </a:lnTo>
                      <a:lnTo>
                        <a:pt x="f327" y="f328"/>
                      </a:lnTo>
                      <a:lnTo>
                        <a:pt x="f203" y="f329"/>
                      </a:lnTo>
                      <a:lnTo>
                        <a:pt x="f204" y="f330"/>
                      </a:lnTo>
                      <a:lnTo>
                        <a:pt x="f204" y="f330"/>
                      </a:lnTo>
                      <a:lnTo>
                        <a:pt x="f331" y="f332"/>
                      </a:lnTo>
                      <a:lnTo>
                        <a:pt x="f212" y="f333"/>
                      </a:lnTo>
                      <a:lnTo>
                        <a:pt x="f334" y="f335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278"/>
                      </a:lnTo>
                      <a:lnTo>
                        <a:pt x="f341" y="f342"/>
                      </a:lnTo>
                      <a:lnTo>
                        <a:pt x="f343" y="f40"/>
                      </a:lnTo>
                      <a:lnTo>
                        <a:pt x="f343" y="f40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228" y="f348"/>
                      </a:lnTo>
                      <a:lnTo>
                        <a:pt x="f349" y="f84"/>
                      </a:lnTo>
                      <a:lnTo>
                        <a:pt x="f350" y="f351"/>
                      </a:lnTo>
                      <a:lnTo>
                        <a:pt x="f352" y="f353"/>
                      </a:lnTo>
                      <a:lnTo>
                        <a:pt x="f354" y="f96"/>
                      </a:lnTo>
                      <a:lnTo>
                        <a:pt x="f355" y="f356"/>
                      </a:lnTo>
                      <a:lnTo>
                        <a:pt x="f357" y="f356"/>
                      </a:lnTo>
                      <a:lnTo>
                        <a:pt x="f357" y="f356"/>
                      </a:lnTo>
                      <a:lnTo>
                        <a:pt x="f358" y="f97"/>
                      </a:lnTo>
                      <a:lnTo>
                        <a:pt x="f232" y="f359"/>
                      </a:lnTo>
                      <a:lnTo>
                        <a:pt x="f360" y="f361"/>
                      </a:lnTo>
                      <a:lnTo>
                        <a:pt x="f96" y="f357"/>
                      </a:lnTo>
                      <a:lnTo>
                        <a:pt x="f91" y="f362"/>
                      </a:lnTo>
                      <a:lnTo>
                        <a:pt x="f363" y="f364"/>
                      </a:lnTo>
                      <a:lnTo>
                        <a:pt x="f364" y="f365"/>
                      </a:lnTo>
                      <a:lnTo>
                        <a:pt x="f236" y="f80"/>
                      </a:lnTo>
                      <a:lnTo>
                        <a:pt x="f236" y="f60"/>
                      </a:lnTo>
                      <a:lnTo>
                        <a:pt x="f236" y="f56"/>
                      </a:lnTo>
                      <a:lnTo>
                        <a:pt x="f236" y="f366"/>
                      </a:lnTo>
                      <a:lnTo>
                        <a:pt x="f364" y="f367"/>
                      </a:lnTo>
                      <a:lnTo>
                        <a:pt x="f364" y="f250"/>
                      </a:lnTo>
                      <a:lnTo>
                        <a:pt x="f236" y="f368"/>
                      </a:lnTo>
                      <a:lnTo>
                        <a:pt x="f96" y="f369"/>
                      </a:lnTo>
                      <a:lnTo>
                        <a:pt x="f96" y="f370"/>
                      </a:lnTo>
                      <a:lnTo>
                        <a:pt x="f371" y="f271"/>
                      </a:lnTo>
                      <a:lnTo>
                        <a:pt x="f372" y="f373"/>
                      </a:lnTo>
                      <a:lnTo>
                        <a:pt x="f81" y="f374"/>
                      </a:lnTo>
                      <a:lnTo>
                        <a:pt x="f80" y="f373"/>
                      </a:lnTo>
                      <a:lnTo>
                        <a:pt x="f375" y="f271"/>
                      </a:lnTo>
                      <a:lnTo>
                        <a:pt x="f58" y="f370"/>
                      </a:lnTo>
                      <a:lnTo>
                        <a:pt x="f58" y="f369"/>
                      </a:lnTo>
                      <a:lnTo>
                        <a:pt x="f376" y="f368"/>
                      </a:lnTo>
                      <a:lnTo>
                        <a:pt x="f66" y="f250"/>
                      </a:lnTo>
                      <a:lnTo>
                        <a:pt x="f66" y="f367"/>
                      </a:lnTo>
                      <a:lnTo>
                        <a:pt x="f376" y="f366"/>
                      </a:lnTo>
                      <a:lnTo>
                        <a:pt x="f376" y="f56"/>
                      </a:lnTo>
                      <a:lnTo>
                        <a:pt x="f376" y="f60"/>
                      </a:lnTo>
                      <a:lnTo>
                        <a:pt x="f376" y="f80"/>
                      </a:lnTo>
                      <a:lnTo>
                        <a:pt x="f66" y="f365"/>
                      </a:lnTo>
                      <a:lnTo>
                        <a:pt x="f60" y="f364"/>
                      </a:lnTo>
                      <a:lnTo>
                        <a:pt x="f377" y="f362"/>
                      </a:lnTo>
                      <a:lnTo>
                        <a:pt x="f377" y="f362"/>
                      </a:lnTo>
                      <a:lnTo>
                        <a:pt x="f58" y="f357"/>
                      </a:lnTo>
                      <a:lnTo>
                        <a:pt x="f378" y="f361"/>
                      </a:lnTo>
                      <a:lnTo>
                        <a:pt x="f379" y="f359"/>
                      </a:lnTo>
                      <a:lnTo>
                        <a:pt x="f380" y="f97"/>
                      </a:lnTo>
                      <a:lnTo>
                        <a:pt x="f381" y="f356"/>
                      </a:lnTo>
                      <a:lnTo>
                        <a:pt x="f381" y="f356"/>
                      </a:lnTo>
                      <a:lnTo>
                        <a:pt x="f382" y="f356"/>
                      </a:lnTo>
                      <a:lnTo>
                        <a:pt x="f383" y="f96"/>
                      </a:lnTo>
                      <a:lnTo>
                        <a:pt x="f384" y="f353"/>
                      </a:lnTo>
                      <a:lnTo>
                        <a:pt x="f385" y="f351"/>
                      </a:lnTo>
                      <a:lnTo>
                        <a:pt x="f386" y="f84"/>
                      </a:lnTo>
                      <a:lnTo>
                        <a:pt x="f387" y="f348"/>
                      </a:lnTo>
                      <a:lnTo>
                        <a:pt x="f250" y="f347"/>
                      </a:lnTo>
                      <a:lnTo>
                        <a:pt x="f256" y="f345"/>
                      </a:lnTo>
                      <a:lnTo>
                        <a:pt x="f388" y="f40"/>
                      </a:lnTo>
                      <a:lnTo>
                        <a:pt x="f388" y="f40"/>
                      </a:lnTo>
                      <a:lnTo>
                        <a:pt x="f369" y="f342"/>
                      </a:lnTo>
                      <a:lnTo>
                        <a:pt x="f389" y="f278"/>
                      </a:lnTo>
                      <a:lnTo>
                        <a:pt x="f390" y="f339"/>
                      </a:lnTo>
                      <a:lnTo>
                        <a:pt x="f391" y="f337"/>
                      </a:lnTo>
                      <a:lnTo>
                        <a:pt x="f264" y="f335"/>
                      </a:lnTo>
                      <a:lnTo>
                        <a:pt x="f264" y="f335"/>
                      </a:lnTo>
                      <a:lnTo>
                        <a:pt x="f392" y="f333"/>
                      </a:lnTo>
                      <a:lnTo>
                        <a:pt x="f393" y="f332"/>
                      </a:lnTo>
                      <a:lnTo>
                        <a:pt x="f394" y="f330"/>
                      </a:lnTo>
                      <a:lnTo>
                        <a:pt x="f394" y="f330"/>
                      </a:lnTo>
                      <a:lnTo>
                        <a:pt x="f276" y="f329"/>
                      </a:lnTo>
                      <a:lnTo>
                        <a:pt x="f395" y="f328"/>
                      </a:lnTo>
                      <a:lnTo>
                        <a:pt x="f396" y="f326"/>
                      </a:lnTo>
                      <a:lnTo>
                        <a:pt x="f397" y="f325"/>
                      </a:lnTo>
                      <a:lnTo>
                        <a:pt x="f397" y="f325"/>
                      </a:lnTo>
                      <a:lnTo>
                        <a:pt x="f278" y="f323"/>
                      </a:lnTo>
                      <a:lnTo>
                        <a:pt x="f398" y="f321"/>
                      </a:lnTo>
                      <a:lnTo>
                        <a:pt x="f399" y="f319"/>
                      </a:lnTo>
                      <a:lnTo>
                        <a:pt x="f400" y="f317"/>
                      </a:lnTo>
                      <a:lnTo>
                        <a:pt x="f401" y="f316"/>
                      </a:lnTo>
                      <a:lnTo>
                        <a:pt x="f402" y="f309"/>
                      </a:lnTo>
                      <a:lnTo>
                        <a:pt x="f402" y="f309"/>
                      </a:lnTo>
                      <a:lnTo>
                        <a:pt x="f403" y="f313"/>
                      </a:lnTo>
                      <a:lnTo>
                        <a:pt x="f404" y="f7"/>
                      </a:lnTo>
                      <a:lnTo>
                        <a:pt x="f333" y="f7"/>
                      </a:lnTo>
                      <a:lnTo>
                        <a:pt x="f405" y="f7"/>
                      </a:lnTo>
                      <a:lnTo>
                        <a:pt x="f406" y="f310"/>
                      </a:lnTo>
                      <a:lnTo>
                        <a:pt x="f407" y="f309"/>
                      </a:lnTo>
                      <a:lnTo>
                        <a:pt x="f407" y="f309"/>
                      </a:lnTo>
                      <a:lnTo>
                        <a:pt x="f292" y="f308"/>
                      </a:lnTo>
                      <a:lnTo>
                        <a:pt x="f332" y="f307"/>
                      </a:lnTo>
                      <a:lnTo>
                        <a:pt x="f408" y="f306"/>
                      </a:lnTo>
                      <a:lnTo>
                        <a:pt x="f332" y="f305"/>
                      </a:lnTo>
                      <a:lnTo>
                        <a:pt x="f407" y="f304"/>
                      </a:lnTo>
                      <a:lnTo>
                        <a:pt x="f407" y="f304"/>
                      </a:lnTo>
                      <a:lnTo>
                        <a:pt x="f290" y="f302"/>
                      </a:lnTo>
                      <a:lnTo>
                        <a:pt x="f333" y="f301"/>
                      </a:lnTo>
                      <a:lnTo>
                        <a:pt x="f409" y="f299"/>
                      </a:lnTo>
                      <a:lnTo>
                        <a:pt x="f409" y="f299"/>
                      </a:lnTo>
                      <a:lnTo>
                        <a:pt x="f286" y="f298"/>
                      </a:lnTo>
                      <a:lnTo>
                        <a:pt x="f335" y="f296"/>
                      </a:lnTo>
                      <a:lnTo>
                        <a:pt x="f410" y="f30"/>
                      </a:lnTo>
                      <a:lnTo>
                        <a:pt x="f283" y="f294"/>
                      </a:lnTo>
                      <a:lnTo>
                        <a:pt x="f36" y="f293"/>
                      </a:lnTo>
                      <a:lnTo>
                        <a:pt x="f36" y="f293"/>
                      </a:lnTo>
                      <a:lnTo>
                        <a:pt x="f411" y="f292"/>
                      </a:lnTo>
                      <a:lnTo>
                        <a:pt x="f412" y="f290"/>
                      </a:lnTo>
                      <a:lnTo>
                        <a:pt x="f400" y="f288"/>
                      </a:lnTo>
                      <a:lnTo>
                        <a:pt x="f413" y="f286"/>
                      </a:lnTo>
                      <a:lnTo>
                        <a:pt x="f414" y="f285"/>
                      </a:lnTo>
                      <a:lnTo>
                        <a:pt x="f38" y="f283"/>
                      </a:lnTo>
                      <a:lnTo>
                        <a:pt x="f415" y="f282"/>
                      </a:lnTo>
                      <a:lnTo>
                        <a:pt x="f416" y="f281"/>
                      </a:lnTo>
                      <a:lnTo>
                        <a:pt x="f416" y="f280"/>
                      </a:lnTo>
                      <a:lnTo>
                        <a:pt x="f416" y="f280"/>
                      </a:lnTo>
                      <a:lnTo>
                        <a:pt x="f415" y="f278"/>
                      </a:lnTo>
                      <a:lnTo>
                        <a:pt x="f38" y="f276"/>
                      </a:lnTo>
                      <a:lnTo>
                        <a:pt x="f414" y="f275"/>
                      </a:lnTo>
                      <a:lnTo>
                        <a:pt x="f417" y="f273"/>
                      </a:lnTo>
                      <a:lnTo>
                        <a:pt x="f413" y="f272"/>
                      </a:lnTo>
                      <a:lnTo>
                        <a:pt x="f418" y="f271"/>
                      </a:lnTo>
                      <a:lnTo>
                        <a:pt x="f419" y="f269"/>
                      </a:lnTo>
                      <a:lnTo>
                        <a:pt x="f339" y="f268"/>
                      </a:lnTo>
                      <a:lnTo>
                        <a:pt x="f339" y="f268"/>
                      </a:lnTo>
                      <a:lnTo>
                        <a:pt x="f420" y="f267"/>
                      </a:lnTo>
                      <a:lnTo>
                        <a:pt x="f421" y="f266"/>
                      </a:lnTo>
                      <a:lnTo>
                        <a:pt x="f283" y="f264"/>
                      </a:lnTo>
                      <a:lnTo>
                        <a:pt x="f422" y="f263"/>
                      </a:lnTo>
                      <a:lnTo>
                        <a:pt x="f423" y="f261"/>
                      </a:lnTo>
                      <a:lnTo>
                        <a:pt x="f285" y="f260"/>
                      </a:lnTo>
                      <a:lnTo>
                        <a:pt x="f285" y="f260"/>
                      </a:lnTo>
                      <a:lnTo>
                        <a:pt x="f285" y="f259"/>
                      </a:lnTo>
                      <a:lnTo>
                        <a:pt x="f285" y="f258"/>
                      </a:lnTo>
                      <a:lnTo>
                        <a:pt x="f34" y="f48"/>
                      </a:lnTo>
                      <a:lnTo>
                        <a:pt x="f424" y="f257"/>
                      </a:lnTo>
                      <a:lnTo>
                        <a:pt x="f425" y="f256"/>
                      </a:lnTo>
                      <a:lnTo>
                        <a:pt x="f409" y="f254"/>
                      </a:lnTo>
                      <a:lnTo>
                        <a:pt x="f290" y="f252"/>
                      </a:lnTo>
                      <a:lnTo>
                        <a:pt x="f290" y="f252"/>
                      </a:lnTo>
                      <a:lnTo>
                        <a:pt x="f292" y="f250"/>
                      </a:lnTo>
                      <a:lnTo>
                        <a:pt x="f293" y="f52"/>
                      </a:lnTo>
                      <a:lnTo>
                        <a:pt x="f330" y="f247"/>
                      </a:lnTo>
                      <a:lnTo>
                        <a:pt x="f426" y="f245"/>
                      </a:lnTo>
                      <a:lnTo>
                        <a:pt x="f427" y="f243"/>
                      </a:lnTo>
                      <a:lnTo>
                        <a:pt x="f296" y="f58"/>
                      </a:lnTo>
                      <a:lnTo>
                        <a:pt x="f428" y="f242"/>
                      </a:lnTo>
                      <a:lnTo>
                        <a:pt x="f429" y="f241"/>
                      </a:lnTo>
                      <a:lnTo>
                        <a:pt x="f430" y="f239"/>
                      </a:lnTo>
                      <a:lnTo>
                        <a:pt x="f431" y="f236"/>
                      </a:lnTo>
                      <a:lnTo>
                        <a:pt x="f431" y="f236"/>
                      </a:lnTo>
                      <a:lnTo>
                        <a:pt x="f432" y="f236"/>
                      </a:lnTo>
                      <a:lnTo>
                        <a:pt x="f433" y="f236"/>
                      </a:lnTo>
                      <a:lnTo>
                        <a:pt x="f434" y="f97"/>
                      </a:lnTo>
                      <a:lnTo>
                        <a:pt x="f435" y="f233"/>
                      </a:lnTo>
                      <a:lnTo>
                        <a:pt x="f436" y="f232"/>
                      </a:lnTo>
                      <a:lnTo>
                        <a:pt x="f298" y="f230"/>
                      </a:lnTo>
                      <a:lnTo>
                        <a:pt x="f437" y="f228"/>
                      </a:lnTo>
                      <a:lnTo>
                        <a:pt x="f332" y="f227"/>
                      </a:lnTo>
                      <a:lnTo>
                        <a:pt x="f332" y="f227"/>
                      </a:lnTo>
                      <a:lnTo>
                        <a:pt x="f438" y="f226"/>
                      </a:lnTo>
                      <a:lnTo>
                        <a:pt x="f424" y="f225"/>
                      </a:lnTo>
                      <a:lnTo>
                        <a:pt x="f439" y="f224"/>
                      </a:lnTo>
                      <a:lnTo>
                        <a:pt x="f339" y="f222"/>
                      </a:lnTo>
                      <a:lnTo>
                        <a:pt x="f440" y="f221"/>
                      </a:lnTo>
                      <a:lnTo>
                        <a:pt x="f441" y="f219"/>
                      </a:lnTo>
                      <a:lnTo>
                        <a:pt x="f408" y="f215"/>
                      </a:lnTo>
                      <a:lnTo>
                        <a:pt x="f442" y="f215"/>
                      </a:lnTo>
                      <a:lnTo>
                        <a:pt x="f435" y="f215"/>
                      </a:lnTo>
                      <a:lnTo>
                        <a:pt x="f443" y="f213"/>
                      </a:lnTo>
                      <a:lnTo>
                        <a:pt x="f443" y="f213"/>
                      </a:lnTo>
                      <a:lnTo>
                        <a:pt x="f444" y="f212"/>
                      </a:lnTo>
                      <a:lnTo>
                        <a:pt x="f445" y="f210"/>
                      </a:lnTo>
                      <a:lnTo>
                        <a:pt x="f446" y="f208"/>
                      </a:lnTo>
                      <a:lnTo>
                        <a:pt x="f447" y="f206"/>
                      </a:lnTo>
                      <a:lnTo>
                        <a:pt x="f447" y="f206"/>
                      </a:lnTo>
                      <a:lnTo>
                        <a:pt x="f313" y="f204"/>
                      </a:lnTo>
                      <a:lnTo>
                        <a:pt x="f448" y="f203"/>
                      </a:lnTo>
                      <a:lnTo>
                        <a:pt x="f449" y="f201"/>
                      </a:lnTo>
                      <a:lnTo>
                        <a:pt x="f449" y="f201"/>
                      </a:lnTo>
                      <a:lnTo>
                        <a:pt x="f450" y="f106"/>
                      </a:lnTo>
                      <a:lnTo>
                        <a:pt x="f451" y="f198"/>
                      </a:lnTo>
                      <a:lnTo>
                        <a:pt x="f452" y="f61"/>
                      </a:lnTo>
                      <a:lnTo>
                        <a:pt x="f453" y="f195"/>
                      </a:lnTo>
                      <a:lnTo>
                        <a:pt x="f453" y="f195"/>
                      </a:lnTo>
                      <a:lnTo>
                        <a:pt x="f454" y="f193"/>
                      </a:lnTo>
                      <a:lnTo>
                        <a:pt x="f455" y="f192"/>
                      </a:lnTo>
                      <a:lnTo>
                        <a:pt x="f456" y="f191"/>
                      </a:lnTo>
                      <a:lnTo>
                        <a:pt x="f457" y="f55"/>
                      </a:lnTo>
                      <a:lnTo>
                        <a:pt x="f457" y="f55"/>
                      </a:lnTo>
                      <a:lnTo>
                        <a:pt x="f458" y="f69"/>
                      </a:lnTo>
                      <a:lnTo>
                        <a:pt x="f459" y="f71"/>
                      </a:lnTo>
                      <a:lnTo>
                        <a:pt x="f460" y="f188"/>
                      </a:lnTo>
                      <a:lnTo>
                        <a:pt x="f461" y="f187"/>
                      </a:lnTo>
                      <a:lnTo>
                        <a:pt x="f462" y="f186"/>
                      </a:lnTo>
                      <a:lnTo>
                        <a:pt x="f462" y="f185"/>
                      </a:lnTo>
                      <a:lnTo>
                        <a:pt x="f463" y="f183"/>
                      </a:lnTo>
                      <a:lnTo>
                        <a:pt x="f463" y="f183"/>
                      </a:lnTo>
                      <a:lnTo>
                        <a:pt x="f460" y="f182"/>
                      </a:lnTo>
                      <a:lnTo>
                        <a:pt x="f460" y="f181"/>
                      </a:lnTo>
                      <a:lnTo>
                        <a:pt x="f460" y="f180"/>
                      </a:lnTo>
                      <a:lnTo>
                        <a:pt x="f461" y="f178"/>
                      </a:lnTo>
                      <a:lnTo>
                        <a:pt x="f464" y="f176"/>
                      </a:lnTo>
                      <a:lnTo>
                        <a:pt x="f17" y="f174"/>
                      </a:lnTo>
                      <a:lnTo>
                        <a:pt x="f17" y="f174"/>
                      </a:lnTo>
                      <a:lnTo>
                        <a:pt x="f465" y="f173"/>
                      </a:lnTo>
                      <a:lnTo>
                        <a:pt x="f16" y="f171"/>
                      </a:lnTo>
                      <a:lnTo>
                        <a:pt x="f16" y="f170"/>
                      </a:lnTo>
                      <a:lnTo>
                        <a:pt x="f466" y="f169"/>
                      </a:lnTo>
                      <a:lnTo>
                        <a:pt x="f466" y="f169"/>
                      </a:lnTo>
                      <a:lnTo>
                        <a:pt x="f467" y="f168"/>
                      </a:lnTo>
                      <a:lnTo>
                        <a:pt x="f467" y="f167"/>
                      </a:lnTo>
                      <a:lnTo>
                        <a:pt x="f466" y="f165"/>
                      </a:lnTo>
                      <a:lnTo>
                        <a:pt x="f468" y="f163"/>
                      </a:lnTo>
                      <a:lnTo>
                        <a:pt x="f468" y="f163"/>
                      </a:lnTo>
                      <a:lnTo>
                        <a:pt x="f469" y="f161"/>
                      </a:lnTo>
                      <a:lnTo>
                        <a:pt x="f470" y="f159"/>
                      </a:lnTo>
                      <a:lnTo>
                        <a:pt x="f471" y="f157"/>
                      </a:lnTo>
                      <a:lnTo>
                        <a:pt x="f472" y="f156"/>
                      </a:lnTo>
                      <a:lnTo>
                        <a:pt x="f472" y="f156"/>
                      </a:lnTo>
                      <a:lnTo>
                        <a:pt x="f473" y="f154"/>
                      </a:lnTo>
                      <a:lnTo>
                        <a:pt x="f474" y="f152"/>
                      </a:lnTo>
                      <a:lnTo>
                        <a:pt x="f475" y="f150"/>
                      </a:lnTo>
                      <a:lnTo>
                        <a:pt x="f14" y="f148"/>
                      </a:lnTo>
                      <a:lnTo>
                        <a:pt x="f476" y="f147"/>
                      </a:lnTo>
                      <a:lnTo>
                        <a:pt x="f476" y="f147"/>
                      </a:lnTo>
                      <a:lnTo>
                        <a:pt x="f477" y="f146"/>
                      </a:lnTo>
                      <a:lnTo>
                        <a:pt x="f478" y="f144"/>
                      </a:lnTo>
                      <a:lnTo>
                        <a:pt x="f479" y="f142"/>
                      </a:lnTo>
                      <a:lnTo>
                        <a:pt x="f480" y="f140"/>
                      </a:lnTo>
                      <a:lnTo>
                        <a:pt x="f480" y="f140"/>
                      </a:lnTo>
                      <a:lnTo>
                        <a:pt x="f481" y="f138"/>
                      </a:lnTo>
                      <a:lnTo>
                        <a:pt x="f482" y="f137"/>
                      </a:lnTo>
                      <a:lnTo>
                        <a:pt x="f483" y="f135"/>
                      </a:lnTo>
                      <a:lnTo>
                        <a:pt x="f484" y="f133"/>
                      </a:lnTo>
                      <a:lnTo>
                        <a:pt x="f484" y="f133"/>
                      </a:lnTo>
                      <a:lnTo>
                        <a:pt x="f485" y="f131"/>
                      </a:lnTo>
                      <a:lnTo>
                        <a:pt x="f486" y="f129"/>
                      </a:lnTo>
                      <a:lnTo>
                        <a:pt x="f487" y="f127"/>
                      </a:lnTo>
                      <a:lnTo>
                        <a:pt x="f488" y="f125"/>
                      </a:lnTo>
                      <a:lnTo>
                        <a:pt x="f489" y="f123"/>
                      </a:lnTo>
                      <a:lnTo>
                        <a:pt x="f6" y="f121"/>
                      </a:lnTo>
                      <a:lnTo>
                        <a:pt x="f8" y="f9"/>
                      </a:lnTo>
                      <a:close/>
                      <a:moveTo>
                        <a:pt x="f84" y="f295"/>
                      </a:moveTo>
                      <a:lnTo>
                        <a:pt x="f84" y="f218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sp>
            <p:nvSpPr>
              <p:cNvPr id="45" name="Freeform 73">
                <a:extLst>
                  <a:ext uri="{FF2B5EF4-FFF2-40B4-BE49-F238E27FC236}">
                    <a16:creationId xmlns:a16="http://schemas.microsoft.com/office/drawing/2014/main" id="{712EF539-C6B6-D127-3C8D-5546C22EFB09}"/>
                  </a:ext>
                </a:extLst>
              </p:cNvPr>
              <p:cNvSpPr/>
              <p:nvPr/>
            </p:nvSpPr>
            <p:spPr>
              <a:xfrm rot="1542483">
                <a:off x="7058062" y="3702662"/>
                <a:ext cx="877" cy="175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79"/>
                  <a:gd name="f7" fmla="val 1757"/>
                  <a:gd name="f8" fmla="+- 0 0 -90"/>
                  <a:gd name="f9" fmla="*/ f3 1 879"/>
                  <a:gd name="f10" fmla="*/ f4 1 1757"/>
                  <a:gd name="f11" fmla="+- f7 0 f5"/>
                  <a:gd name="f12" fmla="+- f6 0 f5"/>
                  <a:gd name="f13" fmla="*/ f8 f0 1"/>
                  <a:gd name="f14" fmla="*/ f12 1 879"/>
                  <a:gd name="f15" fmla="*/ f11 1 1757"/>
                  <a:gd name="f16" fmla="*/ f13 1 f2"/>
                  <a:gd name="f17" fmla="*/ 0 1 f14"/>
                  <a:gd name="f18" fmla="*/ 0 1 f15"/>
                  <a:gd name="f19" fmla="*/ 2 1 f15"/>
                  <a:gd name="f20" fmla="*/ 879 1 f14"/>
                  <a:gd name="f21" fmla="*/ 1757 1 f15"/>
                  <a:gd name="f22" fmla="+- f16 0 f1"/>
                  <a:gd name="f23" fmla="*/ f17 f9 1"/>
                  <a:gd name="f24" fmla="*/ f20 f9 1"/>
                  <a:gd name="f25" fmla="*/ f21 f10 1"/>
                  <a:gd name="f26" fmla="*/ f18 f10 1"/>
                  <a:gd name="f27" fmla="*/ f19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">
                    <a:pos x="f23" y="f26"/>
                  </a:cxn>
                  <a:cxn ang="f22">
                    <a:pos x="f23" y="f26"/>
                  </a:cxn>
                  <a:cxn ang="f22">
                    <a:pos x="f23" y="f27"/>
                  </a:cxn>
                  <a:cxn ang="f22">
                    <a:pos x="f23" y="f27"/>
                  </a:cxn>
                  <a:cxn ang="f22">
                    <a:pos x="f23" y="f26"/>
                  </a:cxn>
                  <a:cxn ang="f22">
                    <a:pos x="f23" y="f26"/>
                  </a:cxn>
                  <a:cxn ang="f22">
                    <a:pos x="f23" y="f26"/>
                  </a:cxn>
                  <a:cxn ang="f22">
                    <a:pos x="f23" y="f26"/>
                  </a:cxn>
                  <a:cxn ang="f22">
                    <a:pos x="f23" y="f26"/>
                  </a:cxn>
                  <a:cxn ang="f22">
                    <a:pos x="f23" y="f26"/>
                  </a:cxn>
                </a:cxnLst>
                <a:rect l="f23" t="f26" r="f24" b="f25"/>
                <a:pathLst>
                  <a:path w="879" h="1757">
                    <a:moveTo>
                      <a:pt x="f5" y="f5"/>
                    </a:moveTo>
                    <a:lnTo>
                      <a:pt x="f5" y="f5"/>
                    </a:lnTo>
                    <a:lnTo>
                      <a:pt x="f5" y="f7"/>
                    </a:lnTo>
                    <a:lnTo>
                      <a:pt x="f5" y="f7"/>
                    </a:lnTo>
                    <a:lnTo>
                      <a:pt x="f5" y="f5"/>
                    </a:lnTo>
                    <a:lnTo>
                      <a:pt x="f5" y="f5"/>
                    </a:lnTo>
                    <a:lnTo>
                      <a:pt x="f5" y="f5"/>
                    </a:lnTo>
                    <a:lnTo>
                      <a:pt x="f5" y="f5"/>
                    </a:lnTo>
                    <a:lnTo>
                      <a:pt x="f5" y="f5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FFB666">
                  <a:alpha val="8000"/>
                </a:srgb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Verdana"/>
                  <a:ea typeface=""/>
                  <a:cs typeface=""/>
                </a:endParaRPr>
              </a:p>
            </p:txBody>
          </p:sp>
          <p:grpSp>
            <p:nvGrpSpPr>
              <p:cNvPr id="46" name="Group 63">
                <a:extLst>
                  <a:ext uri="{FF2B5EF4-FFF2-40B4-BE49-F238E27FC236}">
                    <a16:creationId xmlns:a16="http://schemas.microsoft.com/office/drawing/2014/main" id="{494B03FD-6B2A-FDF8-3866-BF983C94FABD}"/>
                  </a:ext>
                </a:extLst>
              </p:cNvPr>
              <p:cNvGrpSpPr/>
              <p:nvPr/>
            </p:nvGrpSpPr>
            <p:grpSpPr>
              <a:xfrm>
                <a:off x="7949776" y="4369577"/>
                <a:ext cx="1118302" cy="917115"/>
                <a:chOff x="7949776" y="4369577"/>
                <a:chExt cx="1118302" cy="917115"/>
              </a:xfrm>
            </p:grpSpPr>
            <p:sp>
              <p:nvSpPr>
                <p:cNvPr id="47" name="Freeform 79">
                  <a:extLst>
                    <a:ext uri="{FF2B5EF4-FFF2-40B4-BE49-F238E27FC236}">
                      <a16:creationId xmlns:a16="http://schemas.microsoft.com/office/drawing/2014/main" id="{7C8031B0-2334-4A11-BB29-AD004FC48B91}"/>
                    </a:ext>
                  </a:extLst>
                </p:cNvPr>
                <p:cNvSpPr/>
                <p:nvPr/>
              </p:nvSpPr>
              <p:spPr>
                <a:xfrm rot="1645443">
                  <a:off x="8360341" y="4885804"/>
                  <a:ext cx="124138" cy="18406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30"/>
                    <a:gd name="f9" fmla="val 342"/>
                    <a:gd name="f10" fmla="val 224"/>
                    <a:gd name="f11" fmla="val 328"/>
                    <a:gd name="f12" fmla="val 48"/>
                    <a:gd name="f13" fmla="val 50"/>
                    <a:gd name="f14" fmla="val 30"/>
                    <a:gd name="f15" fmla="val 24"/>
                    <a:gd name="f16" fmla="val 22"/>
                    <a:gd name="f17" fmla="val 12"/>
                    <a:gd name="f18" fmla="val 10"/>
                    <a:gd name="f19" fmla="val 2"/>
                    <a:gd name="f20" fmla="val 6"/>
                    <a:gd name="f21" fmla="val 4"/>
                    <a:gd name="f22" fmla="val 14"/>
                    <a:gd name="f23" fmla="val 18"/>
                    <a:gd name="f24" fmla="val 26"/>
                    <a:gd name="f25" fmla="val 42"/>
                    <a:gd name="f26" fmla="val 218"/>
                    <a:gd name="f27" fmla="val 332"/>
                    <a:gd name="f28" fmla="val 226"/>
                    <a:gd name="f29" fmla="val 340"/>
                    <a:gd name="f30" fmla="+- 0 0 -90"/>
                    <a:gd name="f31" fmla="*/ f3 1 232"/>
                    <a:gd name="f32" fmla="*/ f4 1 344"/>
                    <a:gd name="f33" fmla="+- f7 0 f5"/>
                    <a:gd name="f34" fmla="+- f6 0 f5"/>
                    <a:gd name="f35" fmla="*/ f30 f0 1"/>
                    <a:gd name="f36" fmla="*/ f34 1 232"/>
                    <a:gd name="f37" fmla="*/ f33 1 344"/>
                    <a:gd name="f38" fmla="*/ f35 1 f2"/>
                    <a:gd name="f39" fmla="*/ 230 1 f36"/>
                    <a:gd name="f40" fmla="*/ 344 1 f37"/>
                    <a:gd name="f41" fmla="*/ 232 1 f36"/>
                    <a:gd name="f42" fmla="*/ 342 1 f37"/>
                    <a:gd name="f43" fmla="*/ 224 1 f36"/>
                    <a:gd name="f44" fmla="*/ 328 1 f37"/>
                    <a:gd name="f45" fmla="*/ 48 1 f36"/>
                    <a:gd name="f46" fmla="*/ 50 1 f37"/>
                    <a:gd name="f47" fmla="*/ 30 1 f36"/>
                    <a:gd name="f48" fmla="*/ 24 1 f37"/>
                    <a:gd name="f49" fmla="*/ 22 1 f36"/>
                    <a:gd name="f50" fmla="*/ 12 1 f37"/>
                    <a:gd name="f51" fmla="*/ 10 1 f36"/>
                    <a:gd name="f52" fmla="*/ 2 1 f37"/>
                    <a:gd name="f53" fmla="*/ 6 1 f36"/>
                    <a:gd name="f54" fmla="*/ 0 1 f37"/>
                    <a:gd name="f55" fmla="*/ 2 1 f36"/>
                    <a:gd name="f56" fmla="*/ 0 1 f36"/>
                    <a:gd name="f57" fmla="*/ 4 1 f37"/>
                    <a:gd name="f58" fmla="*/ 4 1 f36"/>
                    <a:gd name="f59" fmla="*/ 14 1 f37"/>
                    <a:gd name="f60" fmla="*/ 22 1 f37"/>
                    <a:gd name="f61" fmla="*/ 18 1 f36"/>
                    <a:gd name="f62" fmla="*/ 30 1 f37"/>
                    <a:gd name="f63" fmla="*/ 26 1 f36"/>
                    <a:gd name="f64" fmla="*/ 42 1 f37"/>
                    <a:gd name="f65" fmla="*/ 218 1 f36"/>
                    <a:gd name="f66" fmla="*/ 332 1 f37"/>
                    <a:gd name="f67" fmla="*/ 226 1 f36"/>
                    <a:gd name="f68" fmla="*/ 340 1 f37"/>
                    <a:gd name="f69" fmla="*/ f6 1 f36"/>
                    <a:gd name="f70" fmla="*/ f7 1 f37"/>
                    <a:gd name="f71" fmla="+- f38 0 f1"/>
                    <a:gd name="f72" fmla="*/ f56 f31 1"/>
                    <a:gd name="f73" fmla="*/ f69 f31 1"/>
                    <a:gd name="f74" fmla="*/ f70 f32 1"/>
                    <a:gd name="f75" fmla="*/ f54 f32 1"/>
                    <a:gd name="f76" fmla="*/ f39 f31 1"/>
                    <a:gd name="f77" fmla="*/ f40 f32 1"/>
                    <a:gd name="f78" fmla="*/ f41 f31 1"/>
                    <a:gd name="f79" fmla="*/ f42 f32 1"/>
                    <a:gd name="f80" fmla="*/ f43 f31 1"/>
                    <a:gd name="f81" fmla="*/ f44 f32 1"/>
                    <a:gd name="f82" fmla="*/ f45 f31 1"/>
                    <a:gd name="f83" fmla="*/ f46 f32 1"/>
                    <a:gd name="f84" fmla="*/ f47 f31 1"/>
                    <a:gd name="f85" fmla="*/ f48 f32 1"/>
                    <a:gd name="f86" fmla="*/ f49 f31 1"/>
                    <a:gd name="f87" fmla="*/ f50 f32 1"/>
                    <a:gd name="f88" fmla="*/ f51 f31 1"/>
                    <a:gd name="f89" fmla="*/ f52 f32 1"/>
                    <a:gd name="f90" fmla="*/ f53 f31 1"/>
                    <a:gd name="f91" fmla="*/ f55 f31 1"/>
                    <a:gd name="f92" fmla="*/ f57 f32 1"/>
                    <a:gd name="f93" fmla="*/ f58 f31 1"/>
                    <a:gd name="f94" fmla="*/ f59 f32 1"/>
                    <a:gd name="f95" fmla="*/ f60 f32 1"/>
                    <a:gd name="f96" fmla="*/ f61 f31 1"/>
                    <a:gd name="f97" fmla="*/ f62 f32 1"/>
                    <a:gd name="f98" fmla="*/ f63 f31 1"/>
                    <a:gd name="f99" fmla="*/ f64 f32 1"/>
                    <a:gd name="f100" fmla="*/ f65 f31 1"/>
                    <a:gd name="f101" fmla="*/ f66 f32 1"/>
                    <a:gd name="f102" fmla="*/ f67 f31 1"/>
                    <a:gd name="f103" fmla="*/ f68 f3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1">
                      <a:pos x="f76" y="f77"/>
                    </a:cxn>
                    <a:cxn ang="f71">
                      <a:pos x="f76" y="f77"/>
                    </a:cxn>
                    <a:cxn ang="f71">
                      <a:pos x="f78" y="f77"/>
                    </a:cxn>
                    <a:cxn ang="f71">
                      <a:pos x="f78" y="f79"/>
                    </a:cxn>
                    <a:cxn ang="f71">
                      <a:pos x="f78" y="f79"/>
                    </a:cxn>
                    <a:cxn ang="f71">
                      <a:pos x="f80" y="f81"/>
                    </a:cxn>
                    <a:cxn ang="f71">
                      <a:pos x="f82" y="f83"/>
                    </a:cxn>
                    <a:cxn ang="f71">
                      <a:pos x="f82" y="f83"/>
                    </a:cxn>
                    <a:cxn ang="f71">
                      <a:pos x="f84" y="f85"/>
                    </a:cxn>
                    <a:cxn ang="f71">
                      <a:pos x="f84" y="f85"/>
                    </a:cxn>
                    <a:cxn ang="f71">
                      <a:pos x="f86" y="f87"/>
                    </a:cxn>
                    <a:cxn ang="f71">
                      <a:pos x="f88" y="f89"/>
                    </a:cxn>
                    <a:cxn ang="f71">
                      <a:pos x="f88" y="f89"/>
                    </a:cxn>
                    <a:cxn ang="f71">
                      <a:pos x="f90" y="f75"/>
                    </a:cxn>
                    <a:cxn ang="f71">
                      <a:pos x="f91" y="f75"/>
                    </a:cxn>
                    <a:cxn ang="f71">
                      <a:pos x="f72" y="f75"/>
                    </a:cxn>
                    <a:cxn ang="f71">
                      <a:pos x="f72" y="f92"/>
                    </a:cxn>
                    <a:cxn ang="f71">
                      <a:pos x="f72" y="f92"/>
                    </a:cxn>
                    <a:cxn ang="f71">
                      <a:pos x="f93" y="f94"/>
                    </a:cxn>
                    <a:cxn ang="f71">
                      <a:pos x="f88" y="f95"/>
                    </a:cxn>
                    <a:cxn ang="f71">
                      <a:pos x="f88" y="f95"/>
                    </a:cxn>
                    <a:cxn ang="f71">
                      <a:pos x="f96" y="f97"/>
                    </a:cxn>
                    <a:cxn ang="f71">
                      <a:pos x="f98" y="f99"/>
                    </a:cxn>
                    <a:cxn ang="f71">
                      <a:pos x="f100" y="f101"/>
                    </a:cxn>
                    <a:cxn ang="f71">
                      <a:pos x="f100" y="f101"/>
                    </a:cxn>
                    <a:cxn ang="f71">
                      <a:pos x="f102" y="f103"/>
                    </a:cxn>
                    <a:cxn ang="f71">
                      <a:pos x="f76" y="f77"/>
                    </a:cxn>
                    <a:cxn ang="f71">
                      <a:pos x="f76" y="f77"/>
                    </a:cxn>
                  </a:cxnLst>
                  <a:rect l="f72" t="f75" r="f73" b="f74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20" y="f5"/>
                      </a:lnTo>
                      <a:lnTo>
                        <a:pt x="f19" y="f5"/>
                      </a:lnTo>
                      <a:lnTo>
                        <a:pt x="f5" y="f5"/>
                      </a:lnTo>
                      <a:lnTo>
                        <a:pt x="f5" y="f21"/>
                      </a:lnTo>
                      <a:lnTo>
                        <a:pt x="f5" y="f21"/>
                      </a:lnTo>
                      <a:lnTo>
                        <a:pt x="f21" y="f22"/>
                      </a:lnTo>
                      <a:lnTo>
                        <a:pt x="f18" y="f16"/>
                      </a:lnTo>
                      <a:lnTo>
                        <a:pt x="f18" y="f16"/>
                      </a:lnTo>
                      <a:lnTo>
                        <a:pt x="f23" y="f14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48" name="Freeform 80">
                  <a:extLst>
                    <a:ext uri="{FF2B5EF4-FFF2-40B4-BE49-F238E27FC236}">
                      <a16:creationId xmlns:a16="http://schemas.microsoft.com/office/drawing/2014/main" id="{A8F3E0FD-ACF0-6FB9-727F-EA987105D0D8}"/>
                    </a:ext>
                  </a:extLst>
                </p:cNvPr>
                <p:cNvSpPr/>
                <p:nvPr/>
              </p:nvSpPr>
              <p:spPr>
                <a:xfrm rot="1645443">
                  <a:off x="8433454" y="5093475"/>
                  <a:ext cx="539" cy="53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535"/>
                    <a:gd name="f7" fmla="+- 0 0 -90"/>
                    <a:gd name="f8" fmla="*/ f3 1 535"/>
                    <a:gd name="f9" fmla="*/ f4 1 535"/>
                    <a:gd name="f10" fmla="+- f6 0 f5"/>
                    <a:gd name="f11" fmla="*/ f7 f0 1"/>
                    <a:gd name="f12" fmla="*/ f10 1 535"/>
                    <a:gd name="f13" fmla="*/ f11 1 f2"/>
                    <a:gd name="f14" fmla="*/ 0 1 f12"/>
                    <a:gd name="f15" fmla="*/ 535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535" h="535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49" name="Freeform 81">
                  <a:extLst>
                    <a:ext uri="{FF2B5EF4-FFF2-40B4-BE49-F238E27FC236}">
                      <a16:creationId xmlns:a16="http://schemas.microsoft.com/office/drawing/2014/main" id="{81CD9DD6-8AE4-4870-9B15-75ED11A2CFBD}"/>
                    </a:ext>
                  </a:extLst>
                </p:cNvPr>
                <p:cNvSpPr/>
                <p:nvPr/>
              </p:nvSpPr>
              <p:spPr>
                <a:xfrm rot="1645443">
                  <a:off x="8479076" y="4947407"/>
                  <a:ext cx="124138" cy="18406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32"/>
                    <a:gd name="f7" fmla="val 344"/>
                    <a:gd name="f8" fmla="val 2"/>
                    <a:gd name="f9" fmla="val 6"/>
                    <a:gd name="f10" fmla="val 340"/>
                    <a:gd name="f11" fmla="val 14"/>
                    <a:gd name="f12" fmla="val 332"/>
                    <a:gd name="f13" fmla="val 206"/>
                    <a:gd name="f14" fmla="val 42"/>
                    <a:gd name="f15" fmla="val 214"/>
                    <a:gd name="f16" fmla="val 30"/>
                    <a:gd name="f17" fmla="val 222"/>
                    <a:gd name="f18" fmla="val 22"/>
                    <a:gd name="f19" fmla="val 228"/>
                    <a:gd name="f20" fmla="val 4"/>
                    <a:gd name="f21" fmla="val 230"/>
                    <a:gd name="f22" fmla="val 226"/>
                    <a:gd name="f23" fmla="val 210"/>
                    <a:gd name="f24" fmla="val 12"/>
                    <a:gd name="f25" fmla="val 202"/>
                    <a:gd name="f26" fmla="val 24"/>
                    <a:gd name="f27" fmla="val 184"/>
                    <a:gd name="f28" fmla="val 50"/>
                    <a:gd name="f29" fmla="val 8"/>
                    <a:gd name="f30" fmla="val 328"/>
                    <a:gd name="f31" fmla="val 342"/>
                    <a:gd name="f32" fmla="+- 0 0 -90"/>
                    <a:gd name="f33" fmla="*/ f3 1 232"/>
                    <a:gd name="f34" fmla="*/ f4 1 344"/>
                    <a:gd name="f35" fmla="+- f7 0 f5"/>
                    <a:gd name="f36" fmla="+- f6 0 f5"/>
                    <a:gd name="f37" fmla="*/ f32 f0 1"/>
                    <a:gd name="f38" fmla="*/ f36 1 232"/>
                    <a:gd name="f39" fmla="*/ f35 1 344"/>
                    <a:gd name="f40" fmla="*/ f37 1 f2"/>
                    <a:gd name="f41" fmla="*/ 2 1 f38"/>
                    <a:gd name="f42" fmla="*/ 344 1 f39"/>
                    <a:gd name="f43" fmla="*/ 6 1 f38"/>
                    <a:gd name="f44" fmla="*/ 340 1 f39"/>
                    <a:gd name="f45" fmla="*/ 14 1 f38"/>
                    <a:gd name="f46" fmla="*/ 332 1 f39"/>
                    <a:gd name="f47" fmla="*/ 206 1 f38"/>
                    <a:gd name="f48" fmla="*/ 42 1 f39"/>
                    <a:gd name="f49" fmla="*/ 214 1 f38"/>
                    <a:gd name="f50" fmla="*/ 30 1 f39"/>
                    <a:gd name="f51" fmla="*/ 222 1 f38"/>
                    <a:gd name="f52" fmla="*/ 22 1 f39"/>
                    <a:gd name="f53" fmla="*/ 228 1 f38"/>
                    <a:gd name="f54" fmla="*/ 14 1 f39"/>
                    <a:gd name="f55" fmla="*/ 232 1 f38"/>
                    <a:gd name="f56" fmla="*/ 4 1 f39"/>
                    <a:gd name="f57" fmla="*/ 0 1 f39"/>
                    <a:gd name="f58" fmla="*/ 230 1 f38"/>
                    <a:gd name="f59" fmla="*/ 226 1 f38"/>
                    <a:gd name="f60" fmla="*/ 2 1 f39"/>
                    <a:gd name="f61" fmla="*/ 210 1 f38"/>
                    <a:gd name="f62" fmla="*/ 12 1 f39"/>
                    <a:gd name="f63" fmla="*/ 202 1 f38"/>
                    <a:gd name="f64" fmla="*/ 24 1 f39"/>
                    <a:gd name="f65" fmla="*/ 184 1 f38"/>
                    <a:gd name="f66" fmla="*/ 50 1 f39"/>
                    <a:gd name="f67" fmla="*/ 8 1 f38"/>
                    <a:gd name="f68" fmla="*/ 328 1 f39"/>
                    <a:gd name="f69" fmla="*/ 0 1 f38"/>
                    <a:gd name="f70" fmla="*/ 342 1 f39"/>
                    <a:gd name="f71" fmla="*/ f6 1 f38"/>
                    <a:gd name="f72" fmla="*/ f7 1 f39"/>
                    <a:gd name="f73" fmla="+- f40 0 f1"/>
                    <a:gd name="f74" fmla="*/ f69 f33 1"/>
                    <a:gd name="f75" fmla="*/ f71 f33 1"/>
                    <a:gd name="f76" fmla="*/ f72 f34 1"/>
                    <a:gd name="f77" fmla="*/ f57 f34 1"/>
                    <a:gd name="f78" fmla="*/ f41 f33 1"/>
                    <a:gd name="f79" fmla="*/ f42 f34 1"/>
                    <a:gd name="f80" fmla="*/ f43 f33 1"/>
                    <a:gd name="f81" fmla="*/ f44 f34 1"/>
                    <a:gd name="f82" fmla="*/ f45 f33 1"/>
                    <a:gd name="f83" fmla="*/ f46 f34 1"/>
                    <a:gd name="f84" fmla="*/ f47 f33 1"/>
                    <a:gd name="f85" fmla="*/ f48 f34 1"/>
                    <a:gd name="f86" fmla="*/ f49 f33 1"/>
                    <a:gd name="f87" fmla="*/ f50 f34 1"/>
                    <a:gd name="f88" fmla="*/ f51 f33 1"/>
                    <a:gd name="f89" fmla="*/ f52 f34 1"/>
                    <a:gd name="f90" fmla="*/ f53 f33 1"/>
                    <a:gd name="f91" fmla="*/ f54 f34 1"/>
                    <a:gd name="f92" fmla="*/ f55 f33 1"/>
                    <a:gd name="f93" fmla="*/ f56 f34 1"/>
                    <a:gd name="f94" fmla="*/ f58 f33 1"/>
                    <a:gd name="f95" fmla="*/ f59 f33 1"/>
                    <a:gd name="f96" fmla="*/ f60 f34 1"/>
                    <a:gd name="f97" fmla="*/ f61 f33 1"/>
                    <a:gd name="f98" fmla="*/ f62 f34 1"/>
                    <a:gd name="f99" fmla="*/ f63 f33 1"/>
                    <a:gd name="f100" fmla="*/ f64 f34 1"/>
                    <a:gd name="f101" fmla="*/ f65 f33 1"/>
                    <a:gd name="f102" fmla="*/ f66 f34 1"/>
                    <a:gd name="f103" fmla="*/ f67 f33 1"/>
                    <a:gd name="f104" fmla="*/ f68 f34 1"/>
                    <a:gd name="f105" fmla="*/ f70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3">
                      <a:pos x="f78" y="f79"/>
                    </a:cxn>
                    <a:cxn ang="f73">
                      <a:pos x="f78" y="f79"/>
                    </a:cxn>
                    <a:cxn ang="f73">
                      <a:pos x="f80" y="f81"/>
                    </a:cxn>
                    <a:cxn ang="f73">
                      <a:pos x="f82" y="f83"/>
                    </a:cxn>
                    <a:cxn ang="f73">
                      <a:pos x="f84" y="f85"/>
                    </a:cxn>
                    <a:cxn ang="f73">
                      <a:pos x="f84" y="f85"/>
                    </a:cxn>
                    <a:cxn ang="f73">
                      <a:pos x="f86" y="f87"/>
                    </a:cxn>
                    <a:cxn ang="f73">
                      <a:pos x="f88" y="f89"/>
                    </a:cxn>
                    <a:cxn ang="f73">
                      <a:pos x="f88" y="f89"/>
                    </a:cxn>
                    <a:cxn ang="f73">
                      <a:pos x="f90" y="f91"/>
                    </a:cxn>
                    <a:cxn ang="f73">
                      <a:pos x="f92" y="f93"/>
                    </a:cxn>
                    <a:cxn ang="f73">
                      <a:pos x="f92" y="f93"/>
                    </a:cxn>
                    <a:cxn ang="f73">
                      <a:pos x="f92" y="f77"/>
                    </a:cxn>
                    <a:cxn ang="f73">
                      <a:pos x="f94" y="f77"/>
                    </a:cxn>
                    <a:cxn ang="f73">
                      <a:pos x="f95" y="f77"/>
                    </a:cxn>
                    <a:cxn ang="f73">
                      <a:pos x="f88" y="f96"/>
                    </a:cxn>
                    <a:cxn ang="f73">
                      <a:pos x="f88" y="f96"/>
                    </a:cxn>
                    <a:cxn ang="f73">
                      <a:pos x="f97" y="f98"/>
                    </a:cxn>
                    <a:cxn ang="f73">
                      <a:pos x="f99" y="f100"/>
                    </a:cxn>
                    <a:cxn ang="f73">
                      <a:pos x="f99" y="f100"/>
                    </a:cxn>
                    <a:cxn ang="f73">
                      <a:pos x="f101" y="f102"/>
                    </a:cxn>
                    <a:cxn ang="f73">
                      <a:pos x="f103" y="f104"/>
                    </a:cxn>
                    <a:cxn ang="f73">
                      <a:pos x="f103" y="f104"/>
                    </a:cxn>
                    <a:cxn ang="f73">
                      <a:pos x="f74" y="f105"/>
                    </a:cxn>
                    <a:cxn ang="f73">
                      <a:pos x="f74" y="f105"/>
                    </a:cxn>
                    <a:cxn ang="f73">
                      <a:pos x="f74" y="f79"/>
                    </a:cxn>
                    <a:cxn ang="f73">
                      <a:pos x="f74" y="f79"/>
                    </a:cxn>
                    <a:cxn ang="f73">
                      <a:pos x="f78" y="f79"/>
                    </a:cxn>
                    <a:cxn ang="f73">
                      <a:pos x="f78" y="f79"/>
                    </a:cxn>
                  </a:cxnLst>
                  <a:rect l="f74" t="f77" r="f75" b="f76"/>
                  <a:pathLst>
                    <a:path w="232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11"/>
                      </a:lnTo>
                      <a:lnTo>
                        <a:pt x="f6" y="f20"/>
                      </a:lnTo>
                      <a:lnTo>
                        <a:pt x="f6" y="f20"/>
                      </a:lnTo>
                      <a:lnTo>
                        <a:pt x="f6" y="f5"/>
                      </a:lnTo>
                      <a:lnTo>
                        <a:pt x="f21" y="f5"/>
                      </a:lnTo>
                      <a:lnTo>
                        <a:pt x="f22" y="f5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5" y="f31"/>
                      </a:lnTo>
                      <a:lnTo>
                        <a:pt x="f5" y="f31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50" name="Freeform 82">
                  <a:extLst>
                    <a:ext uri="{FF2B5EF4-FFF2-40B4-BE49-F238E27FC236}">
                      <a16:creationId xmlns:a16="http://schemas.microsoft.com/office/drawing/2014/main" id="{F9DAA026-8647-CF73-E7BC-FBAE1C3CE41A}"/>
                    </a:ext>
                  </a:extLst>
                </p:cNvPr>
                <p:cNvSpPr/>
                <p:nvPr/>
              </p:nvSpPr>
              <p:spPr>
                <a:xfrm rot="20491205">
                  <a:off x="7949776" y="4369577"/>
                  <a:ext cx="1118302" cy="917115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2090"/>
                    <a:gd name="f8" fmla="val 1714"/>
                    <a:gd name="f9" fmla="val 2088"/>
                    <a:gd name="f10" fmla="val 78"/>
                    <a:gd name="f11" fmla="val 2070"/>
                    <a:gd name="f12" fmla="val 44"/>
                    <a:gd name="f13" fmla="val 2028"/>
                    <a:gd name="f14" fmla="val 16"/>
                    <a:gd name="f15" fmla="val 1964"/>
                    <a:gd name="f16" fmla="val 4"/>
                    <a:gd name="f17" fmla="val 1896"/>
                    <a:gd name="f18" fmla="val 1876"/>
                    <a:gd name="f19" fmla="val 2"/>
                    <a:gd name="f20" fmla="val 1852"/>
                    <a:gd name="f21" fmla="val 1822"/>
                    <a:gd name="f22" fmla="val 10"/>
                    <a:gd name="f23" fmla="val 1784"/>
                    <a:gd name="f24" fmla="val 18"/>
                    <a:gd name="f25" fmla="val 1740"/>
                    <a:gd name="f26" fmla="val 30"/>
                    <a:gd name="f27" fmla="val 1694"/>
                    <a:gd name="f28" fmla="val 46"/>
                    <a:gd name="f29" fmla="val 1642"/>
                    <a:gd name="f30" fmla="val 66"/>
                    <a:gd name="f31" fmla="val 1592"/>
                    <a:gd name="f32" fmla="val 92"/>
                    <a:gd name="f33" fmla="val 1544"/>
                    <a:gd name="f34" fmla="val 118"/>
                    <a:gd name="f35" fmla="val 1498"/>
                    <a:gd name="f36" fmla="val 148"/>
                    <a:gd name="f37" fmla="val 1454"/>
                    <a:gd name="f38" fmla="val 1410"/>
                    <a:gd name="f39" fmla="val 216"/>
                    <a:gd name="f40" fmla="val 1368"/>
                    <a:gd name="f41" fmla="val 254"/>
                    <a:gd name="f42" fmla="val 1328"/>
                    <a:gd name="f43" fmla="val 296"/>
                    <a:gd name="f44" fmla="val 1286"/>
                    <a:gd name="f45" fmla="val 342"/>
                    <a:gd name="f46" fmla="val 1254"/>
                    <a:gd name="f47" fmla="val 380"/>
                    <a:gd name="f48" fmla="val 1224"/>
                    <a:gd name="f49" fmla="val 420"/>
                    <a:gd name="f50" fmla="val 1196"/>
                    <a:gd name="f51" fmla="val 462"/>
                    <a:gd name="f52" fmla="val 1170"/>
                    <a:gd name="f53" fmla="val 504"/>
                    <a:gd name="f54" fmla="val 1124"/>
                    <a:gd name="f55" fmla="val 578"/>
                    <a:gd name="f56" fmla="val 1096"/>
                    <a:gd name="f57" fmla="val 632"/>
                    <a:gd name="f58" fmla="val 1092"/>
                    <a:gd name="f59" fmla="val 622"/>
                    <a:gd name="f60" fmla="val 1082"/>
                    <a:gd name="f61" fmla="val 608"/>
                    <a:gd name="f62" fmla="val 1086"/>
                    <a:gd name="f63" fmla="val 600"/>
                    <a:gd name="f64" fmla="val 1088"/>
                    <a:gd name="f65" fmla="val 592"/>
                    <a:gd name="f66" fmla="val 584"/>
                    <a:gd name="f67" fmla="val 576"/>
                    <a:gd name="f68" fmla="val 1074"/>
                    <a:gd name="f69" fmla="val 572"/>
                    <a:gd name="f70" fmla="val 1066"/>
                    <a:gd name="f71" fmla="val 570"/>
                    <a:gd name="f72" fmla="val 1064"/>
                    <a:gd name="f73" fmla="val 564"/>
                    <a:gd name="f74" fmla="val 1060"/>
                    <a:gd name="f75" fmla="val 1056"/>
                    <a:gd name="f76" fmla="val 1050"/>
                    <a:gd name="f77" fmla="val 558"/>
                    <a:gd name="f78" fmla="val 1048"/>
                    <a:gd name="f79" fmla="val 560"/>
                    <a:gd name="f80" fmla="val 1044"/>
                    <a:gd name="f81" fmla="val 562"/>
                    <a:gd name="f82" fmla="val 1038"/>
                    <a:gd name="f83" fmla="val 1034"/>
                    <a:gd name="f84" fmla="val 1030"/>
                    <a:gd name="f85" fmla="val 1026"/>
                    <a:gd name="f86" fmla="val 1016"/>
                    <a:gd name="f87" fmla="val 1010"/>
                    <a:gd name="f88" fmla="val 1004"/>
                    <a:gd name="f89" fmla="val 598"/>
                    <a:gd name="f90" fmla="val 1008"/>
                    <a:gd name="f91" fmla="val 604"/>
                    <a:gd name="f92" fmla="val 998"/>
                    <a:gd name="f93" fmla="val 618"/>
                    <a:gd name="f94" fmla="val 992"/>
                    <a:gd name="f95" fmla="val 628"/>
                    <a:gd name="f96" fmla="val 962"/>
                    <a:gd name="f97" fmla="val 574"/>
                    <a:gd name="f98" fmla="val 918"/>
                    <a:gd name="f99" fmla="val 500"/>
                    <a:gd name="f100" fmla="val 892"/>
                    <a:gd name="f101" fmla="val 460"/>
                    <a:gd name="f102" fmla="val 864"/>
                    <a:gd name="f103" fmla="val 834"/>
                    <a:gd name="f104" fmla="val 378"/>
                    <a:gd name="f105" fmla="val 802"/>
                    <a:gd name="f106" fmla="val 762"/>
                    <a:gd name="f107" fmla="val 720"/>
                    <a:gd name="f108" fmla="val 680"/>
                    <a:gd name="f109" fmla="val 636"/>
                    <a:gd name="f110" fmla="val 546"/>
                    <a:gd name="f111" fmla="val 498"/>
                    <a:gd name="f112" fmla="val 448"/>
                    <a:gd name="f113" fmla="val 396"/>
                    <a:gd name="f114" fmla="val 348"/>
                    <a:gd name="f115" fmla="val 306"/>
                    <a:gd name="f116" fmla="val 268"/>
                    <a:gd name="f117" fmla="val 238"/>
                    <a:gd name="f118" fmla="val 214"/>
                    <a:gd name="f119" fmla="val 194"/>
                    <a:gd name="f120" fmla="val 126"/>
                    <a:gd name="f121" fmla="val 62"/>
                    <a:gd name="f122" fmla="val 20"/>
                    <a:gd name="f123" fmla="val 112"/>
                    <a:gd name="f124" fmla="val 12"/>
                    <a:gd name="f125" fmla="val 154"/>
                    <a:gd name="f126" fmla="val 34"/>
                    <a:gd name="f127" fmla="val 198"/>
                    <a:gd name="f128" fmla="val 56"/>
                    <a:gd name="f129" fmla="val 226"/>
                    <a:gd name="f130" fmla="val 60"/>
                    <a:gd name="f131" fmla="val 232"/>
                    <a:gd name="f132" fmla="val 234"/>
                    <a:gd name="f133" fmla="val 70"/>
                    <a:gd name="f134" fmla="val 236"/>
                    <a:gd name="f135" fmla="val 74"/>
                    <a:gd name="f136" fmla="val 240"/>
                    <a:gd name="f137" fmla="val 80"/>
                    <a:gd name="f138" fmla="val 252"/>
                    <a:gd name="f139" fmla="val 86"/>
                    <a:gd name="f140" fmla="val 264"/>
                    <a:gd name="f141" fmla="val 94"/>
                    <a:gd name="f142" fmla="val 278"/>
                    <a:gd name="f143" fmla="val 104"/>
                    <a:gd name="f144" fmla="val 290"/>
                    <a:gd name="f145" fmla="val 300"/>
                    <a:gd name="f146" fmla="val 304"/>
                    <a:gd name="f147" fmla="val 132"/>
                    <a:gd name="f148" fmla="val 310"/>
                    <a:gd name="f149" fmla="val 146"/>
                    <a:gd name="f150" fmla="val 324"/>
                    <a:gd name="f151" fmla="val 156"/>
                    <a:gd name="f152" fmla="val 340"/>
                    <a:gd name="f153" fmla="val 160"/>
                    <a:gd name="f154" fmla="val 350"/>
                    <a:gd name="f155" fmla="val 354"/>
                    <a:gd name="f156" fmla="val 164"/>
                    <a:gd name="f157" fmla="val 176"/>
                    <a:gd name="f158" fmla="val 374"/>
                    <a:gd name="f159" fmla="val 192"/>
                    <a:gd name="f160" fmla="val 394"/>
                    <a:gd name="f161" fmla="val 416"/>
                    <a:gd name="f162" fmla="val 200"/>
                    <a:gd name="f163" fmla="val 434"/>
                    <a:gd name="f164" fmla="val 442"/>
                    <a:gd name="f165" fmla="val 196"/>
                    <a:gd name="f166" fmla="val 446"/>
                    <a:gd name="f167" fmla="val 450"/>
                    <a:gd name="f168" fmla="val 454"/>
                    <a:gd name="f169" fmla="val 202"/>
                    <a:gd name="f170" fmla="val 472"/>
                    <a:gd name="f171" fmla="val 476"/>
                    <a:gd name="f172" fmla="val 222"/>
                    <a:gd name="f173" fmla="val 486"/>
                    <a:gd name="f174" fmla="val 224"/>
                    <a:gd name="f175" fmla="val 492"/>
                    <a:gd name="f176" fmla="val 506"/>
                    <a:gd name="f177" fmla="val 512"/>
                    <a:gd name="f178" fmla="val 220"/>
                    <a:gd name="f179" fmla="val 518"/>
                    <a:gd name="f180" fmla="val 526"/>
                    <a:gd name="f181" fmla="val 536"/>
                    <a:gd name="f182" fmla="val 244"/>
                    <a:gd name="f183" fmla="val 248"/>
                    <a:gd name="f184" fmla="val 250"/>
                    <a:gd name="f185" fmla="val 582"/>
                    <a:gd name="f186" fmla="val 256"/>
                    <a:gd name="f187" fmla="val 594"/>
                    <a:gd name="f188" fmla="val 260"/>
                    <a:gd name="f189" fmla="val 612"/>
                    <a:gd name="f190" fmla="val 614"/>
                    <a:gd name="f191" fmla="val 624"/>
                    <a:gd name="f192" fmla="val 272"/>
                    <a:gd name="f193" fmla="val 640"/>
                    <a:gd name="f194" fmla="val 288"/>
                    <a:gd name="f195" fmla="val 660"/>
                    <a:gd name="f196" fmla="val 314"/>
                    <a:gd name="f197" fmla="val 694"/>
                    <a:gd name="f198" fmla="val 328"/>
                    <a:gd name="f199" fmla="val 714"/>
                    <a:gd name="f200" fmla="val 332"/>
                    <a:gd name="f201" fmla="val 718"/>
                    <a:gd name="f202" fmla="val 338"/>
                    <a:gd name="f203" fmla="val 724"/>
                    <a:gd name="f204" fmla="val 356"/>
                    <a:gd name="f205" fmla="val 732"/>
                    <a:gd name="f206" fmla="val 740"/>
                    <a:gd name="f207" fmla="val 430"/>
                    <a:gd name="f208" fmla="val 746"/>
                    <a:gd name="f209" fmla="val 484"/>
                    <a:gd name="f210" fmla="val 534"/>
                    <a:gd name="f211" fmla="val 752"/>
                    <a:gd name="f212" fmla="val 754"/>
                    <a:gd name="f213" fmla="val 790"/>
                    <a:gd name="f214" fmla="val 820"/>
                    <a:gd name="f215" fmla="val 488"/>
                    <a:gd name="f216" fmla="val 842"/>
                    <a:gd name="f217" fmla="val 470"/>
                    <a:gd name="f218" fmla="val 858"/>
                    <a:gd name="f219" fmla="val 868"/>
                    <a:gd name="f220" fmla="val 458"/>
                    <a:gd name="f221" fmla="val 874"/>
                    <a:gd name="f222" fmla="val 876"/>
                    <a:gd name="f223" fmla="val 878"/>
                    <a:gd name="f224" fmla="val 384"/>
                    <a:gd name="f225" fmla="val 988"/>
                    <a:gd name="f226" fmla="val 388"/>
                    <a:gd name="f227" fmla="val 1022"/>
                    <a:gd name="f228" fmla="val 366"/>
                    <a:gd name="f229" fmla="val 1052"/>
                    <a:gd name="f230" fmla="val 1078"/>
                    <a:gd name="f231" fmla="val 1130"/>
                    <a:gd name="f232" fmla="val 344"/>
                    <a:gd name="f233" fmla="val 1142"/>
                    <a:gd name="f234" fmla="val 1148"/>
                    <a:gd name="f235" fmla="val 1156"/>
                    <a:gd name="f236" fmla="val 1162"/>
                    <a:gd name="f237" fmla="val 364"/>
                    <a:gd name="f238" fmla="val 1166"/>
                    <a:gd name="f239" fmla="val 372"/>
                    <a:gd name="f240" fmla="val 376"/>
                    <a:gd name="f241" fmla="val 1176"/>
                    <a:gd name="f242" fmla="val 1184"/>
                    <a:gd name="f243" fmla="val 382"/>
                    <a:gd name="f244" fmla="val 1192"/>
                    <a:gd name="f245" fmla="val 1206"/>
                    <a:gd name="f246" fmla="val 1212"/>
                    <a:gd name="f247" fmla="val 1244"/>
                    <a:gd name="f248" fmla="val 1248"/>
                    <a:gd name="f249" fmla="val 392"/>
                    <a:gd name="f250" fmla="val 1258"/>
                    <a:gd name="f251" fmla="val 398"/>
                    <a:gd name="f252" fmla="val 1264"/>
                    <a:gd name="f253" fmla="val 406"/>
                    <a:gd name="f254" fmla="val 1268"/>
                    <a:gd name="f255" fmla="val 1272"/>
                    <a:gd name="f256" fmla="val 428"/>
                    <a:gd name="f257" fmla="val 440"/>
                    <a:gd name="f258" fmla="val 1274"/>
                    <a:gd name="f259" fmla="val 1280"/>
                    <a:gd name="f260" fmla="val 452"/>
                    <a:gd name="f261" fmla="val 456"/>
                    <a:gd name="f262" fmla="val 1294"/>
                    <a:gd name="f263" fmla="val 1310"/>
                    <a:gd name="f264" fmla="val 1316"/>
                    <a:gd name="f265" fmla="val 1338"/>
                    <a:gd name="f266" fmla="val 1354"/>
                    <a:gd name="f267" fmla="val 1360"/>
                    <a:gd name="f268" fmla="val 1364"/>
                    <a:gd name="f269" fmla="val 468"/>
                    <a:gd name="f270" fmla="val 1374"/>
                    <a:gd name="f271" fmla="val 474"/>
                    <a:gd name="f272" fmla="val 1378"/>
                    <a:gd name="f273" fmla="val 1380"/>
                    <a:gd name="f274" fmla="val 502"/>
                    <a:gd name="f275" fmla="val 514"/>
                    <a:gd name="f276" fmla="val 1384"/>
                    <a:gd name="f277" fmla="val 522"/>
                    <a:gd name="f278" fmla="val 1390"/>
                    <a:gd name="f279" fmla="val 1394"/>
                    <a:gd name="f280" fmla="val 1396"/>
                    <a:gd name="f281" fmla="val 1400"/>
                    <a:gd name="f282" fmla="val 530"/>
                    <a:gd name="f283" fmla="val 1404"/>
                    <a:gd name="f284" fmla="val 532"/>
                    <a:gd name="f285" fmla="val 1408"/>
                    <a:gd name="f286" fmla="val 1414"/>
                    <a:gd name="f287" fmla="val 1422"/>
                    <a:gd name="f288" fmla="val 1432"/>
                    <a:gd name="f289" fmla="val 1446"/>
                    <a:gd name="f290" fmla="val 524"/>
                    <a:gd name="f291" fmla="val 1462"/>
                    <a:gd name="f292" fmla="val 1522"/>
                    <a:gd name="f293" fmla="val 478"/>
                    <a:gd name="f294" fmla="val 1540"/>
                    <a:gd name="f295" fmla="val 1546"/>
                    <a:gd name="f296" fmla="val 466"/>
                    <a:gd name="f297" fmla="val 1550"/>
                    <a:gd name="f298" fmla="val 1554"/>
                    <a:gd name="f299" fmla="val 1560"/>
                    <a:gd name="f300" fmla="val 1578"/>
                    <a:gd name="f301" fmla="val 424"/>
                    <a:gd name="f302" fmla="val 1604"/>
                    <a:gd name="f303" fmla="val 1614"/>
                    <a:gd name="f304" fmla="val 412"/>
                    <a:gd name="f305" fmla="val 1636"/>
                    <a:gd name="f306" fmla="val 410"/>
                    <a:gd name="f307" fmla="val 1650"/>
                    <a:gd name="f308" fmla="val 408"/>
                    <a:gd name="f309" fmla="val 1666"/>
                    <a:gd name="f310" fmla="val 1680"/>
                    <a:gd name="f311" fmla="val 414"/>
                    <a:gd name="f312" fmla="val 1686"/>
                    <a:gd name="f313" fmla="val 1692"/>
                    <a:gd name="f314" fmla="val 426"/>
                    <a:gd name="f315" fmla="val 1702"/>
                    <a:gd name="f316" fmla="val 438"/>
                    <a:gd name="f317" fmla="val 1710"/>
                    <a:gd name="f318" fmla="val 464"/>
                    <a:gd name="f319" fmla="val 1712"/>
                    <a:gd name="f320" fmla="val 1704"/>
                    <a:gd name="f321" fmla="val 1698"/>
                    <a:gd name="f322" fmla="val 1690"/>
                    <a:gd name="f323" fmla="val 508"/>
                    <a:gd name="f324" fmla="val 1678"/>
                    <a:gd name="f325" fmla="val 548"/>
                    <a:gd name="f326" fmla="val 568"/>
                    <a:gd name="f327" fmla="val 1532"/>
                    <a:gd name="f328" fmla="val 586"/>
                    <a:gd name="f329" fmla="val 1526"/>
                    <a:gd name="f330" fmla="val 590"/>
                    <a:gd name="f331" fmla="val 1518"/>
                    <a:gd name="f332" fmla="val 1516"/>
                    <a:gd name="f333" fmla="val 1514"/>
                    <a:gd name="f334" fmla="val 620"/>
                    <a:gd name="f335" fmla="val 648"/>
                    <a:gd name="f336" fmla="val 1520"/>
                    <a:gd name="f337" fmla="val 662"/>
                    <a:gd name="f338" fmla="val 1528"/>
                    <a:gd name="f339" fmla="val 668"/>
                    <a:gd name="f340" fmla="val 670"/>
                    <a:gd name="f341" fmla="val 1536"/>
                    <a:gd name="f342" fmla="val 664"/>
                    <a:gd name="f343" fmla="val 1538"/>
                    <a:gd name="f344" fmla="val 682"/>
                    <a:gd name="f345" fmla="val 692"/>
                    <a:gd name="f346" fmla="val 700"/>
                    <a:gd name="f347" fmla="val 708"/>
                    <a:gd name="f348" fmla="val 716"/>
                    <a:gd name="f349" fmla="val 734"/>
                    <a:gd name="f350" fmla="val 744"/>
                    <a:gd name="f351" fmla="val 758"/>
                    <a:gd name="f352" fmla="val 1530"/>
                    <a:gd name="f353" fmla="val 768"/>
                    <a:gd name="f354" fmla="val 774"/>
                    <a:gd name="f355" fmla="val 780"/>
                    <a:gd name="f356" fmla="val 786"/>
                    <a:gd name="f357" fmla="val 794"/>
                    <a:gd name="f358" fmla="val 800"/>
                    <a:gd name="f359" fmla="val 1512"/>
                    <a:gd name="f360" fmla="val 806"/>
                    <a:gd name="f361" fmla="val 1500"/>
                    <a:gd name="f362" fmla="val 812"/>
                    <a:gd name="f363" fmla="val 1478"/>
                    <a:gd name="f364" fmla="val 816"/>
                    <a:gd name="f365" fmla="val 1458"/>
                    <a:gd name="f366" fmla="val 1452"/>
                    <a:gd name="f367" fmla="val 840"/>
                    <a:gd name="f368" fmla="val 1406"/>
                    <a:gd name="f369" fmla="val 844"/>
                    <a:gd name="f370" fmla="val 1388"/>
                    <a:gd name="f371" fmla="val 870"/>
                    <a:gd name="f372" fmla="val 1386"/>
                    <a:gd name="f373" fmla="val 894"/>
                    <a:gd name="f374" fmla="val 1318"/>
                    <a:gd name="f375" fmla="val 922"/>
                    <a:gd name="f376" fmla="val 1204"/>
                    <a:gd name="f377" fmla="val 952"/>
                    <a:gd name="f378" fmla="val 970"/>
                    <a:gd name="f379" fmla="val 942"/>
                    <a:gd name="f380" fmla="val 974"/>
                    <a:gd name="f381" fmla="val 940"/>
                    <a:gd name="f382" fmla="val 978"/>
                    <a:gd name="f383" fmla="val 928"/>
                    <a:gd name="f384" fmla="val 984"/>
                    <a:gd name="f385" fmla="val 908"/>
                    <a:gd name="f386" fmla="val 986"/>
                    <a:gd name="f387" fmla="val 880"/>
                    <a:gd name="f388" fmla="val 990"/>
                    <a:gd name="f389" fmla="val 866"/>
                    <a:gd name="f390" fmla="val 994"/>
                    <a:gd name="f391" fmla="val 1000"/>
                    <a:gd name="f392" fmla="val 856"/>
                    <a:gd name="f393" fmla="val 854"/>
                    <a:gd name="f394" fmla="val 996"/>
                    <a:gd name="f395" fmla="val 1046"/>
                    <a:gd name="f396" fmla="val 1108"/>
                    <a:gd name="f397" fmla="val 1112"/>
                    <a:gd name="f398" fmla="val 1122"/>
                    <a:gd name="f399" fmla="val 1160"/>
                    <a:gd name="f400" fmla="val 1208"/>
                    <a:gd name="f401" fmla="val 1040"/>
                    <a:gd name="f402" fmla="val 1246"/>
                    <a:gd name="f403" fmla="val 1098"/>
                    <a:gd name="f404" fmla="val 1090"/>
                    <a:gd name="f405" fmla="val 1084"/>
                    <a:gd name="f406" fmla="val 1094"/>
                    <a:gd name="f407" fmla="val 1100"/>
                    <a:gd name="f408" fmla="val 1102"/>
                    <a:gd name="f409" fmla="val 1106"/>
                    <a:gd name="f410" fmla="val 1116"/>
                    <a:gd name="f411" fmla="val 1120"/>
                    <a:gd name="f412" fmla="val 1138"/>
                    <a:gd name="f413" fmla="val 1168"/>
                    <a:gd name="f414" fmla="val 1220"/>
                    <a:gd name="f415" fmla="val 1250"/>
                    <a:gd name="f416" fmla="val 1278"/>
                    <a:gd name="f417" fmla="val 1284"/>
                    <a:gd name="f418" fmla="val 1290"/>
                    <a:gd name="f419" fmla="val 1296"/>
                    <a:gd name="f420" fmla="val 1304"/>
                    <a:gd name="f421" fmla="val 1322"/>
                    <a:gd name="f422" fmla="val 1332"/>
                    <a:gd name="f423" fmla="val 1334"/>
                    <a:gd name="f424" fmla="val 1346"/>
                    <a:gd name="f425" fmla="val 1356"/>
                    <a:gd name="f426" fmla="val 1366"/>
                    <a:gd name="f427" fmla="val 1382"/>
                    <a:gd name="f428" fmla="val 1398"/>
                    <a:gd name="f429" fmla="val 1420"/>
                    <a:gd name="f430" fmla="val 1426"/>
                    <a:gd name="f431" fmla="val 1428"/>
                    <a:gd name="f432" fmla="val 1442"/>
                    <a:gd name="f433" fmla="val 1470"/>
                    <a:gd name="f434" fmla="val 1482"/>
                    <a:gd name="f435" fmla="val 1490"/>
                    <a:gd name="f436" fmla="val 1496"/>
                    <a:gd name="f437" fmla="val 1502"/>
                    <a:gd name="f438" fmla="val 1508"/>
                    <a:gd name="f439" fmla="val 1542"/>
                    <a:gd name="f440" fmla="val 1568"/>
                    <a:gd name="f441" fmla="val 1576"/>
                    <a:gd name="f442" fmla="val 1582"/>
                    <a:gd name="f443" fmla="val 1590"/>
                    <a:gd name="f444" fmla="val 1598"/>
                    <a:gd name="f445" fmla="val 1612"/>
                    <a:gd name="f446" fmla="val 1620"/>
                    <a:gd name="f447" fmla="val 1626"/>
                    <a:gd name="f448" fmla="val 1634"/>
                    <a:gd name="f449" fmla="val 1640"/>
                    <a:gd name="f450" fmla="val 1652"/>
                    <a:gd name="f451" fmla="val 1664"/>
                    <a:gd name="f452" fmla="val 1672"/>
                    <a:gd name="f453" fmla="val 1676"/>
                    <a:gd name="f454" fmla="val 1682"/>
                    <a:gd name="f455" fmla="val 1670"/>
                    <a:gd name="f456" fmla="val 1630"/>
                    <a:gd name="f457" fmla="val 1622"/>
                    <a:gd name="f458" fmla="val 1618"/>
                    <a:gd name="f459" fmla="val 1566"/>
                    <a:gd name="f460" fmla="val 1558"/>
                    <a:gd name="f461" fmla="val 1556"/>
                    <a:gd name="f462" fmla="val 1562"/>
                    <a:gd name="f463" fmla="val 1564"/>
                    <a:gd name="f464" fmla="val 1588"/>
                    <a:gd name="f465" fmla="val 1616"/>
                    <a:gd name="f466" fmla="val 1632"/>
                    <a:gd name="f467" fmla="val 1638"/>
                    <a:gd name="f468" fmla="val 1662"/>
                    <a:gd name="f469" fmla="val 1674"/>
                    <a:gd name="f470" fmla="val 1684"/>
                    <a:gd name="f471" fmla="val 1706"/>
                    <a:gd name="f472" fmla="val 1708"/>
                    <a:gd name="f473" fmla="val 1718"/>
                    <a:gd name="f474" fmla="val 1726"/>
                    <a:gd name="f475" fmla="val 1734"/>
                    <a:gd name="f476" fmla="val 1738"/>
                    <a:gd name="f477" fmla="val 1742"/>
                    <a:gd name="f478" fmla="val 1746"/>
                    <a:gd name="f479" fmla="val 1748"/>
                    <a:gd name="f480" fmla="val 1736"/>
                    <a:gd name="f481" fmla="val 1724"/>
                    <a:gd name="f482" fmla="val 1628"/>
                    <a:gd name="f483" fmla="val 1600"/>
                    <a:gd name="f484" fmla="val 1572"/>
                    <a:gd name="f485" fmla="val 1466"/>
                    <a:gd name="f486" fmla="val 1486"/>
                    <a:gd name="f487" fmla="val 1606"/>
                    <a:gd name="f488" fmla="val 1660"/>
                    <a:gd name="f489" fmla="val 1750"/>
                    <a:gd name="f490" fmla="val 1758"/>
                    <a:gd name="f491" fmla="val 1762"/>
                    <a:gd name="f492" fmla="val 1776"/>
                    <a:gd name="f493" fmla="val 1786"/>
                    <a:gd name="f494" fmla="val 1802"/>
                    <a:gd name="f495" fmla="val 1818"/>
                    <a:gd name="f496" fmla="val 1826"/>
                    <a:gd name="f497" fmla="val 1830"/>
                    <a:gd name="f498" fmla="val 1834"/>
                    <a:gd name="f499" fmla="val 1840"/>
                    <a:gd name="f500" fmla="val 1842"/>
                    <a:gd name="f501" fmla="val 1846"/>
                    <a:gd name="f502" fmla="val 1850"/>
                    <a:gd name="f503" fmla="val 1854"/>
                    <a:gd name="f504" fmla="val 1864"/>
                    <a:gd name="f505" fmla="val 1868"/>
                    <a:gd name="f506" fmla="val 1870"/>
                    <a:gd name="f507" fmla="val 1866"/>
                    <a:gd name="f508" fmla="val 1872"/>
                    <a:gd name="f509" fmla="val 1888"/>
                    <a:gd name="f510" fmla="val 1894"/>
                    <a:gd name="f511" fmla="val 1890"/>
                    <a:gd name="f512" fmla="val 1892"/>
                    <a:gd name="f513" fmla="val 1898"/>
                    <a:gd name="f514" fmla="val 1914"/>
                    <a:gd name="f515" fmla="val 1926"/>
                    <a:gd name="f516" fmla="val 1928"/>
                    <a:gd name="f517" fmla="val 1930"/>
                    <a:gd name="f518" fmla="val 1934"/>
                    <a:gd name="f519" fmla="val 1944"/>
                    <a:gd name="f520" fmla="val 1956"/>
                    <a:gd name="f521" fmla="val 1972"/>
                    <a:gd name="f522" fmla="val 1978"/>
                    <a:gd name="f523" fmla="val 1986"/>
                    <a:gd name="f524" fmla="val 1996"/>
                    <a:gd name="f525" fmla="val 2004"/>
                    <a:gd name="f526" fmla="val 2010"/>
                    <a:gd name="f527" fmla="val 2016"/>
                    <a:gd name="f528" fmla="val 2020"/>
                    <a:gd name="f529" fmla="val 2024"/>
                    <a:gd name="f530" fmla="val 2030"/>
                    <a:gd name="f531" fmla="val 2034"/>
                    <a:gd name="f532" fmla="val 2046"/>
                    <a:gd name="f533" fmla="val 2056"/>
                    <a:gd name="f534" fmla="val 2078"/>
                    <a:gd name="f535" fmla="+- 0 0 -90"/>
                    <a:gd name="f536" fmla="*/ f4 1 2090"/>
                    <a:gd name="f537" fmla="*/ f5 1 1714"/>
                    <a:gd name="f538" fmla="+- f8 0 f6"/>
                    <a:gd name="f539" fmla="+- f7 0 f6"/>
                    <a:gd name="f540" fmla="*/ f535 f0 1"/>
                    <a:gd name="f541" fmla="*/ f539 1 2090"/>
                    <a:gd name="f542" fmla="*/ f538 1 1714"/>
                    <a:gd name="f543" fmla="*/ f540 1 f3"/>
                    <a:gd name="f544" fmla="*/ 1784 1 f541"/>
                    <a:gd name="f545" fmla="*/ 18 1 f542"/>
                    <a:gd name="f546" fmla="*/ 1368 1 f541"/>
                    <a:gd name="f547" fmla="*/ 254 1 f542"/>
                    <a:gd name="f548" fmla="*/ 1096 1 f541"/>
                    <a:gd name="f549" fmla="*/ 632 1 f542"/>
                    <a:gd name="f550" fmla="*/ 1066 1 f541"/>
                    <a:gd name="f551" fmla="*/ 570 1 f542"/>
                    <a:gd name="f552" fmla="*/ 1044 1 f541"/>
                    <a:gd name="f553" fmla="*/ 562 1 f542"/>
                    <a:gd name="f554" fmla="*/ 1016 1 f541"/>
                    <a:gd name="f555" fmla="*/ 572 1 f542"/>
                    <a:gd name="f556" fmla="*/ 992 1 f541"/>
                    <a:gd name="f557" fmla="*/ 628 1 f542"/>
                    <a:gd name="f558" fmla="*/ 680 1 f541"/>
                    <a:gd name="f559" fmla="*/ 216 1 f542"/>
                    <a:gd name="f560" fmla="*/ 268 1 f541"/>
                    <a:gd name="f561" fmla="*/ 10 1 f542"/>
                    <a:gd name="f562" fmla="*/ 34 1 f541"/>
                    <a:gd name="f563" fmla="*/ 198 1 f542"/>
                    <a:gd name="f564" fmla="*/ 86 1 f541"/>
                    <a:gd name="f565" fmla="*/ 264 1 f542"/>
                    <a:gd name="f566" fmla="*/ 156 1 f541"/>
                    <a:gd name="f567" fmla="*/ 340 1 f542"/>
                    <a:gd name="f568" fmla="*/ 198 1 f541"/>
                    <a:gd name="f569" fmla="*/ 442 1 f542"/>
                    <a:gd name="f570" fmla="*/ 224 1 f541"/>
                    <a:gd name="f571" fmla="*/ 492 1 f542"/>
                    <a:gd name="f572" fmla="*/ 240 1 f541"/>
                    <a:gd name="f573" fmla="*/ 272 1 f541"/>
                    <a:gd name="f574" fmla="*/ 640 1 f542"/>
                    <a:gd name="f575" fmla="*/ 378 1 f541"/>
                    <a:gd name="f576" fmla="*/ 740 1 f542"/>
                    <a:gd name="f577" fmla="*/ 470 1 f541"/>
                    <a:gd name="f578" fmla="*/ 858 1 f542"/>
                    <a:gd name="f579" fmla="*/ 342 1 f541"/>
                    <a:gd name="f580" fmla="*/ 1124 1 f542"/>
                    <a:gd name="f581" fmla="*/ 376 1 f541"/>
                    <a:gd name="f582" fmla="*/ 1176 1 f542"/>
                    <a:gd name="f583" fmla="*/ 406 1 f541"/>
                    <a:gd name="f584" fmla="*/ 1268 1 f542"/>
                    <a:gd name="f585" fmla="*/ 458 1 f541"/>
                    <a:gd name="f586" fmla="*/ 1316 1 f542"/>
                    <a:gd name="f587" fmla="*/ 502 1 f541"/>
                    <a:gd name="f588" fmla="*/ 1380 1 f542"/>
                    <a:gd name="f589" fmla="*/ 536 1 f541"/>
                    <a:gd name="f590" fmla="*/ 1422 1 f542"/>
                    <a:gd name="f591" fmla="*/ 460 1 f541"/>
                    <a:gd name="f592" fmla="*/ 1554 1 f542"/>
                    <a:gd name="f593" fmla="*/ 414 1 f541"/>
                    <a:gd name="f594" fmla="*/ 1686 1 f542"/>
                    <a:gd name="f595" fmla="*/ 486 1 f541"/>
                    <a:gd name="f596" fmla="*/ 1704 1 f542"/>
                    <a:gd name="f597" fmla="*/ 586 1 f541"/>
                    <a:gd name="f598" fmla="*/ 1526 1 f542"/>
                    <a:gd name="f599" fmla="*/ 662 1 f541"/>
                    <a:gd name="f600" fmla="*/ 1528 1 f542"/>
                    <a:gd name="f601" fmla="*/ 700 1 f541"/>
                    <a:gd name="f602" fmla="*/ 768 1 f541"/>
                    <a:gd name="f603" fmla="*/ 1532 1 f542"/>
                    <a:gd name="f604" fmla="*/ 816 1 f541"/>
                    <a:gd name="f605" fmla="*/ 1452 1 f542"/>
                    <a:gd name="f606" fmla="*/ 978 1 f541"/>
                    <a:gd name="f607" fmla="*/ 928 1 f542"/>
                    <a:gd name="f608" fmla="*/ 996 1 f541"/>
                    <a:gd name="f609" fmla="*/ 942 1 f542"/>
                    <a:gd name="f610" fmla="*/ 1208 1 f542"/>
                    <a:gd name="f611" fmla="*/ 1088 1 f541"/>
                    <a:gd name="f612" fmla="*/ 1112 1 f542"/>
                    <a:gd name="f613" fmla="*/ 854 1 f542"/>
                    <a:gd name="f614" fmla="*/ 1138 1 f541"/>
                    <a:gd name="f615" fmla="*/ 1056 1 f542"/>
                    <a:gd name="f616" fmla="*/ 1284 1 f541"/>
                    <a:gd name="f617" fmla="*/ 1500 1 f542"/>
                    <a:gd name="f618" fmla="*/ 1334 1 f541"/>
                    <a:gd name="f619" fmla="*/ 1406 1 f541"/>
                    <a:gd name="f620" fmla="*/ 1536 1 f542"/>
                    <a:gd name="f621" fmla="*/ 1458 1 f541"/>
                    <a:gd name="f622" fmla="*/ 1516 1 f542"/>
                    <a:gd name="f623" fmla="*/ 1542 1 f541"/>
                    <a:gd name="f624" fmla="*/ 1592 1 f542"/>
                    <a:gd name="f625" fmla="*/ 1626 1 f541"/>
                    <a:gd name="f626" fmla="*/ 1714 1 f542"/>
                    <a:gd name="f627" fmla="*/ 1680 1 f541"/>
                    <a:gd name="f628" fmla="*/ 1650 1 f542"/>
                    <a:gd name="f629" fmla="*/ 1618 1 f541"/>
                    <a:gd name="f630" fmla="*/ 1546 1 f542"/>
                    <a:gd name="f631" fmla="*/ 1560 1 f541"/>
                    <a:gd name="f632" fmla="*/ 1404 1 f542"/>
                    <a:gd name="f633" fmla="*/ 1616 1 f541"/>
                    <a:gd name="f634" fmla="*/ 1378 1 f542"/>
                    <a:gd name="f635" fmla="*/ 1634 1 f541"/>
                    <a:gd name="f636" fmla="*/ 1294 1 f542"/>
                    <a:gd name="f637" fmla="*/ 1706 1 f541"/>
                    <a:gd name="f638" fmla="*/ 1248 1 f542"/>
                    <a:gd name="f639" fmla="*/ 1726 1 f541"/>
                    <a:gd name="f640" fmla="*/ 1166 1 f542"/>
                    <a:gd name="f641" fmla="*/ 1702 1 f541"/>
                    <a:gd name="f642" fmla="*/ 1004 1 f542"/>
                    <a:gd name="f643" fmla="*/ 1528 1 f541"/>
                    <a:gd name="f644" fmla="*/ 790 1 f542"/>
                    <a:gd name="f645" fmla="*/ 1758 1 f541"/>
                    <a:gd name="f646" fmla="*/ 718 1 f542"/>
                    <a:gd name="f647" fmla="*/ 1830 1 f541"/>
                    <a:gd name="f648" fmla="*/ 612 1 f542"/>
                    <a:gd name="f649" fmla="*/ 1868 1 f541"/>
                    <a:gd name="f650" fmla="*/ 536 1 f542"/>
                    <a:gd name="f651" fmla="*/ 1876 1 f541"/>
                    <a:gd name="f652" fmla="*/ 472 1 f542"/>
                    <a:gd name="f653" fmla="*/ 1898 1 f541"/>
                    <a:gd name="f654" fmla="*/ 394 1 f542"/>
                    <a:gd name="f655" fmla="*/ 1964 1 f541"/>
                    <a:gd name="f656" fmla="*/ 304 1 f542"/>
                    <a:gd name="f657" fmla="*/ 2020 1 f541"/>
                    <a:gd name="f658" fmla="*/ 236 1 f542"/>
                    <a:gd name="f659" fmla="*/ 1040 1 f541"/>
                    <a:gd name="f660" fmla="*/ 574 1 f542"/>
                    <a:gd name="f661" fmla="*/ 0 1 f541"/>
                    <a:gd name="f662" fmla="*/ f7 1 f541"/>
                    <a:gd name="f663" fmla="*/ 0 1 f542"/>
                    <a:gd name="f664" fmla="*/ f8 1 f542"/>
                    <a:gd name="f665" fmla="+- f543 0 f1"/>
                    <a:gd name="f666" fmla="*/ f661 f536 1"/>
                    <a:gd name="f667" fmla="*/ f662 f536 1"/>
                    <a:gd name="f668" fmla="*/ f664 f537 1"/>
                    <a:gd name="f669" fmla="*/ f663 f537 1"/>
                    <a:gd name="f670" fmla="*/ f544 f536 1"/>
                    <a:gd name="f671" fmla="*/ f545 f537 1"/>
                    <a:gd name="f672" fmla="*/ f546 f536 1"/>
                    <a:gd name="f673" fmla="*/ f547 f537 1"/>
                    <a:gd name="f674" fmla="*/ f548 f536 1"/>
                    <a:gd name="f675" fmla="*/ f549 f537 1"/>
                    <a:gd name="f676" fmla="*/ f550 f536 1"/>
                    <a:gd name="f677" fmla="*/ f551 f537 1"/>
                    <a:gd name="f678" fmla="*/ f552 f536 1"/>
                    <a:gd name="f679" fmla="*/ f553 f537 1"/>
                    <a:gd name="f680" fmla="*/ f554 f536 1"/>
                    <a:gd name="f681" fmla="*/ f555 f537 1"/>
                    <a:gd name="f682" fmla="*/ f556 f536 1"/>
                    <a:gd name="f683" fmla="*/ f557 f537 1"/>
                    <a:gd name="f684" fmla="*/ f558 f536 1"/>
                    <a:gd name="f685" fmla="*/ f559 f537 1"/>
                    <a:gd name="f686" fmla="*/ f560 f536 1"/>
                    <a:gd name="f687" fmla="*/ f561 f537 1"/>
                    <a:gd name="f688" fmla="*/ f562 f536 1"/>
                    <a:gd name="f689" fmla="*/ f563 f537 1"/>
                    <a:gd name="f690" fmla="*/ f564 f536 1"/>
                    <a:gd name="f691" fmla="*/ f565 f537 1"/>
                    <a:gd name="f692" fmla="*/ f566 f536 1"/>
                    <a:gd name="f693" fmla="*/ f567 f537 1"/>
                    <a:gd name="f694" fmla="*/ f568 f536 1"/>
                    <a:gd name="f695" fmla="*/ f569 f537 1"/>
                    <a:gd name="f696" fmla="*/ f570 f536 1"/>
                    <a:gd name="f697" fmla="*/ f571 f537 1"/>
                    <a:gd name="f698" fmla="*/ f572 f536 1"/>
                    <a:gd name="f699" fmla="*/ f573 f536 1"/>
                    <a:gd name="f700" fmla="*/ f574 f537 1"/>
                    <a:gd name="f701" fmla="*/ f575 f536 1"/>
                    <a:gd name="f702" fmla="*/ f576 f537 1"/>
                    <a:gd name="f703" fmla="*/ f577 f536 1"/>
                    <a:gd name="f704" fmla="*/ f578 f537 1"/>
                    <a:gd name="f705" fmla="*/ f579 f536 1"/>
                    <a:gd name="f706" fmla="*/ f580 f537 1"/>
                    <a:gd name="f707" fmla="*/ f581 f536 1"/>
                    <a:gd name="f708" fmla="*/ f582 f537 1"/>
                    <a:gd name="f709" fmla="*/ f583 f536 1"/>
                    <a:gd name="f710" fmla="*/ f584 f537 1"/>
                    <a:gd name="f711" fmla="*/ f585 f536 1"/>
                    <a:gd name="f712" fmla="*/ f586 f537 1"/>
                    <a:gd name="f713" fmla="*/ f587 f536 1"/>
                    <a:gd name="f714" fmla="*/ f588 f537 1"/>
                    <a:gd name="f715" fmla="*/ f589 f536 1"/>
                    <a:gd name="f716" fmla="*/ f590 f537 1"/>
                    <a:gd name="f717" fmla="*/ f591 f536 1"/>
                    <a:gd name="f718" fmla="*/ f592 f537 1"/>
                    <a:gd name="f719" fmla="*/ f593 f536 1"/>
                    <a:gd name="f720" fmla="*/ f594 f537 1"/>
                    <a:gd name="f721" fmla="*/ f595 f536 1"/>
                    <a:gd name="f722" fmla="*/ f596 f537 1"/>
                    <a:gd name="f723" fmla="*/ f597 f536 1"/>
                    <a:gd name="f724" fmla="*/ f598 f537 1"/>
                    <a:gd name="f725" fmla="*/ f599 f536 1"/>
                    <a:gd name="f726" fmla="*/ f600 f537 1"/>
                    <a:gd name="f727" fmla="*/ f601 f536 1"/>
                    <a:gd name="f728" fmla="*/ f602 f536 1"/>
                    <a:gd name="f729" fmla="*/ f603 f537 1"/>
                    <a:gd name="f730" fmla="*/ f604 f536 1"/>
                    <a:gd name="f731" fmla="*/ f605 f537 1"/>
                    <a:gd name="f732" fmla="*/ f606 f536 1"/>
                    <a:gd name="f733" fmla="*/ f607 f537 1"/>
                    <a:gd name="f734" fmla="*/ f608 f536 1"/>
                    <a:gd name="f735" fmla="*/ f609 f537 1"/>
                    <a:gd name="f736" fmla="*/ f610 f537 1"/>
                    <a:gd name="f737" fmla="*/ f611 f536 1"/>
                    <a:gd name="f738" fmla="*/ f612 f537 1"/>
                    <a:gd name="f739" fmla="*/ f613 f537 1"/>
                    <a:gd name="f740" fmla="*/ f614 f536 1"/>
                    <a:gd name="f741" fmla="*/ f615 f537 1"/>
                    <a:gd name="f742" fmla="*/ f616 f536 1"/>
                    <a:gd name="f743" fmla="*/ f617 f537 1"/>
                    <a:gd name="f744" fmla="*/ f618 f536 1"/>
                    <a:gd name="f745" fmla="*/ f619 f536 1"/>
                    <a:gd name="f746" fmla="*/ f620 f537 1"/>
                    <a:gd name="f747" fmla="*/ f621 f536 1"/>
                    <a:gd name="f748" fmla="*/ f622 f537 1"/>
                    <a:gd name="f749" fmla="*/ f623 f536 1"/>
                    <a:gd name="f750" fmla="*/ f624 f537 1"/>
                    <a:gd name="f751" fmla="*/ f625 f536 1"/>
                    <a:gd name="f752" fmla="*/ f626 f537 1"/>
                    <a:gd name="f753" fmla="*/ f627 f536 1"/>
                    <a:gd name="f754" fmla="*/ f628 f537 1"/>
                    <a:gd name="f755" fmla="*/ f629 f536 1"/>
                    <a:gd name="f756" fmla="*/ f630 f537 1"/>
                    <a:gd name="f757" fmla="*/ f631 f536 1"/>
                    <a:gd name="f758" fmla="*/ f632 f537 1"/>
                    <a:gd name="f759" fmla="*/ f633 f536 1"/>
                    <a:gd name="f760" fmla="*/ f634 f537 1"/>
                    <a:gd name="f761" fmla="*/ f635 f536 1"/>
                    <a:gd name="f762" fmla="*/ f636 f537 1"/>
                    <a:gd name="f763" fmla="*/ f637 f536 1"/>
                    <a:gd name="f764" fmla="*/ f638 f537 1"/>
                    <a:gd name="f765" fmla="*/ f639 f536 1"/>
                    <a:gd name="f766" fmla="*/ f640 f537 1"/>
                    <a:gd name="f767" fmla="*/ f641 f536 1"/>
                    <a:gd name="f768" fmla="*/ f642 f537 1"/>
                    <a:gd name="f769" fmla="*/ f643 f536 1"/>
                    <a:gd name="f770" fmla="*/ f644 f537 1"/>
                    <a:gd name="f771" fmla="*/ f645 f536 1"/>
                    <a:gd name="f772" fmla="*/ f646 f537 1"/>
                    <a:gd name="f773" fmla="*/ f647 f536 1"/>
                    <a:gd name="f774" fmla="*/ f648 f537 1"/>
                    <a:gd name="f775" fmla="*/ f649 f536 1"/>
                    <a:gd name="f776" fmla="*/ f650 f537 1"/>
                    <a:gd name="f777" fmla="*/ f651 f536 1"/>
                    <a:gd name="f778" fmla="*/ f652 f537 1"/>
                    <a:gd name="f779" fmla="*/ f653 f536 1"/>
                    <a:gd name="f780" fmla="*/ f654 f537 1"/>
                    <a:gd name="f781" fmla="*/ f655 f536 1"/>
                    <a:gd name="f782" fmla="*/ f656 f537 1"/>
                    <a:gd name="f783" fmla="*/ f657 f536 1"/>
                    <a:gd name="f784" fmla="*/ f658 f537 1"/>
                    <a:gd name="f785" fmla="*/ f659 f536 1"/>
                    <a:gd name="f786" fmla="*/ f660 f5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65">
                      <a:pos x="f670" y="f671"/>
                    </a:cxn>
                    <a:cxn ang="f665">
                      <a:pos x="f672" y="f673"/>
                    </a:cxn>
                    <a:cxn ang="f665">
                      <a:pos x="f674" y="f675"/>
                    </a:cxn>
                    <a:cxn ang="f665">
                      <a:pos x="f676" y="f677"/>
                    </a:cxn>
                    <a:cxn ang="f665">
                      <a:pos x="f678" y="f679"/>
                    </a:cxn>
                    <a:cxn ang="f665">
                      <a:pos x="f680" y="f681"/>
                    </a:cxn>
                    <a:cxn ang="f665">
                      <a:pos x="f682" y="f683"/>
                    </a:cxn>
                    <a:cxn ang="f665">
                      <a:pos x="f684" y="f685"/>
                    </a:cxn>
                    <a:cxn ang="f665">
                      <a:pos x="f686" y="f687"/>
                    </a:cxn>
                    <a:cxn ang="f665">
                      <a:pos x="f688" y="f689"/>
                    </a:cxn>
                    <a:cxn ang="f665">
                      <a:pos x="f690" y="f691"/>
                    </a:cxn>
                    <a:cxn ang="f665">
                      <a:pos x="f692" y="f693"/>
                    </a:cxn>
                    <a:cxn ang="f665">
                      <a:pos x="f694" y="f695"/>
                    </a:cxn>
                    <a:cxn ang="f665">
                      <a:pos x="f696" y="f697"/>
                    </a:cxn>
                    <a:cxn ang="f665">
                      <a:pos x="f698" y="f681"/>
                    </a:cxn>
                    <a:cxn ang="f665">
                      <a:pos x="f699" y="f700"/>
                    </a:cxn>
                    <a:cxn ang="f665">
                      <a:pos x="f701" y="f702"/>
                    </a:cxn>
                    <a:cxn ang="f665">
                      <a:pos x="f703" y="f704"/>
                    </a:cxn>
                    <a:cxn ang="f665">
                      <a:pos x="f705" y="f706"/>
                    </a:cxn>
                    <a:cxn ang="f665">
                      <a:pos x="f707" y="f708"/>
                    </a:cxn>
                    <a:cxn ang="f665">
                      <a:pos x="f709" y="f710"/>
                    </a:cxn>
                    <a:cxn ang="f665">
                      <a:pos x="f711" y="f712"/>
                    </a:cxn>
                    <a:cxn ang="f665">
                      <a:pos x="f713" y="f714"/>
                    </a:cxn>
                    <a:cxn ang="f665">
                      <a:pos x="f715" y="f716"/>
                    </a:cxn>
                    <a:cxn ang="f665">
                      <a:pos x="f717" y="f718"/>
                    </a:cxn>
                    <a:cxn ang="f665">
                      <a:pos x="f719" y="f720"/>
                    </a:cxn>
                    <a:cxn ang="f665">
                      <a:pos x="f721" y="f722"/>
                    </a:cxn>
                    <a:cxn ang="f665">
                      <a:pos x="f723" y="f724"/>
                    </a:cxn>
                    <a:cxn ang="f665">
                      <a:pos x="f725" y="f726"/>
                    </a:cxn>
                    <a:cxn ang="f665">
                      <a:pos x="f727" y="f726"/>
                    </a:cxn>
                    <a:cxn ang="f665">
                      <a:pos x="f728" y="f729"/>
                    </a:cxn>
                    <a:cxn ang="f665">
                      <a:pos x="f730" y="f731"/>
                    </a:cxn>
                    <a:cxn ang="f665">
                      <a:pos x="f732" y="f733"/>
                    </a:cxn>
                    <a:cxn ang="f665">
                      <a:pos x="f734" y="f735"/>
                    </a:cxn>
                    <a:cxn ang="f665">
                      <a:pos x="f682" y="f736"/>
                    </a:cxn>
                    <a:cxn ang="f665">
                      <a:pos x="f737" y="f738"/>
                    </a:cxn>
                    <a:cxn ang="f665">
                      <a:pos x="f737" y="f739"/>
                    </a:cxn>
                    <a:cxn ang="f665">
                      <a:pos x="f740" y="f741"/>
                    </a:cxn>
                    <a:cxn ang="f665">
                      <a:pos x="f742" y="f743"/>
                    </a:cxn>
                    <a:cxn ang="f665">
                      <a:pos x="f744" y="f726"/>
                    </a:cxn>
                    <a:cxn ang="f665">
                      <a:pos x="f745" y="f746"/>
                    </a:cxn>
                    <a:cxn ang="f665">
                      <a:pos x="f747" y="f748"/>
                    </a:cxn>
                    <a:cxn ang="f665">
                      <a:pos x="f749" y="f750"/>
                    </a:cxn>
                    <a:cxn ang="f665">
                      <a:pos x="f751" y="f752"/>
                    </a:cxn>
                    <a:cxn ang="f665">
                      <a:pos x="f753" y="f754"/>
                    </a:cxn>
                    <a:cxn ang="f665">
                      <a:pos x="f755" y="f756"/>
                    </a:cxn>
                    <a:cxn ang="f665">
                      <a:pos x="f757" y="f758"/>
                    </a:cxn>
                    <a:cxn ang="f665">
                      <a:pos x="f759" y="f760"/>
                    </a:cxn>
                    <a:cxn ang="f665">
                      <a:pos x="f761" y="f762"/>
                    </a:cxn>
                    <a:cxn ang="f665">
                      <a:pos x="f763" y="f764"/>
                    </a:cxn>
                    <a:cxn ang="f665">
                      <a:pos x="f765" y="f766"/>
                    </a:cxn>
                    <a:cxn ang="f665">
                      <a:pos x="f767" y="f768"/>
                    </a:cxn>
                    <a:cxn ang="f665">
                      <a:pos x="f769" y="f770"/>
                    </a:cxn>
                    <a:cxn ang="f665">
                      <a:pos x="f771" y="f772"/>
                    </a:cxn>
                    <a:cxn ang="f665">
                      <a:pos x="f773" y="f774"/>
                    </a:cxn>
                    <a:cxn ang="f665">
                      <a:pos x="f775" y="f776"/>
                    </a:cxn>
                    <a:cxn ang="f665">
                      <a:pos x="f777" y="f778"/>
                    </a:cxn>
                    <a:cxn ang="f665">
                      <a:pos x="f779" y="f780"/>
                    </a:cxn>
                    <a:cxn ang="f665">
                      <a:pos x="f781" y="f782"/>
                    </a:cxn>
                    <a:cxn ang="f665">
                      <a:pos x="f783" y="f784"/>
                    </a:cxn>
                    <a:cxn ang="f665">
                      <a:pos x="f785" y="f786"/>
                    </a:cxn>
                  </a:cxnLst>
                  <a:rect l="f666" t="f669" r="f667" b="f668"/>
                  <a:pathLst>
                    <a:path w="2090" h="1714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6"/>
                      </a:lnTo>
                      <a:lnTo>
                        <a:pt x="f17" y="f6"/>
                      </a:lnTo>
                      <a:lnTo>
                        <a:pt x="f18" y="f19"/>
                      </a:lnTo>
                      <a:lnTo>
                        <a:pt x="f20" y="f16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4" y="f65"/>
                      </a:lnTo>
                      <a:lnTo>
                        <a:pt x="f62" y="f66"/>
                      </a:lnTo>
                      <a:lnTo>
                        <a:pt x="f60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71"/>
                      </a:lnTo>
                      <a:lnTo>
                        <a:pt x="f70" y="f73"/>
                      </a:lnTo>
                      <a:lnTo>
                        <a:pt x="f74" y="f73"/>
                      </a:lnTo>
                      <a:lnTo>
                        <a:pt x="f75" y="f73"/>
                      </a:lnTo>
                      <a:lnTo>
                        <a:pt x="f75" y="f73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78" y="f77"/>
                      </a:lnTo>
                      <a:lnTo>
                        <a:pt x="f80" y="f81"/>
                      </a:lnTo>
                      <a:lnTo>
                        <a:pt x="f82" y="f79"/>
                      </a:lnTo>
                      <a:lnTo>
                        <a:pt x="f82" y="f73"/>
                      </a:lnTo>
                      <a:lnTo>
                        <a:pt x="f83" y="f73"/>
                      </a:lnTo>
                      <a:lnTo>
                        <a:pt x="f84" y="f73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6" y="f69"/>
                      </a:lnTo>
                      <a:lnTo>
                        <a:pt x="f87" y="f67"/>
                      </a:lnTo>
                      <a:lnTo>
                        <a:pt x="f88" y="f66"/>
                      </a:lnTo>
                      <a:lnTo>
                        <a:pt x="f88" y="f65"/>
                      </a:lnTo>
                      <a:lnTo>
                        <a:pt x="f88" y="f65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4" y="f95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49"/>
                      </a:lnTo>
                      <a:lnTo>
                        <a:pt x="f103" y="f104"/>
                      </a:lnTo>
                      <a:lnTo>
                        <a:pt x="f105" y="f45"/>
                      </a:lnTo>
                      <a:lnTo>
                        <a:pt x="f105" y="f45"/>
                      </a:lnTo>
                      <a:lnTo>
                        <a:pt x="f106" y="f43"/>
                      </a:lnTo>
                      <a:lnTo>
                        <a:pt x="f107" y="f41"/>
                      </a:lnTo>
                      <a:lnTo>
                        <a:pt x="f108" y="f39"/>
                      </a:lnTo>
                      <a:lnTo>
                        <a:pt x="f109" y="f3"/>
                      </a:lnTo>
                      <a:lnTo>
                        <a:pt x="f65" y="f36"/>
                      </a:lnTo>
                      <a:lnTo>
                        <a:pt x="f110" y="f34"/>
                      </a:lnTo>
                      <a:lnTo>
                        <a:pt x="f111" y="f32"/>
                      </a:lnTo>
                      <a:lnTo>
                        <a:pt x="f112" y="f30"/>
                      </a:lnTo>
                      <a:lnTo>
                        <a:pt x="f112" y="f30"/>
                      </a:lnTo>
                      <a:lnTo>
                        <a:pt x="f113" y="f28"/>
                      </a:lnTo>
                      <a:lnTo>
                        <a:pt x="f114" y="f26"/>
                      </a:lnTo>
                      <a:lnTo>
                        <a:pt x="f115" y="f24"/>
                      </a:lnTo>
                      <a:lnTo>
                        <a:pt x="f116" y="f22"/>
                      </a:lnTo>
                      <a:lnTo>
                        <a:pt x="f117" y="f16"/>
                      </a:lnTo>
                      <a:lnTo>
                        <a:pt x="f118" y="f19"/>
                      </a:lnTo>
                      <a:lnTo>
                        <a:pt x="f119" y="f6"/>
                      </a:lnTo>
                      <a:lnTo>
                        <a:pt x="f120" y="f16"/>
                      </a:lnTo>
                      <a:lnTo>
                        <a:pt x="f121" y="f14"/>
                      </a:lnTo>
                      <a:lnTo>
                        <a:pt x="f122" y="f12"/>
                      </a:lnTo>
                      <a:lnTo>
                        <a:pt x="f19" y="f10"/>
                      </a:lnTo>
                      <a:lnTo>
                        <a:pt x="f6" y="f123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6" y="f127"/>
                      </a:lnTo>
                      <a:lnTo>
                        <a:pt x="f12" y="f118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30" y="f132"/>
                      </a:lnTo>
                      <a:lnTo>
                        <a:pt x="f30" y="f132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23" y="f43"/>
                      </a:lnTo>
                      <a:lnTo>
                        <a:pt x="f34" y="f145"/>
                      </a:lnTo>
                      <a:lnTo>
                        <a:pt x="f34" y="f145"/>
                      </a:lnTo>
                      <a:lnTo>
                        <a:pt x="f120" y="f146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3" y="f154"/>
                      </a:lnTo>
                      <a:lnTo>
                        <a:pt x="f153" y="f155"/>
                      </a:lnTo>
                      <a:lnTo>
                        <a:pt x="f156" y="f2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27" y="f161"/>
                      </a:lnTo>
                      <a:lnTo>
                        <a:pt x="f162" y="f163"/>
                      </a:lnTo>
                      <a:lnTo>
                        <a:pt x="f127" y="f164"/>
                      </a:lnTo>
                      <a:lnTo>
                        <a:pt x="f165" y="f166"/>
                      </a:lnTo>
                      <a:lnTo>
                        <a:pt x="f165" y="f166"/>
                      </a:lnTo>
                      <a:lnTo>
                        <a:pt x="f119" y="f167"/>
                      </a:lnTo>
                      <a:lnTo>
                        <a:pt x="f165" y="f168"/>
                      </a:lnTo>
                      <a:lnTo>
                        <a:pt x="f169" y="f51"/>
                      </a:lnTo>
                      <a:lnTo>
                        <a:pt x="f118" y="f170"/>
                      </a:lnTo>
                      <a:lnTo>
                        <a:pt x="f118" y="f170"/>
                      </a:lnTo>
                      <a:lnTo>
                        <a:pt x="f39" y="f171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29" y="f111"/>
                      </a:lnTo>
                      <a:lnTo>
                        <a:pt x="f129" y="f176"/>
                      </a:lnTo>
                      <a:lnTo>
                        <a:pt x="f172" y="f177"/>
                      </a:lnTo>
                      <a:lnTo>
                        <a:pt x="f172" y="f177"/>
                      </a:lnTo>
                      <a:lnTo>
                        <a:pt x="f178" y="f179"/>
                      </a:lnTo>
                      <a:lnTo>
                        <a:pt x="f178" y="f180"/>
                      </a:lnTo>
                      <a:lnTo>
                        <a:pt x="f172" y="f181"/>
                      </a:lnTo>
                      <a:lnTo>
                        <a:pt x="f129" y="f110"/>
                      </a:lnTo>
                      <a:lnTo>
                        <a:pt x="f134" y="f73"/>
                      </a:lnTo>
                      <a:lnTo>
                        <a:pt x="f136" y="f69"/>
                      </a:lnTo>
                      <a:lnTo>
                        <a:pt x="f182" y="f97"/>
                      </a:lnTo>
                      <a:lnTo>
                        <a:pt x="f182" y="f97"/>
                      </a:lnTo>
                      <a:lnTo>
                        <a:pt x="f183" y="f55"/>
                      </a:lnTo>
                      <a:lnTo>
                        <a:pt x="f184" y="f185"/>
                      </a:lnTo>
                      <a:lnTo>
                        <a:pt x="f186" y="f187"/>
                      </a:lnTo>
                      <a:lnTo>
                        <a:pt x="f188" y="f189"/>
                      </a:lnTo>
                      <a:lnTo>
                        <a:pt x="f188" y="f189"/>
                      </a:lnTo>
                      <a:lnTo>
                        <a:pt x="f188" y="f190"/>
                      </a:lnTo>
                      <a:lnTo>
                        <a:pt x="f140" y="f19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46" y="f108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204" y="f205"/>
                      </a:lnTo>
                      <a:lnTo>
                        <a:pt x="f104" y="f206"/>
                      </a:lnTo>
                      <a:lnTo>
                        <a:pt x="f207" y="f208"/>
                      </a:lnTo>
                      <a:lnTo>
                        <a:pt x="f209" y="f208"/>
                      </a:lnTo>
                      <a:lnTo>
                        <a:pt x="f210" y="f208"/>
                      </a:lnTo>
                      <a:lnTo>
                        <a:pt x="f91" y="f211"/>
                      </a:lnTo>
                      <a:lnTo>
                        <a:pt x="f59" y="f212"/>
                      </a:lnTo>
                      <a:lnTo>
                        <a:pt x="f59" y="f212"/>
                      </a:lnTo>
                      <a:lnTo>
                        <a:pt x="f81" y="f213"/>
                      </a:lnTo>
                      <a:lnTo>
                        <a:pt x="f179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51" y="f219"/>
                      </a:lnTo>
                      <a:lnTo>
                        <a:pt x="f220" y="f221"/>
                      </a:lnTo>
                      <a:lnTo>
                        <a:pt x="f220" y="f222"/>
                      </a:lnTo>
                      <a:lnTo>
                        <a:pt x="f220" y="f223"/>
                      </a:lnTo>
                      <a:lnTo>
                        <a:pt x="f224" y="f225"/>
                      </a:lnTo>
                      <a:lnTo>
                        <a:pt x="f226" y="f88"/>
                      </a:lnTo>
                      <a:lnTo>
                        <a:pt x="f224" y="f227"/>
                      </a:lnTo>
                      <a:lnTo>
                        <a:pt x="f228" y="f229"/>
                      </a:lnTo>
                      <a:lnTo>
                        <a:pt x="f155" y="f230"/>
                      </a:lnTo>
                      <a:lnTo>
                        <a:pt x="f45" y="f54"/>
                      </a:lnTo>
                      <a:lnTo>
                        <a:pt x="f45" y="f54"/>
                      </a:lnTo>
                      <a:lnTo>
                        <a:pt x="f45" y="f231"/>
                      </a:lnTo>
                      <a:lnTo>
                        <a:pt x="f232" y="f233"/>
                      </a:lnTo>
                      <a:lnTo>
                        <a:pt x="f114" y="f234"/>
                      </a:lnTo>
                      <a:lnTo>
                        <a:pt x="f154" y="f235"/>
                      </a:lnTo>
                      <a:lnTo>
                        <a:pt x="f204" y="f236"/>
                      </a:lnTo>
                      <a:lnTo>
                        <a:pt x="f237" y="f238"/>
                      </a:lnTo>
                      <a:lnTo>
                        <a:pt x="f237" y="f238"/>
                      </a:lnTo>
                      <a:lnTo>
                        <a:pt x="f239" y="f52"/>
                      </a:lnTo>
                      <a:lnTo>
                        <a:pt x="f240" y="f241"/>
                      </a:lnTo>
                      <a:lnTo>
                        <a:pt x="f47" y="f242"/>
                      </a:lnTo>
                      <a:lnTo>
                        <a:pt x="f243" y="f244"/>
                      </a:lnTo>
                      <a:lnTo>
                        <a:pt x="f47" y="f245"/>
                      </a:lnTo>
                      <a:lnTo>
                        <a:pt x="f47" y="f246"/>
                      </a:lnTo>
                      <a:lnTo>
                        <a:pt x="f243" y="f247"/>
                      </a:lnTo>
                      <a:lnTo>
                        <a:pt x="f243" y="f247"/>
                      </a:lnTo>
                      <a:lnTo>
                        <a:pt x="f224" y="f248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161" y="f255"/>
                      </a:lnTo>
                      <a:lnTo>
                        <a:pt x="f256" y="f255"/>
                      </a:lnTo>
                      <a:lnTo>
                        <a:pt x="f256" y="f255"/>
                      </a:lnTo>
                      <a:lnTo>
                        <a:pt x="f257" y="f258"/>
                      </a:lnTo>
                      <a:lnTo>
                        <a:pt x="f112" y="f259"/>
                      </a:lnTo>
                      <a:lnTo>
                        <a:pt x="f260" y="f44"/>
                      </a:lnTo>
                      <a:lnTo>
                        <a:pt x="f261" y="f262"/>
                      </a:lnTo>
                      <a:lnTo>
                        <a:pt x="f220" y="f263"/>
                      </a:lnTo>
                      <a:lnTo>
                        <a:pt x="f220" y="f264"/>
                      </a:lnTo>
                      <a:lnTo>
                        <a:pt x="f220" y="f264"/>
                      </a:lnTo>
                      <a:lnTo>
                        <a:pt x="f261" y="f265"/>
                      </a:lnTo>
                      <a:lnTo>
                        <a:pt x="f220" y="f266"/>
                      </a:lnTo>
                      <a:lnTo>
                        <a:pt x="f220" y="f267"/>
                      </a:lnTo>
                      <a:lnTo>
                        <a:pt x="f101" y="f268"/>
                      </a:lnTo>
                      <a:lnTo>
                        <a:pt x="f101" y="f268"/>
                      </a:lnTo>
                      <a:lnTo>
                        <a:pt x="f269" y="f270"/>
                      </a:lnTo>
                      <a:lnTo>
                        <a:pt x="f271" y="f272"/>
                      </a:lnTo>
                      <a:lnTo>
                        <a:pt x="f173" y="f273"/>
                      </a:lnTo>
                      <a:lnTo>
                        <a:pt x="f173" y="f273"/>
                      </a:lnTo>
                      <a:lnTo>
                        <a:pt x="f274" y="f273"/>
                      </a:lnTo>
                      <a:lnTo>
                        <a:pt x="f275" y="f276"/>
                      </a:lnTo>
                      <a:lnTo>
                        <a:pt x="f277" y="f278"/>
                      </a:lnTo>
                      <a:lnTo>
                        <a:pt x="f180" y="f279"/>
                      </a:lnTo>
                      <a:lnTo>
                        <a:pt x="f180" y="f280"/>
                      </a:lnTo>
                      <a:lnTo>
                        <a:pt x="f180" y="f280"/>
                      </a:lnTo>
                      <a:lnTo>
                        <a:pt x="f180" y="f281"/>
                      </a:lnTo>
                      <a:lnTo>
                        <a:pt x="f282" y="f283"/>
                      </a:lnTo>
                      <a:lnTo>
                        <a:pt x="f284" y="f285"/>
                      </a:lnTo>
                      <a:lnTo>
                        <a:pt x="f210" y="f286"/>
                      </a:lnTo>
                      <a:lnTo>
                        <a:pt x="f181" y="f287"/>
                      </a:lnTo>
                      <a:lnTo>
                        <a:pt x="f181" y="f288"/>
                      </a:lnTo>
                      <a:lnTo>
                        <a:pt x="f284" y="f289"/>
                      </a:lnTo>
                      <a:lnTo>
                        <a:pt x="f290" y="f291"/>
                      </a:lnTo>
                      <a:lnTo>
                        <a:pt x="f290" y="f291"/>
                      </a:lnTo>
                      <a:lnTo>
                        <a:pt x="f175" y="f292"/>
                      </a:lnTo>
                      <a:lnTo>
                        <a:pt x="f293" y="f294"/>
                      </a:lnTo>
                      <a:lnTo>
                        <a:pt x="f170" y="f295"/>
                      </a:lnTo>
                      <a:lnTo>
                        <a:pt x="f296" y="f297"/>
                      </a:lnTo>
                      <a:lnTo>
                        <a:pt x="f296" y="f297"/>
                      </a:lnTo>
                      <a:lnTo>
                        <a:pt x="f101" y="f298"/>
                      </a:lnTo>
                      <a:lnTo>
                        <a:pt x="f168" y="f299"/>
                      </a:lnTo>
                      <a:lnTo>
                        <a:pt x="f257" y="f300"/>
                      </a:lnTo>
                      <a:lnTo>
                        <a:pt x="f301" y="f302"/>
                      </a:lnTo>
                      <a:lnTo>
                        <a:pt x="f301" y="f302"/>
                      </a:lnTo>
                      <a:lnTo>
                        <a:pt x="f49" y="f303"/>
                      </a:lnTo>
                      <a:lnTo>
                        <a:pt x="f304" y="f305"/>
                      </a:lnTo>
                      <a:lnTo>
                        <a:pt x="f306" y="f307"/>
                      </a:lnTo>
                      <a:lnTo>
                        <a:pt x="f308" y="f309"/>
                      </a:lnTo>
                      <a:lnTo>
                        <a:pt x="f306" y="f310"/>
                      </a:lnTo>
                      <a:lnTo>
                        <a:pt x="f311" y="f312"/>
                      </a:lnTo>
                      <a:lnTo>
                        <a:pt x="f161" y="f313"/>
                      </a:lnTo>
                      <a:lnTo>
                        <a:pt x="f161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167" y="f8"/>
                      </a:lnTo>
                      <a:lnTo>
                        <a:pt x="f261" y="f8"/>
                      </a:lnTo>
                      <a:lnTo>
                        <a:pt x="f318" y="f8"/>
                      </a:lnTo>
                      <a:lnTo>
                        <a:pt x="f217" y="f319"/>
                      </a:lnTo>
                      <a:lnTo>
                        <a:pt x="f293" y="f317"/>
                      </a:lnTo>
                      <a:lnTo>
                        <a:pt x="f173" y="f320"/>
                      </a:lnTo>
                      <a:lnTo>
                        <a:pt x="f175" y="f321"/>
                      </a:lnTo>
                      <a:lnTo>
                        <a:pt x="f99" y="f322"/>
                      </a:lnTo>
                      <a:lnTo>
                        <a:pt x="f323" y="f324"/>
                      </a:lnTo>
                      <a:lnTo>
                        <a:pt x="f275" y="f309"/>
                      </a:lnTo>
                      <a:lnTo>
                        <a:pt x="f277" y="f307"/>
                      </a:lnTo>
                      <a:lnTo>
                        <a:pt x="f277" y="f307"/>
                      </a:lnTo>
                      <a:lnTo>
                        <a:pt x="f325" y="f31"/>
                      </a:lnTo>
                      <a:lnTo>
                        <a:pt x="f326" y="f298"/>
                      </a:lnTo>
                      <a:lnTo>
                        <a:pt x="f185" y="f327"/>
                      </a:lnTo>
                      <a:lnTo>
                        <a:pt x="f328" y="f329"/>
                      </a:lnTo>
                      <a:lnTo>
                        <a:pt x="f328" y="f329"/>
                      </a:lnTo>
                      <a:lnTo>
                        <a:pt x="f330" y="f292"/>
                      </a:lnTo>
                      <a:lnTo>
                        <a:pt x="f187" y="f331"/>
                      </a:lnTo>
                      <a:lnTo>
                        <a:pt x="f63" y="f332"/>
                      </a:lnTo>
                      <a:lnTo>
                        <a:pt x="f61" y="f333"/>
                      </a:lnTo>
                      <a:lnTo>
                        <a:pt x="f334" y="f333"/>
                      </a:lnTo>
                      <a:lnTo>
                        <a:pt x="f57" y="f332"/>
                      </a:lnTo>
                      <a:lnTo>
                        <a:pt x="f335" y="f336"/>
                      </a:lnTo>
                      <a:lnTo>
                        <a:pt x="f335" y="f336"/>
                      </a:lnTo>
                      <a:lnTo>
                        <a:pt x="f337" y="f338"/>
                      </a:lnTo>
                      <a:lnTo>
                        <a:pt x="f339" y="f327"/>
                      </a:lnTo>
                      <a:lnTo>
                        <a:pt x="f340" y="f341"/>
                      </a:lnTo>
                      <a:lnTo>
                        <a:pt x="f339" y="f341"/>
                      </a:lnTo>
                      <a:lnTo>
                        <a:pt x="f342" y="f343"/>
                      </a:lnTo>
                      <a:lnTo>
                        <a:pt x="f340" y="f343"/>
                      </a:lnTo>
                      <a:lnTo>
                        <a:pt x="f340" y="f343"/>
                      </a:lnTo>
                      <a:lnTo>
                        <a:pt x="f344" y="f341"/>
                      </a:lnTo>
                      <a:lnTo>
                        <a:pt x="f345" y="f327"/>
                      </a:lnTo>
                      <a:lnTo>
                        <a:pt x="f346" y="f338"/>
                      </a:lnTo>
                      <a:lnTo>
                        <a:pt x="f346" y="f338"/>
                      </a:lnTo>
                      <a:lnTo>
                        <a:pt x="f347" y="f292"/>
                      </a:lnTo>
                      <a:lnTo>
                        <a:pt x="f348" y="f331"/>
                      </a:lnTo>
                      <a:lnTo>
                        <a:pt x="f203" y="f332"/>
                      </a:lnTo>
                      <a:lnTo>
                        <a:pt x="f203" y="f332"/>
                      </a:lnTo>
                      <a:lnTo>
                        <a:pt x="f349" y="f331"/>
                      </a:lnTo>
                      <a:lnTo>
                        <a:pt x="f350" y="f292"/>
                      </a:lnTo>
                      <a:lnTo>
                        <a:pt x="f212" y="f338"/>
                      </a:lnTo>
                      <a:lnTo>
                        <a:pt x="f212" y="f338"/>
                      </a:lnTo>
                      <a:lnTo>
                        <a:pt x="f351" y="f352"/>
                      </a:lnTo>
                      <a:lnTo>
                        <a:pt x="f353" y="f327"/>
                      </a:lnTo>
                      <a:lnTo>
                        <a:pt x="f354" y="f327"/>
                      </a:lnTo>
                      <a:lnTo>
                        <a:pt x="f355" y="f327"/>
                      </a:lnTo>
                      <a:lnTo>
                        <a:pt x="f356" y="f338"/>
                      </a:lnTo>
                      <a:lnTo>
                        <a:pt x="f357" y="f336"/>
                      </a:lnTo>
                      <a:lnTo>
                        <a:pt x="f357" y="f336"/>
                      </a:lnTo>
                      <a:lnTo>
                        <a:pt x="f358" y="f359"/>
                      </a:lnTo>
                      <a:lnTo>
                        <a:pt x="f360" y="f361"/>
                      </a:lnTo>
                      <a:lnTo>
                        <a:pt x="f362" y="f363"/>
                      </a:lnTo>
                      <a:lnTo>
                        <a:pt x="f364" y="f365"/>
                      </a:lnTo>
                      <a:lnTo>
                        <a:pt x="f364" y="f366"/>
                      </a:lnTo>
                      <a:lnTo>
                        <a:pt x="f367" y="f368"/>
                      </a:lnTo>
                      <a:lnTo>
                        <a:pt x="f369" y="f370"/>
                      </a:lnTo>
                      <a:lnTo>
                        <a:pt x="f371" y="f372"/>
                      </a:lnTo>
                      <a:lnTo>
                        <a:pt x="f373" y="f374"/>
                      </a:lnTo>
                      <a:lnTo>
                        <a:pt x="f375" y="f376"/>
                      </a:lnTo>
                      <a:lnTo>
                        <a:pt x="f377" y="f75"/>
                      </a:lnTo>
                      <a:lnTo>
                        <a:pt x="f378" y="f379"/>
                      </a:lnTo>
                      <a:lnTo>
                        <a:pt x="f378" y="f379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384" y="f385"/>
                      </a:lnTo>
                      <a:lnTo>
                        <a:pt x="f386" y="f373"/>
                      </a:lnTo>
                      <a:lnTo>
                        <a:pt x="f225" y="f387"/>
                      </a:lnTo>
                      <a:lnTo>
                        <a:pt x="f225" y="f387"/>
                      </a:lnTo>
                      <a:lnTo>
                        <a:pt x="f388" y="f389"/>
                      </a:lnTo>
                      <a:lnTo>
                        <a:pt x="f390" y="f218"/>
                      </a:lnTo>
                      <a:lnTo>
                        <a:pt x="f391" y="f392"/>
                      </a:lnTo>
                      <a:lnTo>
                        <a:pt x="f88" y="f393"/>
                      </a:lnTo>
                      <a:lnTo>
                        <a:pt x="f88" y="f387"/>
                      </a:lnTo>
                      <a:lnTo>
                        <a:pt x="f394" y="f379"/>
                      </a:lnTo>
                      <a:lnTo>
                        <a:pt x="f92" y="f96"/>
                      </a:lnTo>
                      <a:lnTo>
                        <a:pt x="f388" y="f388"/>
                      </a:lnTo>
                      <a:lnTo>
                        <a:pt x="f388" y="f83"/>
                      </a:lnTo>
                      <a:lnTo>
                        <a:pt x="f388" y="f395"/>
                      </a:lnTo>
                      <a:lnTo>
                        <a:pt x="f388" y="f396"/>
                      </a:lnTo>
                      <a:lnTo>
                        <a:pt x="f92" y="f397"/>
                      </a:lnTo>
                      <a:lnTo>
                        <a:pt x="f92" y="f398"/>
                      </a:lnTo>
                      <a:lnTo>
                        <a:pt x="f388" y="f231"/>
                      </a:lnTo>
                      <a:lnTo>
                        <a:pt x="f94" y="f399"/>
                      </a:lnTo>
                      <a:lnTo>
                        <a:pt x="f94" y="f400"/>
                      </a:lnTo>
                      <a:lnTo>
                        <a:pt x="f87" y="f248"/>
                      </a:lnTo>
                      <a:lnTo>
                        <a:pt x="f401" y="f258"/>
                      </a:lnTo>
                      <a:lnTo>
                        <a:pt x="f80" y="f402"/>
                      </a:lnTo>
                      <a:lnTo>
                        <a:pt x="f78" y="f258"/>
                      </a:lnTo>
                      <a:lnTo>
                        <a:pt x="f230" y="f248"/>
                      </a:lnTo>
                      <a:lnTo>
                        <a:pt x="f56" y="f400"/>
                      </a:lnTo>
                      <a:lnTo>
                        <a:pt x="f56" y="f399"/>
                      </a:lnTo>
                      <a:lnTo>
                        <a:pt x="f403" y="f231"/>
                      </a:lnTo>
                      <a:lnTo>
                        <a:pt x="f64" y="f398"/>
                      </a:lnTo>
                      <a:lnTo>
                        <a:pt x="f64" y="f397"/>
                      </a:lnTo>
                      <a:lnTo>
                        <a:pt x="f403" y="f396"/>
                      </a:lnTo>
                      <a:lnTo>
                        <a:pt x="f403" y="f395"/>
                      </a:lnTo>
                      <a:lnTo>
                        <a:pt x="f403" y="f83"/>
                      </a:lnTo>
                      <a:lnTo>
                        <a:pt x="f403" y="f388"/>
                      </a:lnTo>
                      <a:lnTo>
                        <a:pt x="f64" y="f96"/>
                      </a:lnTo>
                      <a:lnTo>
                        <a:pt x="f404" y="f379"/>
                      </a:lnTo>
                      <a:lnTo>
                        <a:pt x="f405" y="f387"/>
                      </a:lnTo>
                      <a:lnTo>
                        <a:pt x="f60" y="f392"/>
                      </a:lnTo>
                      <a:lnTo>
                        <a:pt x="f60" y="f392"/>
                      </a:lnTo>
                      <a:lnTo>
                        <a:pt x="f64" y="f393"/>
                      </a:lnTo>
                      <a:lnTo>
                        <a:pt x="f406" y="f218"/>
                      </a:lnTo>
                      <a:lnTo>
                        <a:pt x="f407" y="f389"/>
                      </a:lnTo>
                      <a:lnTo>
                        <a:pt x="f408" y="f387"/>
                      </a:lnTo>
                      <a:lnTo>
                        <a:pt x="f408" y="f387"/>
                      </a:lnTo>
                      <a:lnTo>
                        <a:pt x="f408" y="f373"/>
                      </a:lnTo>
                      <a:lnTo>
                        <a:pt x="f409" y="f385"/>
                      </a:lnTo>
                      <a:lnTo>
                        <a:pt x="f397" y="f383"/>
                      </a:lnTo>
                      <a:lnTo>
                        <a:pt x="f410" y="f381"/>
                      </a:lnTo>
                      <a:lnTo>
                        <a:pt x="f411" y="f379"/>
                      </a:lnTo>
                      <a:lnTo>
                        <a:pt x="f412" y="f75"/>
                      </a:lnTo>
                      <a:lnTo>
                        <a:pt x="f413" y="f376"/>
                      </a:lnTo>
                      <a:lnTo>
                        <a:pt x="f50" y="f374"/>
                      </a:lnTo>
                      <a:lnTo>
                        <a:pt x="f414" y="f372"/>
                      </a:lnTo>
                      <a:lnTo>
                        <a:pt x="f402" y="f370"/>
                      </a:lnTo>
                      <a:lnTo>
                        <a:pt x="f415" y="f368"/>
                      </a:lnTo>
                      <a:lnTo>
                        <a:pt x="f258" y="f366"/>
                      </a:lnTo>
                      <a:lnTo>
                        <a:pt x="f258" y="f366"/>
                      </a:lnTo>
                      <a:lnTo>
                        <a:pt x="f258" y="f365"/>
                      </a:lnTo>
                      <a:lnTo>
                        <a:pt x="f416" y="f363"/>
                      </a:lnTo>
                      <a:lnTo>
                        <a:pt x="f417" y="f361"/>
                      </a:lnTo>
                      <a:lnTo>
                        <a:pt x="f418" y="f359"/>
                      </a:lnTo>
                      <a:lnTo>
                        <a:pt x="f419" y="f336"/>
                      </a:lnTo>
                      <a:lnTo>
                        <a:pt x="f419" y="f336"/>
                      </a:lnTo>
                      <a:lnTo>
                        <a:pt x="f420" y="f338"/>
                      </a:lnTo>
                      <a:lnTo>
                        <a:pt x="f263" y="f327"/>
                      </a:lnTo>
                      <a:lnTo>
                        <a:pt x="f264" y="f327"/>
                      </a:lnTo>
                      <a:lnTo>
                        <a:pt x="f421" y="f327"/>
                      </a:lnTo>
                      <a:lnTo>
                        <a:pt x="f422" y="f352"/>
                      </a:lnTo>
                      <a:lnTo>
                        <a:pt x="f423" y="f338"/>
                      </a:lnTo>
                      <a:lnTo>
                        <a:pt x="f423" y="f338"/>
                      </a:lnTo>
                      <a:lnTo>
                        <a:pt x="f424" y="f292"/>
                      </a:lnTo>
                      <a:lnTo>
                        <a:pt x="f425" y="f331"/>
                      </a:lnTo>
                      <a:lnTo>
                        <a:pt x="f426" y="f332"/>
                      </a:lnTo>
                      <a:lnTo>
                        <a:pt x="f426" y="f332"/>
                      </a:lnTo>
                      <a:lnTo>
                        <a:pt x="f270" y="f331"/>
                      </a:lnTo>
                      <a:lnTo>
                        <a:pt x="f427" y="f292"/>
                      </a:lnTo>
                      <a:lnTo>
                        <a:pt x="f278" y="f338"/>
                      </a:lnTo>
                      <a:lnTo>
                        <a:pt x="f278" y="f338"/>
                      </a:lnTo>
                      <a:lnTo>
                        <a:pt x="f428" y="f327"/>
                      </a:lnTo>
                      <a:lnTo>
                        <a:pt x="f368" y="f341"/>
                      </a:lnTo>
                      <a:lnTo>
                        <a:pt x="f429" y="f343"/>
                      </a:lnTo>
                      <a:lnTo>
                        <a:pt x="f429" y="f343"/>
                      </a:lnTo>
                      <a:lnTo>
                        <a:pt x="f430" y="f343"/>
                      </a:lnTo>
                      <a:lnTo>
                        <a:pt x="f287" y="f341"/>
                      </a:lnTo>
                      <a:lnTo>
                        <a:pt x="f429" y="f341"/>
                      </a:lnTo>
                      <a:lnTo>
                        <a:pt x="f287" y="f327"/>
                      </a:lnTo>
                      <a:lnTo>
                        <a:pt x="f431" y="f338"/>
                      </a:lnTo>
                      <a:lnTo>
                        <a:pt x="f432" y="f336"/>
                      </a:lnTo>
                      <a:lnTo>
                        <a:pt x="f432" y="f336"/>
                      </a:lnTo>
                      <a:lnTo>
                        <a:pt x="f365" y="f332"/>
                      </a:lnTo>
                      <a:lnTo>
                        <a:pt x="f433" y="f333"/>
                      </a:lnTo>
                      <a:lnTo>
                        <a:pt x="f434" y="f333"/>
                      </a:lnTo>
                      <a:lnTo>
                        <a:pt x="f435" y="f332"/>
                      </a:lnTo>
                      <a:lnTo>
                        <a:pt x="f436" y="f331"/>
                      </a:lnTo>
                      <a:lnTo>
                        <a:pt x="f361" y="f292"/>
                      </a:lnTo>
                      <a:lnTo>
                        <a:pt x="f437" y="f329"/>
                      </a:lnTo>
                      <a:lnTo>
                        <a:pt x="f437" y="f329"/>
                      </a:lnTo>
                      <a:lnTo>
                        <a:pt x="f438" y="f327"/>
                      </a:lnTo>
                      <a:lnTo>
                        <a:pt x="f292" y="f298"/>
                      </a:lnTo>
                      <a:lnTo>
                        <a:pt x="f439" y="f31"/>
                      </a:lnTo>
                      <a:lnTo>
                        <a:pt x="f440" y="f307"/>
                      </a:lnTo>
                      <a:lnTo>
                        <a:pt x="f440" y="f307"/>
                      </a:lnTo>
                      <a:lnTo>
                        <a:pt x="f441" y="f309"/>
                      </a:lnTo>
                      <a:lnTo>
                        <a:pt x="f442" y="f324"/>
                      </a:lnTo>
                      <a:lnTo>
                        <a:pt x="f443" y="f322"/>
                      </a:lnTo>
                      <a:lnTo>
                        <a:pt x="f444" y="f321"/>
                      </a:lnTo>
                      <a:lnTo>
                        <a:pt x="f302" y="f320"/>
                      </a:lnTo>
                      <a:lnTo>
                        <a:pt x="f445" y="f317"/>
                      </a:lnTo>
                      <a:lnTo>
                        <a:pt x="f446" y="f319"/>
                      </a:lnTo>
                      <a:lnTo>
                        <a:pt x="f447" y="f8"/>
                      </a:lnTo>
                      <a:lnTo>
                        <a:pt x="f448" y="f8"/>
                      </a:lnTo>
                      <a:lnTo>
                        <a:pt x="f449" y="f8"/>
                      </a:lnTo>
                      <a:lnTo>
                        <a:pt x="f450" y="f317"/>
                      </a:lnTo>
                      <a:lnTo>
                        <a:pt x="f451" y="f315"/>
                      </a:lnTo>
                      <a:lnTo>
                        <a:pt x="f452" y="f313"/>
                      </a:lnTo>
                      <a:lnTo>
                        <a:pt x="f452" y="f313"/>
                      </a:lnTo>
                      <a:lnTo>
                        <a:pt x="f453" y="f312"/>
                      </a:lnTo>
                      <a:lnTo>
                        <a:pt x="f324" y="f310"/>
                      </a:lnTo>
                      <a:lnTo>
                        <a:pt x="f454" y="f309"/>
                      </a:lnTo>
                      <a:lnTo>
                        <a:pt x="f310" y="f307"/>
                      </a:lnTo>
                      <a:lnTo>
                        <a:pt x="f324" y="f305"/>
                      </a:lnTo>
                      <a:lnTo>
                        <a:pt x="f455" y="f303"/>
                      </a:lnTo>
                      <a:lnTo>
                        <a:pt x="f309" y="f302"/>
                      </a:lnTo>
                      <a:lnTo>
                        <a:pt x="f309" y="f302"/>
                      </a:lnTo>
                      <a:lnTo>
                        <a:pt x="f307" y="f300"/>
                      </a:lnTo>
                      <a:lnTo>
                        <a:pt x="f305" y="f299"/>
                      </a:lnTo>
                      <a:lnTo>
                        <a:pt x="f456" y="f298"/>
                      </a:lnTo>
                      <a:lnTo>
                        <a:pt x="f457" y="f297"/>
                      </a:lnTo>
                      <a:lnTo>
                        <a:pt x="f457" y="f297"/>
                      </a:lnTo>
                      <a:lnTo>
                        <a:pt x="f458" y="f295"/>
                      </a:lnTo>
                      <a:lnTo>
                        <a:pt x="f445" y="f294"/>
                      </a:lnTo>
                      <a:lnTo>
                        <a:pt x="f444" y="f292"/>
                      </a:lnTo>
                      <a:lnTo>
                        <a:pt x="f459" y="f291"/>
                      </a:lnTo>
                      <a:lnTo>
                        <a:pt x="f459" y="f291"/>
                      </a:lnTo>
                      <a:lnTo>
                        <a:pt x="f460" y="f289"/>
                      </a:lnTo>
                      <a:lnTo>
                        <a:pt x="f298" y="f288"/>
                      </a:lnTo>
                      <a:lnTo>
                        <a:pt x="f298" y="f287"/>
                      </a:lnTo>
                      <a:lnTo>
                        <a:pt x="f461" y="f286"/>
                      </a:lnTo>
                      <a:lnTo>
                        <a:pt x="f460" y="f285"/>
                      </a:lnTo>
                      <a:lnTo>
                        <a:pt x="f299" y="f283"/>
                      </a:lnTo>
                      <a:lnTo>
                        <a:pt x="f462" y="f281"/>
                      </a:lnTo>
                      <a:lnTo>
                        <a:pt x="f463" y="f280"/>
                      </a:lnTo>
                      <a:lnTo>
                        <a:pt x="f463" y="f280"/>
                      </a:lnTo>
                      <a:lnTo>
                        <a:pt x="f463" y="f279"/>
                      </a:lnTo>
                      <a:lnTo>
                        <a:pt x="f459" y="f278"/>
                      </a:lnTo>
                      <a:lnTo>
                        <a:pt x="f441" y="f276"/>
                      </a:lnTo>
                      <a:lnTo>
                        <a:pt x="f464" y="f273"/>
                      </a:lnTo>
                      <a:lnTo>
                        <a:pt x="f302" y="f273"/>
                      </a:lnTo>
                      <a:lnTo>
                        <a:pt x="f302" y="f273"/>
                      </a:lnTo>
                      <a:lnTo>
                        <a:pt x="f465" y="f272"/>
                      </a:lnTo>
                      <a:lnTo>
                        <a:pt x="f457" y="f270"/>
                      </a:lnTo>
                      <a:lnTo>
                        <a:pt x="f456" y="f268"/>
                      </a:lnTo>
                      <a:lnTo>
                        <a:pt x="f456" y="f268"/>
                      </a:lnTo>
                      <a:lnTo>
                        <a:pt x="f466" y="f267"/>
                      </a:lnTo>
                      <a:lnTo>
                        <a:pt x="f466" y="f266"/>
                      </a:lnTo>
                      <a:lnTo>
                        <a:pt x="f466" y="f265"/>
                      </a:lnTo>
                      <a:lnTo>
                        <a:pt x="f466" y="f264"/>
                      </a:lnTo>
                      <a:lnTo>
                        <a:pt x="f466" y="f264"/>
                      </a:lnTo>
                      <a:lnTo>
                        <a:pt x="f466" y="f263"/>
                      </a:lnTo>
                      <a:lnTo>
                        <a:pt x="f448" y="f262"/>
                      </a:lnTo>
                      <a:lnTo>
                        <a:pt x="f467" y="f44"/>
                      </a:lnTo>
                      <a:lnTo>
                        <a:pt x="f29" y="f259"/>
                      </a:lnTo>
                      <a:lnTo>
                        <a:pt x="f307" y="f258"/>
                      </a:lnTo>
                      <a:lnTo>
                        <a:pt x="f468" y="f255"/>
                      </a:lnTo>
                      <a:lnTo>
                        <a:pt x="f468" y="f255"/>
                      </a:lnTo>
                      <a:lnTo>
                        <a:pt x="f469" y="f255"/>
                      </a:lnTo>
                      <a:lnTo>
                        <a:pt x="f470" y="f254"/>
                      </a:lnTo>
                      <a:lnTo>
                        <a:pt x="f313" y="f252"/>
                      </a:lnTo>
                      <a:lnTo>
                        <a:pt x="f321" y="f250"/>
                      </a:lnTo>
                      <a:lnTo>
                        <a:pt x="f471" y="f248"/>
                      </a:lnTo>
                      <a:lnTo>
                        <a:pt x="f472" y="f247"/>
                      </a:lnTo>
                      <a:lnTo>
                        <a:pt x="f317" y="f246"/>
                      </a:lnTo>
                      <a:lnTo>
                        <a:pt x="f317" y="f246"/>
                      </a:lnTo>
                      <a:lnTo>
                        <a:pt x="f317" y="f245"/>
                      </a:lnTo>
                      <a:lnTo>
                        <a:pt x="f472" y="f244"/>
                      </a:lnTo>
                      <a:lnTo>
                        <a:pt x="f317" y="f242"/>
                      </a:lnTo>
                      <a:lnTo>
                        <a:pt x="f319" y="f241"/>
                      </a:lnTo>
                      <a:lnTo>
                        <a:pt x="f473" y="f52"/>
                      </a:lnTo>
                      <a:lnTo>
                        <a:pt x="f474" y="f238"/>
                      </a:lnTo>
                      <a:lnTo>
                        <a:pt x="f474" y="f238"/>
                      </a:lnTo>
                      <a:lnTo>
                        <a:pt x="f475" y="f236"/>
                      </a:lnTo>
                      <a:lnTo>
                        <a:pt x="f476" y="f235"/>
                      </a:lnTo>
                      <a:lnTo>
                        <a:pt x="f477" y="f234"/>
                      </a:lnTo>
                      <a:lnTo>
                        <a:pt x="f478" y="f233"/>
                      </a:lnTo>
                      <a:lnTo>
                        <a:pt x="f479" y="f231"/>
                      </a:lnTo>
                      <a:lnTo>
                        <a:pt x="f479" y="f54"/>
                      </a:lnTo>
                      <a:lnTo>
                        <a:pt x="f480" y="f230"/>
                      </a:lnTo>
                      <a:lnTo>
                        <a:pt x="f481" y="f229"/>
                      </a:lnTo>
                      <a:lnTo>
                        <a:pt x="f471" y="f227"/>
                      </a:lnTo>
                      <a:lnTo>
                        <a:pt x="f315" y="f88"/>
                      </a:lnTo>
                      <a:lnTo>
                        <a:pt x="f471" y="f225"/>
                      </a:lnTo>
                      <a:lnTo>
                        <a:pt x="f466" y="f223"/>
                      </a:lnTo>
                      <a:lnTo>
                        <a:pt x="f466" y="f223"/>
                      </a:lnTo>
                      <a:lnTo>
                        <a:pt x="f466" y="f222"/>
                      </a:lnTo>
                      <a:lnTo>
                        <a:pt x="f466" y="f221"/>
                      </a:lnTo>
                      <a:lnTo>
                        <a:pt x="f482" y="f219"/>
                      </a:lnTo>
                      <a:lnTo>
                        <a:pt x="f446" y="f218"/>
                      </a:lnTo>
                      <a:lnTo>
                        <a:pt x="f483" y="f216"/>
                      </a:lnTo>
                      <a:lnTo>
                        <a:pt x="f484" y="f214"/>
                      </a:lnTo>
                      <a:lnTo>
                        <a:pt x="f338" y="f213"/>
                      </a:lnTo>
                      <a:lnTo>
                        <a:pt x="f485" y="f212"/>
                      </a:lnTo>
                      <a:lnTo>
                        <a:pt x="f486" y="f211"/>
                      </a:lnTo>
                      <a:lnTo>
                        <a:pt x="f461" y="f208"/>
                      </a:lnTo>
                      <a:lnTo>
                        <a:pt x="f487" y="f208"/>
                      </a:lnTo>
                      <a:lnTo>
                        <a:pt x="f488" y="f208"/>
                      </a:lnTo>
                      <a:lnTo>
                        <a:pt x="f319" y="f206"/>
                      </a:lnTo>
                      <a:lnTo>
                        <a:pt x="f319" y="f206"/>
                      </a:lnTo>
                      <a:lnTo>
                        <a:pt x="f475" y="f205"/>
                      </a:lnTo>
                      <a:lnTo>
                        <a:pt x="f489" y="f203"/>
                      </a:lnTo>
                      <a:lnTo>
                        <a:pt x="f490" y="f201"/>
                      </a:lnTo>
                      <a:lnTo>
                        <a:pt x="f491" y="f199"/>
                      </a:lnTo>
                      <a:lnTo>
                        <a:pt x="f491" y="f199"/>
                      </a:lnTo>
                      <a:lnTo>
                        <a:pt x="f492" y="f197"/>
                      </a:lnTo>
                      <a:lnTo>
                        <a:pt x="f493" y="f108"/>
                      </a:lnTo>
                      <a:lnTo>
                        <a:pt x="f494" y="f195"/>
                      </a:lnTo>
                      <a:lnTo>
                        <a:pt x="f494" y="f195"/>
                      </a:lnTo>
                      <a:lnTo>
                        <a:pt x="f495" y="f193"/>
                      </a:lnTo>
                      <a:lnTo>
                        <a:pt x="f496" y="f191"/>
                      </a:lnTo>
                      <a:lnTo>
                        <a:pt x="f497" y="f190"/>
                      </a:lnTo>
                      <a:lnTo>
                        <a:pt x="f497" y="f189"/>
                      </a:lnTo>
                      <a:lnTo>
                        <a:pt x="f497" y="f189"/>
                      </a:lnTo>
                      <a:lnTo>
                        <a:pt x="f498" y="f187"/>
                      </a:lnTo>
                      <a:lnTo>
                        <a:pt x="f499" y="f185"/>
                      </a:lnTo>
                      <a:lnTo>
                        <a:pt x="f500" y="f55"/>
                      </a:lnTo>
                      <a:lnTo>
                        <a:pt x="f501" y="f97"/>
                      </a:lnTo>
                      <a:lnTo>
                        <a:pt x="f501" y="f97"/>
                      </a:lnTo>
                      <a:lnTo>
                        <a:pt x="f502" y="f69"/>
                      </a:lnTo>
                      <a:lnTo>
                        <a:pt x="f503" y="f73"/>
                      </a:lnTo>
                      <a:lnTo>
                        <a:pt x="f504" y="f110"/>
                      </a:lnTo>
                      <a:lnTo>
                        <a:pt x="f505" y="f181"/>
                      </a:lnTo>
                      <a:lnTo>
                        <a:pt x="f506" y="f180"/>
                      </a:lnTo>
                      <a:lnTo>
                        <a:pt x="f506" y="f179"/>
                      </a:lnTo>
                      <a:lnTo>
                        <a:pt x="f505" y="f177"/>
                      </a:lnTo>
                      <a:lnTo>
                        <a:pt x="f505" y="f177"/>
                      </a:lnTo>
                      <a:lnTo>
                        <a:pt x="f504" y="f176"/>
                      </a:lnTo>
                      <a:lnTo>
                        <a:pt x="f504" y="f111"/>
                      </a:lnTo>
                      <a:lnTo>
                        <a:pt x="f507" y="f175"/>
                      </a:lnTo>
                      <a:lnTo>
                        <a:pt x="f505" y="f173"/>
                      </a:lnTo>
                      <a:lnTo>
                        <a:pt x="f508" y="f171"/>
                      </a:lnTo>
                      <a:lnTo>
                        <a:pt x="f18" y="f170"/>
                      </a:lnTo>
                      <a:lnTo>
                        <a:pt x="f18" y="f170"/>
                      </a:lnTo>
                      <a:lnTo>
                        <a:pt x="f509" y="f51"/>
                      </a:lnTo>
                      <a:lnTo>
                        <a:pt x="f510" y="f168"/>
                      </a:lnTo>
                      <a:lnTo>
                        <a:pt x="f510" y="f167"/>
                      </a:lnTo>
                      <a:lnTo>
                        <a:pt x="f510" y="f166"/>
                      </a:lnTo>
                      <a:lnTo>
                        <a:pt x="f510" y="f166"/>
                      </a:lnTo>
                      <a:lnTo>
                        <a:pt x="f511" y="f164"/>
                      </a:lnTo>
                      <a:lnTo>
                        <a:pt x="f511" y="f163"/>
                      </a:lnTo>
                      <a:lnTo>
                        <a:pt x="f512" y="f161"/>
                      </a:lnTo>
                      <a:lnTo>
                        <a:pt x="f513" y="f160"/>
                      </a:lnTo>
                      <a:lnTo>
                        <a:pt x="f513" y="f160"/>
                      </a:lnTo>
                      <a:lnTo>
                        <a:pt x="f514" y="f158"/>
                      </a:lnTo>
                      <a:lnTo>
                        <a:pt x="f515" y="f2"/>
                      </a:lnTo>
                      <a:lnTo>
                        <a:pt x="f516" y="f155"/>
                      </a:lnTo>
                      <a:lnTo>
                        <a:pt x="f517" y="f154"/>
                      </a:lnTo>
                      <a:lnTo>
                        <a:pt x="f517" y="f154"/>
                      </a:lnTo>
                      <a:lnTo>
                        <a:pt x="f518" y="f152"/>
                      </a:lnTo>
                      <a:lnTo>
                        <a:pt x="f519" y="f150"/>
                      </a:lnTo>
                      <a:lnTo>
                        <a:pt x="f520" y="f148"/>
                      </a:lnTo>
                      <a:lnTo>
                        <a:pt x="f15" y="f146"/>
                      </a:lnTo>
                      <a:lnTo>
                        <a:pt x="f521" y="f145"/>
                      </a:lnTo>
                      <a:lnTo>
                        <a:pt x="f521" y="f145"/>
                      </a:lnTo>
                      <a:lnTo>
                        <a:pt x="f522" y="f43"/>
                      </a:lnTo>
                      <a:lnTo>
                        <a:pt x="f523" y="f144"/>
                      </a:lnTo>
                      <a:lnTo>
                        <a:pt x="f524" y="f142"/>
                      </a:lnTo>
                      <a:lnTo>
                        <a:pt x="f525" y="f140"/>
                      </a:lnTo>
                      <a:lnTo>
                        <a:pt x="f525" y="f140"/>
                      </a:lnTo>
                      <a:lnTo>
                        <a:pt x="f526" y="f138"/>
                      </a:lnTo>
                      <a:lnTo>
                        <a:pt x="f527" y="f136"/>
                      </a:lnTo>
                      <a:lnTo>
                        <a:pt x="f528" y="f134"/>
                      </a:lnTo>
                      <a:lnTo>
                        <a:pt x="f529" y="f132"/>
                      </a:lnTo>
                      <a:lnTo>
                        <a:pt x="f529" y="f132"/>
                      </a:lnTo>
                      <a:lnTo>
                        <a:pt x="f530" y="f131"/>
                      </a:lnTo>
                      <a:lnTo>
                        <a:pt x="f531" y="f129"/>
                      </a:lnTo>
                      <a:lnTo>
                        <a:pt x="f532" y="f118"/>
                      </a:lnTo>
                      <a:lnTo>
                        <a:pt x="f533" y="f127"/>
                      </a:lnTo>
                      <a:lnTo>
                        <a:pt x="f534" y="f125"/>
                      </a:lnTo>
                      <a:lnTo>
                        <a:pt x="f7" y="f123"/>
                      </a:lnTo>
                      <a:lnTo>
                        <a:pt x="f9" y="f10"/>
                      </a:lnTo>
                      <a:close/>
                      <a:moveTo>
                        <a:pt x="f401" y="f97"/>
                      </a:move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close/>
                    </a:path>
                  </a:pathLst>
                </a:custGeom>
                <a:solidFill>
                  <a:srgbClr val="FFB666">
                    <a:alpha val="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51" name="Group 87">
                <a:extLst>
                  <a:ext uri="{FF2B5EF4-FFF2-40B4-BE49-F238E27FC236}">
                    <a16:creationId xmlns:a16="http://schemas.microsoft.com/office/drawing/2014/main" id="{4D44BFDE-CC51-333B-E6F8-D819276BC746}"/>
                  </a:ext>
                </a:extLst>
              </p:cNvPr>
              <p:cNvGrpSpPr/>
              <p:nvPr/>
            </p:nvGrpSpPr>
            <p:grpSpPr>
              <a:xfrm>
                <a:off x="-9" y="5334006"/>
                <a:ext cx="1188235" cy="1524021"/>
                <a:chOff x="-9" y="5334006"/>
                <a:chExt cx="1188235" cy="1524021"/>
              </a:xfrm>
            </p:grpSpPr>
            <p:sp>
              <p:nvSpPr>
                <p:cNvPr id="52" name="Freeform 21">
                  <a:extLst>
                    <a:ext uri="{FF2B5EF4-FFF2-40B4-BE49-F238E27FC236}">
                      <a16:creationId xmlns:a16="http://schemas.microsoft.com/office/drawing/2014/main" id="{B32B0BE2-F298-3CC9-E65B-AC81A3C9034E}"/>
                    </a:ext>
                  </a:extLst>
                </p:cNvPr>
                <p:cNvSpPr/>
                <p:nvPr/>
              </p:nvSpPr>
              <p:spPr>
                <a:xfrm>
                  <a:off x="373953" y="5703954"/>
                  <a:ext cx="22119" cy="30561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2"/>
                    <a:gd name="f7" fmla="val 304"/>
                    <a:gd name="f8" fmla="val 20"/>
                    <a:gd name="f9" fmla="val 286"/>
                    <a:gd name="f10" fmla="val 14"/>
                    <a:gd name="f11" fmla="val 54"/>
                    <a:gd name="f12" fmla="val 26"/>
                    <a:gd name="f13" fmla="val 12"/>
                    <a:gd name="f14" fmla="val 16"/>
                    <a:gd name="f15" fmla="val 8"/>
                    <a:gd name="f16" fmla="val 6"/>
                    <a:gd name="f17" fmla="val 4"/>
                    <a:gd name="f18" fmla="val 2"/>
                    <a:gd name="f19" fmla="val 10"/>
                    <a:gd name="f20" fmla="val 18"/>
                    <a:gd name="f21" fmla="val 40"/>
                    <a:gd name="f22" fmla="+- 0 0 -90"/>
                    <a:gd name="f23" fmla="*/ f3 1 22"/>
                    <a:gd name="f24" fmla="*/ f4 1 304"/>
                    <a:gd name="f25" fmla="+- f7 0 f5"/>
                    <a:gd name="f26" fmla="+- f6 0 f5"/>
                    <a:gd name="f27" fmla="*/ f22 f0 1"/>
                    <a:gd name="f28" fmla="*/ f26 1 22"/>
                    <a:gd name="f29" fmla="*/ f25 1 304"/>
                    <a:gd name="f30" fmla="*/ 20 f26 1"/>
                    <a:gd name="f31" fmla="*/ 304 f25 1"/>
                    <a:gd name="f32" fmla="*/ 22 f26 1"/>
                    <a:gd name="f33" fmla="*/ 286 f25 1"/>
                    <a:gd name="f34" fmla="*/ 14 f26 1"/>
                    <a:gd name="f35" fmla="*/ 54 f25 1"/>
                    <a:gd name="f36" fmla="*/ 26 f25 1"/>
                    <a:gd name="f37" fmla="*/ 12 f26 1"/>
                    <a:gd name="f38" fmla="*/ 16 f25 1"/>
                    <a:gd name="f39" fmla="*/ 8 f26 1"/>
                    <a:gd name="f40" fmla="*/ 6 f25 1"/>
                    <a:gd name="f41" fmla="*/ 4 f26 1"/>
                    <a:gd name="f42" fmla="*/ 0 f25 1"/>
                    <a:gd name="f43" fmla="*/ 2 f26 1"/>
                    <a:gd name="f44" fmla="*/ 2 f25 1"/>
                    <a:gd name="f45" fmla="*/ 0 f26 1"/>
                    <a:gd name="f46" fmla="*/ 10 f25 1"/>
                    <a:gd name="f47" fmla="*/ 18 f25 1"/>
                    <a:gd name="f48" fmla="*/ 40 f25 1"/>
                    <a:gd name="f49" fmla="*/ 18 f26 1"/>
                    <a:gd name="f50" fmla="*/ f27 1 f2"/>
                    <a:gd name="f51" fmla="*/ f30 1 22"/>
                    <a:gd name="f52" fmla="*/ f31 1 304"/>
                    <a:gd name="f53" fmla="*/ f32 1 22"/>
                    <a:gd name="f54" fmla="*/ f33 1 304"/>
                    <a:gd name="f55" fmla="*/ f34 1 22"/>
                    <a:gd name="f56" fmla="*/ f35 1 304"/>
                    <a:gd name="f57" fmla="*/ f36 1 304"/>
                    <a:gd name="f58" fmla="*/ f37 1 22"/>
                    <a:gd name="f59" fmla="*/ f38 1 304"/>
                    <a:gd name="f60" fmla="*/ f39 1 22"/>
                    <a:gd name="f61" fmla="*/ f40 1 304"/>
                    <a:gd name="f62" fmla="*/ f41 1 22"/>
                    <a:gd name="f63" fmla="*/ f42 1 304"/>
                    <a:gd name="f64" fmla="*/ f43 1 22"/>
                    <a:gd name="f65" fmla="*/ f44 1 304"/>
                    <a:gd name="f66" fmla="*/ f45 1 22"/>
                    <a:gd name="f67" fmla="*/ f46 1 304"/>
                    <a:gd name="f68" fmla="*/ f47 1 304"/>
                    <a:gd name="f69" fmla="*/ f48 1 304"/>
                    <a:gd name="f70" fmla="*/ f49 1 22"/>
                    <a:gd name="f71" fmla="*/ 0 1 f28"/>
                    <a:gd name="f72" fmla="*/ f6 1 f28"/>
                    <a:gd name="f73" fmla="*/ 0 1 f29"/>
                    <a:gd name="f74" fmla="*/ f7 1 f29"/>
                    <a:gd name="f75" fmla="+- f50 0 f1"/>
                    <a:gd name="f76" fmla="*/ f51 1 f28"/>
                    <a:gd name="f77" fmla="*/ f52 1 f29"/>
                    <a:gd name="f78" fmla="*/ f53 1 f28"/>
                    <a:gd name="f79" fmla="*/ f54 1 f29"/>
                    <a:gd name="f80" fmla="*/ f55 1 f28"/>
                    <a:gd name="f81" fmla="*/ f56 1 f29"/>
                    <a:gd name="f82" fmla="*/ f57 1 f29"/>
                    <a:gd name="f83" fmla="*/ f58 1 f28"/>
                    <a:gd name="f84" fmla="*/ f59 1 f29"/>
                    <a:gd name="f85" fmla="*/ f60 1 f28"/>
                    <a:gd name="f86" fmla="*/ f61 1 f29"/>
                    <a:gd name="f87" fmla="*/ f62 1 f28"/>
                    <a:gd name="f88" fmla="*/ f63 1 f29"/>
                    <a:gd name="f89" fmla="*/ f64 1 f28"/>
                    <a:gd name="f90" fmla="*/ f65 1 f29"/>
                    <a:gd name="f91" fmla="*/ f66 1 f28"/>
                    <a:gd name="f92" fmla="*/ f67 1 f29"/>
                    <a:gd name="f93" fmla="*/ f68 1 f29"/>
                    <a:gd name="f94" fmla="*/ f69 1 f29"/>
                    <a:gd name="f95" fmla="*/ f70 1 f28"/>
                    <a:gd name="f96" fmla="*/ f71 f23 1"/>
                    <a:gd name="f97" fmla="*/ f72 f23 1"/>
                    <a:gd name="f98" fmla="*/ f74 f24 1"/>
                    <a:gd name="f99" fmla="*/ f73 f24 1"/>
                    <a:gd name="f100" fmla="*/ f76 f23 1"/>
                    <a:gd name="f101" fmla="*/ f77 f24 1"/>
                    <a:gd name="f102" fmla="*/ f78 f23 1"/>
                    <a:gd name="f103" fmla="*/ f79 f24 1"/>
                    <a:gd name="f104" fmla="*/ f80 f23 1"/>
                    <a:gd name="f105" fmla="*/ f81 f24 1"/>
                    <a:gd name="f106" fmla="*/ f82 f24 1"/>
                    <a:gd name="f107" fmla="*/ f83 f23 1"/>
                    <a:gd name="f108" fmla="*/ f84 f24 1"/>
                    <a:gd name="f109" fmla="*/ f85 f23 1"/>
                    <a:gd name="f110" fmla="*/ f86 f24 1"/>
                    <a:gd name="f111" fmla="*/ f87 f23 1"/>
                    <a:gd name="f112" fmla="*/ f88 f24 1"/>
                    <a:gd name="f113" fmla="*/ f89 f23 1"/>
                    <a:gd name="f114" fmla="*/ f90 f24 1"/>
                    <a:gd name="f115" fmla="*/ f91 f23 1"/>
                    <a:gd name="f116" fmla="*/ f92 f24 1"/>
                    <a:gd name="f117" fmla="*/ f93 f24 1"/>
                    <a:gd name="f118" fmla="*/ f94 f24 1"/>
                    <a:gd name="f119" fmla="*/ f95 f2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5">
                      <a:pos x="f100" y="f101"/>
                    </a:cxn>
                    <a:cxn ang="f75">
                      <a:pos x="f100" y="f101"/>
                    </a:cxn>
                    <a:cxn ang="f75">
                      <a:pos x="f102" y="f101"/>
                    </a:cxn>
                    <a:cxn ang="f75">
                      <a:pos x="f102" y="f101"/>
                    </a:cxn>
                    <a:cxn ang="f75">
                      <a:pos x="f102" y="f103"/>
                    </a:cxn>
                    <a:cxn ang="f75">
                      <a:pos x="f104" y="f105"/>
                    </a:cxn>
                    <a:cxn ang="f75">
                      <a:pos x="f104" y="f105"/>
                    </a:cxn>
                    <a:cxn ang="f75">
                      <a:pos x="f104" y="f106"/>
                    </a:cxn>
                    <a:cxn ang="f75">
                      <a:pos x="f104" y="f106"/>
                    </a:cxn>
                    <a:cxn ang="f75">
                      <a:pos x="f107" y="f108"/>
                    </a:cxn>
                    <a:cxn ang="f75">
                      <a:pos x="f109" y="f110"/>
                    </a:cxn>
                    <a:cxn ang="f75">
                      <a:pos x="f109" y="f110"/>
                    </a:cxn>
                    <a:cxn ang="f75">
                      <a:pos x="f111" y="f112"/>
                    </a:cxn>
                    <a:cxn ang="f75">
                      <a:pos x="f113" y="f112"/>
                    </a:cxn>
                    <a:cxn ang="f75">
                      <a:pos x="f113" y="f114"/>
                    </a:cxn>
                    <a:cxn ang="f75">
                      <a:pos x="f113" y="f114"/>
                    </a:cxn>
                    <a:cxn ang="f75">
                      <a:pos x="f115" y="f116"/>
                    </a:cxn>
                    <a:cxn ang="f75">
                      <a:pos x="f113" y="f117"/>
                    </a:cxn>
                    <a:cxn ang="f75">
                      <a:pos x="f113" y="f117"/>
                    </a:cxn>
                    <a:cxn ang="f75">
                      <a:pos x="f111" y="f118"/>
                    </a:cxn>
                    <a:cxn ang="f75">
                      <a:pos x="f119" y="f103"/>
                    </a:cxn>
                    <a:cxn ang="f75">
                      <a:pos x="f119" y="f103"/>
                    </a:cxn>
                    <a:cxn ang="f75">
                      <a:pos x="f100" y="f101"/>
                    </a:cxn>
                    <a:cxn ang="f75">
                      <a:pos x="f100" y="f101"/>
                    </a:cxn>
                  </a:cxnLst>
                  <a:rect l="f96" t="f99" r="f97" b="f98"/>
                  <a:pathLst>
                    <a:path w="22" h="30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0" y="f12"/>
                      </a:lnTo>
                      <a:lnTo>
                        <a:pt x="f10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5"/>
                      </a:lnTo>
                      <a:lnTo>
                        <a:pt x="f18" y="f5"/>
                      </a:lnTo>
                      <a:lnTo>
                        <a:pt x="f18" y="f18"/>
                      </a:lnTo>
                      <a:lnTo>
                        <a:pt x="f18" y="f18"/>
                      </a:lnTo>
                      <a:lnTo>
                        <a:pt x="f5" y="f19"/>
                      </a:lnTo>
                      <a:lnTo>
                        <a:pt x="f18" y="f20"/>
                      </a:lnTo>
                      <a:lnTo>
                        <a:pt x="f18" y="f20"/>
                      </a:lnTo>
                      <a:lnTo>
                        <a:pt x="f17" y="f21"/>
                      </a:lnTo>
                      <a:lnTo>
                        <a:pt x="f20" y="f9"/>
                      </a:lnTo>
                      <a:lnTo>
                        <a:pt x="f20" y="f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53" name="Freeform 22">
                  <a:extLst>
                    <a:ext uri="{FF2B5EF4-FFF2-40B4-BE49-F238E27FC236}">
                      <a16:creationId xmlns:a16="http://schemas.microsoft.com/office/drawing/2014/main" id="{07806D80-D300-C7A0-2740-01FDABFF0D3F}"/>
                    </a:ext>
                  </a:extLst>
                </p:cNvPr>
                <p:cNvSpPr/>
                <p:nvPr/>
              </p:nvSpPr>
              <p:spPr>
                <a:xfrm>
                  <a:off x="392049" y="6015590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54" name="Freeform 23">
                  <a:extLst>
                    <a:ext uri="{FF2B5EF4-FFF2-40B4-BE49-F238E27FC236}">
                      <a16:creationId xmlns:a16="http://schemas.microsoft.com/office/drawing/2014/main" id="{D19FFCE4-96AA-55AD-4638-2DF734D78726}"/>
                    </a:ext>
                  </a:extLst>
                </p:cNvPr>
                <p:cNvSpPr/>
                <p:nvPr/>
              </p:nvSpPr>
              <p:spPr>
                <a:xfrm>
                  <a:off x="406121" y="5882892"/>
                  <a:ext cx="277456" cy="134709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76"/>
                    <a:gd name="f7" fmla="val 134"/>
                    <a:gd name="f8" fmla="val 2"/>
                    <a:gd name="f9" fmla="val 16"/>
                    <a:gd name="f10" fmla="val 128"/>
                    <a:gd name="f11" fmla="val 238"/>
                    <a:gd name="f12" fmla="val 20"/>
                    <a:gd name="f13" fmla="val 260"/>
                    <a:gd name="f14" fmla="val 12"/>
                    <a:gd name="f15" fmla="val 268"/>
                    <a:gd name="f16" fmla="val 10"/>
                    <a:gd name="f17" fmla="val 274"/>
                    <a:gd name="f18" fmla="val 6"/>
                    <a:gd name="f19" fmla="val 258"/>
                    <a:gd name="f20" fmla="val 248"/>
                    <a:gd name="f21" fmla="val 222"/>
                    <a:gd name="f22" fmla="val 18"/>
                    <a:gd name="f23" fmla="val 124"/>
                    <a:gd name="f24" fmla="val 132"/>
                    <a:gd name="f25" fmla="+- 0 0 -90"/>
                    <a:gd name="f26" fmla="*/ f3 1 276"/>
                    <a:gd name="f27" fmla="*/ f4 1 134"/>
                    <a:gd name="f28" fmla="+- f7 0 f5"/>
                    <a:gd name="f29" fmla="+- f6 0 f5"/>
                    <a:gd name="f30" fmla="*/ f25 f0 1"/>
                    <a:gd name="f31" fmla="*/ f29 1 276"/>
                    <a:gd name="f32" fmla="*/ f28 1 134"/>
                    <a:gd name="f33" fmla="*/ 2 f29 1"/>
                    <a:gd name="f34" fmla="*/ 134 f28 1"/>
                    <a:gd name="f35" fmla="*/ 16 f29 1"/>
                    <a:gd name="f36" fmla="*/ 128 f28 1"/>
                    <a:gd name="f37" fmla="*/ 238 f29 1"/>
                    <a:gd name="f38" fmla="*/ 20 f28 1"/>
                    <a:gd name="f39" fmla="*/ 260 f29 1"/>
                    <a:gd name="f40" fmla="*/ 12 f28 1"/>
                    <a:gd name="f41" fmla="*/ 268 f29 1"/>
                    <a:gd name="f42" fmla="*/ 10 f28 1"/>
                    <a:gd name="f43" fmla="*/ 274 f29 1"/>
                    <a:gd name="f44" fmla="*/ 6 f28 1"/>
                    <a:gd name="f45" fmla="*/ 276 f29 1"/>
                    <a:gd name="f46" fmla="*/ 2 f28 1"/>
                    <a:gd name="f47" fmla="*/ 0 f28 1"/>
                    <a:gd name="f48" fmla="*/ 258 f29 1"/>
                    <a:gd name="f49" fmla="*/ 248 f29 1"/>
                    <a:gd name="f50" fmla="*/ 222 f29 1"/>
                    <a:gd name="f51" fmla="*/ 18 f28 1"/>
                    <a:gd name="f52" fmla="*/ 124 f28 1"/>
                    <a:gd name="f53" fmla="*/ 0 f29 1"/>
                    <a:gd name="f54" fmla="*/ 132 f28 1"/>
                    <a:gd name="f55" fmla="*/ f30 1 f2"/>
                    <a:gd name="f56" fmla="*/ f33 1 276"/>
                    <a:gd name="f57" fmla="*/ f34 1 134"/>
                    <a:gd name="f58" fmla="*/ f35 1 276"/>
                    <a:gd name="f59" fmla="*/ f36 1 134"/>
                    <a:gd name="f60" fmla="*/ f37 1 276"/>
                    <a:gd name="f61" fmla="*/ f38 1 134"/>
                    <a:gd name="f62" fmla="*/ f39 1 276"/>
                    <a:gd name="f63" fmla="*/ f40 1 134"/>
                    <a:gd name="f64" fmla="*/ f41 1 276"/>
                    <a:gd name="f65" fmla="*/ f42 1 134"/>
                    <a:gd name="f66" fmla="*/ f43 1 276"/>
                    <a:gd name="f67" fmla="*/ f44 1 134"/>
                    <a:gd name="f68" fmla="*/ f45 1 276"/>
                    <a:gd name="f69" fmla="*/ f46 1 134"/>
                    <a:gd name="f70" fmla="*/ f47 1 134"/>
                    <a:gd name="f71" fmla="*/ f48 1 276"/>
                    <a:gd name="f72" fmla="*/ f49 1 276"/>
                    <a:gd name="f73" fmla="*/ f50 1 276"/>
                    <a:gd name="f74" fmla="*/ f51 1 134"/>
                    <a:gd name="f75" fmla="*/ f52 1 134"/>
                    <a:gd name="f76" fmla="*/ f53 1 276"/>
                    <a:gd name="f77" fmla="*/ f54 1 134"/>
                    <a:gd name="f78" fmla="*/ 0 1 f31"/>
                    <a:gd name="f79" fmla="*/ f6 1 f31"/>
                    <a:gd name="f80" fmla="*/ 0 1 f32"/>
                    <a:gd name="f81" fmla="*/ f7 1 f32"/>
                    <a:gd name="f82" fmla="+- f55 0 f1"/>
                    <a:gd name="f83" fmla="*/ f56 1 f31"/>
                    <a:gd name="f84" fmla="*/ f57 1 f32"/>
                    <a:gd name="f85" fmla="*/ f58 1 f31"/>
                    <a:gd name="f86" fmla="*/ f59 1 f32"/>
                    <a:gd name="f87" fmla="*/ f60 1 f31"/>
                    <a:gd name="f88" fmla="*/ f61 1 f32"/>
                    <a:gd name="f89" fmla="*/ f62 1 f31"/>
                    <a:gd name="f90" fmla="*/ f63 1 f32"/>
                    <a:gd name="f91" fmla="*/ f64 1 f31"/>
                    <a:gd name="f92" fmla="*/ f65 1 f32"/>
                    <a:gd name="f93" fmla="*/ f66 1 f31"/>
                    <a:gd name="f94" fmla="*/ f67 1 f32"/>
                    <a:gd name="f95" fmla="*/ f68 1 f31"/>
                    <a:gd name="f96" fmla="*/ f69 1 f32"/>
                    <a:gd name="f97" fmla="*/ f70 1 f32"/>
                    <a:gd name="f98" fmla="*/ f71 1 f31"/>
                    <a:gd name="f99" fmla="*/ f72 1 f31"/>
                    <a:gd name="f100" fmla="*/ f73 1 f31"/>
                    <a:gd name="f101" fmla="*/ f74 1 f32"/>
                    <a:gd name="f102" fmla="*/ f75 1 f32"/>
                    <a:gd name="f103" fmla="*/ f76 1 f31"/>
                    <a:gd name="f104" fmla="*/ f77 1 f32"/>
                    <a:gd name="f105" fmla="*/ f78 f26 1"/>
                    <a:gd name="f106" fmla="*/ f79 f26 1"/>
                    <a:gd name="f107" fmla="*/ f81 f27 1"/>
                    <a:gd name="f108" fmla="*/ f80 f27 1"/>
                    <a:gd name="f109" fmla="*/ f83 f26 1"/>
                    <a:gd name="f110" fmla="*/ f84 f27 1"/>
                    <a:gd name="f111" fmla="*/ f85 f26 1"/>
                    <a:gd name="f112" fmla="*/ f86 f27 1"/>
                    <a:gd name="f113" fmla="*/ f87 f26 1"/>
                    <a:gd name="f114" fmla="*/ f88 f27 1"/>
                    <a:gd name="f115" fmla="*/ f89 f26 1"/>
                    <a:gd name="f116" fmla="*/ f90 f27 1"/>
                    <a:gd name="f117" fmla="*/ f91 f26 1"/>
                    <a:gd name="f118" fmla="*/ f92 f27 1"/>
                    <a:gd name="f119" fmla="*/ f93 f26 1"/>
                    <a:gd name="f120" fmla="*/ f94 f27 1"/>
                    <a:gd name="f121" fmla="*/ f95 f26 1"/>
                    <a:gd name="f122" fmla="*/ f96 f27 1"/>
                    <a:gd name="f123" fmla="*/ f97 f27 1"/>
                    <a:gd name="f124" fmla="*/ f98 f26 1"/>
                    <a:gd name="f125" fmla="*/ f99 f26 1"/>
                    <a:gd name="f126" fmla="*/ f100 f26 1"/>
                    <a:gd name="f127" fmla="*/ f101 f27 1"/>
                    <a:gd name="f128" fmla="*/ f102 f27 1"/>
                    <a:gd name="f129" fmla="*/ f103 f26 1"/>
                    <a:gd name="f130" fmla="*/ f104 f2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82">
                      <a:pos x="f109" y="f110"/>
                    </a:cxn>
                    <a:cxn ang="f82">
                      <a:pos x="f109" y="f110"/>
                    </a:cxn>
                    <a:cxn ang="f82">
                      <a:pos x="f111" y="f112"/>
                    </a:cxn>
                    <a:cxn ang="f82">
                      <a:pos x="f113" y="f114"/>
                    </a:cxn>
                    <a:cxn ang="f82">
                      <a:pos x="f113" y="f114"/>
                    </a:cxn>
                    <a:cxn ang="f82">
                      <a:pos x="f115" y="f116"/>
                    </a:cxn>
                    <a:cxn ang="f82">
                      <a:pos x="f115" y="f116"/>
                    </a:cxn>
                    <a:cxn ang="f82">
                      <a:pos x="f117" y="f118"/>
                    </a:cxn>
                    <a:cxn ang="f82">
                      <a:pos x="f119" y="f120"/>
                    </a:cxn>
                    <a:cxn ang="f82">
                      <a:pos x="f119" y="f120"/>
                    </a:cxn>
                    <a:cxn ang="f82">
                      <a:pos x="f121" y="f122"/>
                    </a:cxn>
                    <a:cxn ang="f82">
                      <a:pos x="f119" y="f122"/>
                    </a:cxn>
                    <a:cxn ang="f82">
                      <a:pos x="f117" y="f123"/>
                    </a:cxn>
                    <a:cxn ang="f82">
                      <a:pos x="f117" y="f123"/>
                    </a:cxn>
                    <a:cxn ang="f82">
                      <a:pos x="f124" y="f122"/>
                    </a:cxn>
                    <a:cxn ang="f82">
                      <a:pos x="f125" y="f120"/>
                    </a:cxn>
                    <a:cxn ang="f82">
                      <a:pos x="f125" y="f120"/>
                    </a:cxn>
                    <a:cxn ang="f82">
                      <a:pos x="f126" y="f127"/>
                    </a:cxn>
                    <a:cxn ang="f82">
                      <a:pos x="f111" y="f128"/>
                    </a:cxn>
                    <a:cxn ang="f82">
                      <a:pos x="f111" y="f128"/>
                    </a:cxn>
                    <a:cxn ang="f82">
                      <a:pos x="f129" y="f130"/>
                    </a:cxn>
                    <a:cxn ang="f82">
                      <a:pos x="f129" y="f130"/>
                    </a:cxn>
                    <a:cxn ang="f82">
                      <a:pos x="f129" y="f110"/>
                    </a:cxn>
                    <a:cxn ang="f82">
                      <a:pos x="f129" y="f110"/>
                    </a:cxn>
                    <a:cxn ang="f82">
                      <a:pos x="f109" y="f110"/>
                    </a:cxn>
                    <a:cxn ang="f82">
                      <a:pos x="f109" y="f110"/>
                    </a:cxn>
                  </a:cxnLst>
                  <a:rect l="f105" t="f108" r="f106" b="f107"/>
                  <a:pathLst>
                    <a:path w="276" h="13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6" y="f8"/>
                      </a:lnTo>
                      <a:lnTo>
                        <a:pt x="f17" y="f8"/>
                      </a:lnTo>
                      <a:lnTo>
                        <a:pt x="f15" y="f5"/>
                      </a:lnTo>
                      <a:lnTo>
                        <a:pt x="f15" y="f5"/>
                      </a:lnTo>
                      <a:lnTo>
                        <a:pt x="f19" y="f8"/>
                      </a:lnTo>
                      <a:lnTo>
                        <a:pt x="f20" y="f18"/>
                      </a:lnTo>
                      <a:lnTo>
                        <a:pt x="f20" y="f18"/>
                      </a:lnTo>
                      <a:lnTo>
                        <a:pt x="f21" y="f22"/>
                      </a:lnTo>
                      <a:lnTo>
                        <a:pt x="f9" y="f23"/>
                      </a:lnTo>
                      <a:lnTo>
                        <a:pt x="f9" y="f23"/>
                      </a:lnTo>
                      <a:lnTo>
                        <a:pt x="f5" y="f24"/>
                      </a:lnTo>
                      <a:lnTo>
                        <a:pt x="f5" y="f24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55" name="Freeform 24">
                  <a:extLst>
                    <a:ext uri="{FF2B5EF4-FFF2-40B4-BE49-F238E27FC236}">
                      <a16:creationId xmlns:a16="http://schemas.microsoft.com/office/drawing/2014/main" id="{F0DEC5B5-E25E-8BDC-D824-903B4F520740}"/>
                    </a:ext>
                  </a:extLst>
                </p:cNvPr>
                <p:cNvSpPr/>
                <p:nvPr/>
              </p:nvSpPr>
              <p:spPr>
                <a:xfrm>
                  <a:off x="-9" y="5334006"/>
                  <a:ext cx="1188235" cy="1524021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1182"/>
                    <a:gd name="f8" fmla="val 1516"/>
                    <a:gd name="f9" fmla="val 1136"/>
                    <a:gd name="f10" fmla="val 650"/>
                    <a:gd name="f11" fmla="val 1098"/>
                    <a:gd name="f12" fmla="val 626"/>
                    <a:gd name="f13" fmla="val 1086"/>
                    <a:gd name="f14" fmla="val 620"/>
                    <a:gd name="f15" fmla="val 1052"/>
                    <a:gd name="f16" fmla="val 606"/>
                    <a:gd name="f17" fmla="val 1026"/>
                    <a:gd name="f18" fmla="val 598"/>
                    <a:gd name="f19" fmla="val 998"/>
                    <a:gd name="f20" fmla="val 590"/>
                    <a:gd name="f21" fmla="val 964"/>
                    <a:gd name="f22" fmla="val 584"/>
                    <a:gd name="f23" fmla="val 928"/>
                    <a:gd name="f24" fmla="val 580"/>
                    <a:gd name="f25" fmla="val 890"/>
                    <a:gd name="f26" fmla="val 578"/>
                    <a:gd name="f27" fmla="val 852"/>
                    <a:gd name="f28" fmla="val 814"/>
                    <a:gd name="f29" fmla="val 776"/>
                    <a:gd name="f30" fmla="val 586"/>
                    <a:gd name="f31" fmla="val 738"/>
                    <a:gd name="f32" fmla="val 592"/>
                    <a:gd name="f33" fmla="val 700"/>
                    <a:gd name="f34" fmla="val 602"/>
                    <a:gd name="f35" fmla="val 662"/>
                    <a:gd name="f36" fmla="val 614"/>
                    <a:gd name="f37" fmla="val 622"/>
                    <a:gd name="f38" fmla="val 628"/>
                    <a:gd name="f39" fmla="val 640"/>
                    <a:gd name="f40" fmla="val 558"/>
                    <a:gd name="f41" fmla="val 654"/>
                    <a:gd name="f42" fmla="val 496"/>
                    <a:gd name="f43" fmla="val 686"/>
                    <a:gd name="f44" fmla="val 444"/>
                    <a:gd name="f45" fmla="val 716"/>
                    <a:gd name="f46" fmla="val 408"/>
                    <a:gd name="f47" fmla="val 740"/>
                    <a:gd name="f48" fmla="val 404"/>
                    <a:gd name="f49" fmla="val 736"/>
                    <a:gd name="f50" fmla="val 406"/>
                    <a:gd name="f51" fmla="val 728"/>
                    <a:gd name="f52" fmla="val 410"/>
                    <a:gd name="f53" fmla="val 714"/>
                    <a:gd name="f54" fmla="val 414"/>
                    <a:gd name="f55" fmla="val 708"/>
                    <a:gd name="f56" fmla="val 416"/>
                    <a:gd name="f57" fmla="val 702"/>
                    <a:gd name="f58" fmla="val 696"/>
                    <a:gd name="f59" fmla="val 690"/>
                    <a:gd name="f60" fmla="val 684"/>
                    <a:gd name="f61" fmla="val 680"/>
                    <a:gd name="f62" fmla="val 678"/>
                    <a:gd name="f63" fmla="val 402"/>
                    <a:gd name="f64" fmla="val 672"/>
                    <a:gd name="f65" fmla="val 400"/>
                    <a:gd name="f66" fmla="val 674"/>
                    <a:gd name="f67" fmla="val 398"/>
                    <a:gd name="f68" fmla="val 394"/>
                    <a:gd name="f69" fmla="val 670"/>
                    <a:gd name="f70" fmla="val 392"/>
                    <a:gd name="f71" fmla="val 390"/>
                    <a:gd name="f72" fmla="val 388"/>
                    <a:gd name="f73" fmla="val 676"/>
                    <a:gd name="f74" fmla="val 382"/>
                    <a:gd name="f75" fmla="val 376"/>
                    <a:gd name="f76" fmla="val 668"/>
                    <a:gd name="f77" fmla="val 370"/>
                    <a:gd name="f78" fmla="val 364"/>
                    <a:gd name="f79" fmla="val 358"/>
                    <a:gd name="f80" fmla="val 682"/>
                    <a:gd name="f81" fmla="val 346"/>
                    <a:gd name="f82" fmla="val 692"/>
                    <a:gd name="f83" fmla="val 338"/>
                    <a:gd name="f84" fmla="val 698"/>
                    <a:gd name="f85" fmla="val 334"/>
                    <a:gd name="f86" fmla="val 336"/>
                    <a:gd name="f87" fmla="val 652"/>
                    <a:gd name="f88" fmla="val 524"/>
                    <a:gd name="f89" fmla="val 488"/>
                    <a:gd name="f90" fmla="val 330"/>
                    <a:gd name="f91" fmla="val 454"/>
                    <a:gd name="f92" fmla="val 322"/>
                    <a:gd name="f93" fmla="val 412"/>
                    <a:gd name="f94" fmla="val 314"/>
                    <a:gd name="f95" fmla="val 372"/>
                    <a:gd name="f96" fmla="val 304"/>
                    <a:gd name="f97" fmla="val 292"/>
                    <a:gd name="f98" fmla="val 298"/>
                    <a:gd name="f99" fmla="val 278"/>
                    <a:gd name="f100" fmla="val 264"/>
                    <a:gd name="f101" fmla="val 262"/>
                    <a:gd name="f102" fmla="val 230"/>
                    <a:gd name="f103" fmla="val 244"/>
                    <a:gd name="f104" fmla="val 196"/>
                    <a:gd name="f105" fmla="val 224"/>
                    <a:gd name="f106" fmla="val 164"/>
                    <a:gd name="f107" fmla="val 202"/>
                    <a:gd name="f108" fmla="val 132"/>
                    <a:gd name="f109" fmla="val 182"/>
                    <a:gd name="f110" fmla="val 106"/>
                    <a:gd name="f111" fmla="val 160"/>
                    <a:gd name="f112" fmla="val 84"/>
                    <a:gd name="f113" fmla="val 142"/>
                    <a:gd name="f114" fmla="val 68"/>
                    <a:gd name="f115" fmla="val 114"/>
                    <a:gd name="f116" fmla="val 44"/>
                    <a:gd name="f117" fmla="val 102"/>
                    <a:gd name="f118" fmla="val 36"/>
                    <a:gd name="f119" fmla="val 62"/>
                    <a:gd name="f120" fmla="val 14"/>
                    <a:gd name="f121" fmla="val 20"/>
                    <a:gd name="f122" fmla="val 2"/>
                    <a:gd name="f123" fmla="val 26"/>
                    <a:gd name="f124" fmla="val 612"/>
                    <a:gd name="f125" fmla="val 64"/>
                    <a:gd name="f126" fmla="val 88"/>
                    <a:gd name="f127" fmla="val 658"/>
                    <a:gd name="f128" fmla="val 660"/>
                    <a:gd name="f129" fmla="val 42"/>
                    <a:gd name="f130" fmla="val 16"/>
                    <a:gd name="f131" fmla="val 1072"/>
                    <a:gd name="f132" fmla="val 52"/>
                    <a:gd name="f133" fmla="val 1030"/>
                    <a:gd name="f134" fmla="val 112"/>
                    <a:gd name="f135" fmla="val 962"/>
                    <a:gd name="f136" fmla="val 144"/>
                    <a:gd name="f137" fmla="val 926"/>
                    <a:gd name="f138" fmla="val 172"/>
                    <a:gd name="f139" fmla="val 898"/>
                    <a:gd name="f140" fmla="val 192"/>
                    <a:gd name="f141" fmla="val 878"/>
                    <a:gd name="f142" fmla="val 200"/>
                    <a:gd name="f143" fmla="val 874"/>
                    <a:gd name="f144" fmla="val 204"/>
                    <a:gd name="f145" fmla="val 872"/>
                    <a:gd name="f146" fmla="val 208"/>
                    <a:gd name="f147" fmla="val 212"/>
                    <a:gd name="f148" fmla="val 238"/>
                    <a:gd name="f149" fmla="val 866"/>
                    <a:gd name="f150" fmla="val 252"/>
                    <a:gd name="f151" fmla="val 860"/>
                    <a:gd name="f152" fmla="val 226"/>
                    <a:gd name="f153" fmla="val 896"/>
                    <a:gd name="f154" fmla="val 218"/>
                    <a:gd name="f155" fmla="val 910"/>
                    <a:gd name="f156" fmla="val 924"/>
                    <a:gd name="f157" fmla="val 186"/>
                    <a:gd name="f158" fmla="val 950"/>
                    <a:gd name="f159" fmla="val 958"/>
                    <a:gd name="f160" fmla="val 158"/>
                    <a:gd name="f161" fmla="val 162"/>
                    <a:gd name="f162" fmla="val 1004"/>
                    <a:gd name="f163" fmla="val 1010"/>
                    <a:gd name="f164" fmla="val 150"/>
                    <a:gd name="f165" fmla="val 1012"/>
                    <a:gd name="f166" fmla="val 140"/>
                    <a:gd name="f167" fmla="val 1032"/>
                    <a:gd name="f168" fmla="val 122"/>
                    <a:gd name="f169" fmla="val 1062"/>
                    <a:gd name="f170" fmla="val 120"/>
                    <a:gd name="f171" fmla="val 1094"/>
                    <a:gd name="f172" fmla="val 128"/>
                    <a:gd name="f173" fmla="val 1120"/>
                    <a:gd name="f174" fmla="val 1104"/>
                    <a:gd name="f175" fmla="val 134"/>
                    <a:gd name="f176" fmla="val 1124"/>
                    <a:gd name="f177" fmla="val 1118"/>
                    <a:gd name="f178" fmla="val 188"/>
                    <a:gd name="f179" fmla="val 1100"/>
                    <a:gd name="f180" fmla="val 206"/>
                    <a:gd name="f181" fmla="val 1070"/>
                    <a:gd name="f182" fmla="val 216"/>
                    <a:gd name="f183" fmla="val 1042"/>
                    <a:gd name="f184" fmla="val 220"/>
                    <a:gd name="f185" fmla="val 1036"/>
                    <a:gd name="f186" fmla="val 228"/>
                    <a:gd name="f187" fmla="val 1038"/>
                    <a:gd name="f188" fmla="val 250"/>
                    <a:gd name="f189" fmla="val 254"/>
                    <a:gd name="f190" fmla="val 992"/>
                    <a:gd name="f191" fmla="val 272"/>
                    <a:gd name="f192" fmla="val 276"/>
                    <a:gd name="f193" fmla="val 942"/>
                    <a:gd name="f194" fmla="val 284"/>
                    <a:gd name="f195" fmla="val 930"/>
                    <a:gd name="f196" fmla="val 302"/>
                    <a:gd name="f197" fmla="val 906"/>
                    <a:gd name="f198" fmla="val 306"/>
                    <a:gd name="f199" fmla="val 920"/>
                    <a:gd name="f200" fmla="val 310"/>
                    <a:gd name="f201" fmla="val 932"/>
                    <a:gd name="f202" fmla="val 312"/>
                    <a:gd name="f203" fmla="val 936"/>
                    <a:gd name="f204" fmla="val 938"/>
                    <a:gd name="f205" fmla="val 316"/>
                    <a:gd name="f206" fmla="val 952"/>
                    <a:gd name="f207" fmla="val 308"/>
                    <a:gd name="f208" fmla="val 980"/>
                    <a:gd name="f209" fmla="val 296"/>
                    <a:gd name="f210" fmla="val 1018"/>
                    <a:gd name="f211" fmla="val 282"/>
                    <a:gd name="f212" fmla="val 1148"/>
                    <a:gd name="f213" fmla="val 1198"/>
                    <a:gd name="f214" fmla="val 1208"/>
                    <a:gd name="f215" fmla="val 1220"/>
                    <a:gd name="f216" fmla="val 1250"/>
                    <a:gd name="f217" fmla="val 1278"/>
                    <a:gd name="f218" fmla="val 1304"/>
                    <a:gd name="f219" fmla="val 1324"/>
                    <a:gd name="f220" fmla="val 232"/>
                    <a:gd name="f221" fmla="val 1342"/>
                    <a:gd name="f222" fmla="val 236"/>
                    <a:gd name="f223" fmla="val 1362"/>
                    <a:gd name="f224" fmla="val 1380"/>
                    <a:gd name="f225" fmla="val 240"/>
                    <a:gd name="f226" fmla="val 1394"/>
                    <a:gd name="f227" fmla="val 242"/>
                    <a:gd name="f228" fmla="val 1400"/>
                    <a:gd name="f229" fmla="val 246"/>
                    <a:gd name="f230" fmla="val 1404"/>
                    <a:gd name="f231" fmla="val 1412"/>
                    <a:gd name="f232" fmla="val 1420"/>
                    <a:gd name="f233" fmla="val 258"/>
                    <a:gd name="f234" fmla="val 1432"/>
                    <a:gd name="f235" fmla="val 1448"/>
                    <a:gd name="f236" fmla="val 1496"/>
                    <a:gd name="f237" fmla="val 1482"/>
                    <a:gd name="f238" fmla="val 1470"/>
                    <a:gd name="f239" fmla="val 1458"/>
                    <a:gd name="f240" fmla="val 1452"/>
                    <a:gd name="f241" fmla="val 1440"/>
                    <a:gd name="f242" fmla="val 1418"/>
                    <a:gd name="f243" fmla="val 300"/>
                    <a:gd name="f244" fmla="val 1390"/>
                    <a:gd name="f245" fmla="val 1372"/>
                    <a:gd name="f246" fmla="val 1356"/>
                    <a:gd name="f247" fmla="val 1338"/>
                    <a:gd name="f248" fmla="val 1322"/>
                    <a:gd name="f249" fmla="val 1298"/>
                    <a:gd name="f250" fmla="val 320"/>
                    <a:gd name="f251" fmla="val 1290"/>
                    <a:gd name="f252" fmla="val 326"/>
                    <a:gd name="f253" fmla="val 1280"/>
                    <a:gd name="f254" fmla="val 342"/>
                    <a:gd name="f255" fmla="val 1262"/>
                    <a:gd name="f256" fmla="val 350"/>
                    <a:gd name="f257" fmla="val 1252"/>
                    <a:gd name="f258" fmla="val 1246"/>
                    <a:gd name="f259" fmla="val 368"/>
                    <a:gd name="f260" fmla="val 1242"/>
                    <a:gd name="f261" fmla="val 374"/>
                    <a:gd name="f262" fmla="val 1240"/>
                    <a:gd name="f263" fmla="val 378"/>
                    <a:gd name="f264" fmla="val 386"/>
                    <a:gd name="f265" fmla="val 1244"/>
                    <a:gd name="f266" fmla="val 1236"/>
                    <a:gd name="f267" fmla="val 426"/>
                    <a:gd name="f268" fmla="val 1228"/>
                    <a:gd name="f269" fmla="val 430"/>
                    <a:gd name="f270" fmla="val 1224"/>
                    <a:gd name="f271" fmla="val 432"/>
                    <a:gd name="f272" fmla="val 436"/>
                    <a:gd name="f273" fmla="val 1216"/>
                    <a:gd name="f274" fmla="val 440"/>
                    <a:gd name="f275" fmla="val 1210"/>
                    <a:gd name="f276" fmla="val 446"/>
                    <a:gd name="f277" fmla="val 1206"/>
                    <a:gd name="f278" fmla="val 1204"/>
                    <a:gd name="f279" fmla="val 466"/>
                    <a:gd name="f280" fmla="val 1202"/>
                    <a:gd name="f281" fmla="val 480"/>
                    <a:gd name="f282" fmla="val 514"/>
                    <a:gd name="f283" fmla="val 1196"/>
                    <a:gd name="f284" fmla="val 534"/>
                    <a:gd name="f285" fmla="val 1186"/>
                    <a:gd name="f286" fmla="val 554"/>
                    <a:gd name="f287" fmla="val 1172"/>
                    <a:gd name="f288" fmla="val 616"/>
                    <a:gd name="f289" fmla="val 624"/>
                    <a:gd name="f290" fmla="val 1116"/>
                    <a:gd name="f291" fmla="val 1058"/>
                    <a:gd name="f292" fmla="val 978"/>
                    <a:gd name="f293" fmla="val 948"/>
                    <a:gd name="f294" fmla="val 970"/>
                    <a:gd name="f295" fmla="val 986"/>
                    <a:gd name="f296" fmla="val 688"/>
                    <a:gd name="f297" fmla="val 1006"/>
                    <a:gd name="f298" fmla="val 722"/>
                    <a:gd name="f299" fmla="val 1020"/>
                    <a:gd name="f300" fmla="val 1022"/>
                    <a:gd name="f301" fmla="val 750"/>
                    <a:gd name="f302" fmla="val 760"/>
                    <a:gd name="f303" fmla="val 802"/>
                    <a:gd name="f304" fmla="val 1000"/>
                    <a:gd name="f305" fmla="val 818"/>
                    <a:gd name="f306" fmla="val 830"/>
                    <a:gd name="f307" fmla="val 836"/>
                    <a:gd name="f308" fmla="val 846"/>
                    <a:gd name="f309" fmla="val 972"/>
                    <a:gd name="f310" fmla="val 966"/>
                    <a:gd name="f311" fmla="val 858"/>
                    <a:gd name="f312" fmla="val 868"/>
                    <a:gd name="f313" fmla="val 960"/>
                    <a:gd name="f314" fmla="val 880"/>
                    <a:gd name="f315" fmla="val 894"/>
                    <a:gd name="f316" fmla="val 922"/>
                    <a:gd name="f317" fmla="val 904"/>
                    <a:gd name="f318" fmla="val 916"/>
                    <a:gd name="f319" fmla="val 914"/>
                    <a:gd name="f320" fmla="val 908"/>
                    <a:gd name="f321" fmla="val 934"/>
                    <a:gd name="f322" fmla="val 902"/>
                    <a:gd name="f323" fmla="val 900"/>
                    <a:gd name="f324" fmla="val 892"/>
                    <a:gd name="f325" fmla="val 944"/>
                    <a:gd name="f326" fmla="val 882"/>
                    <a:gd name="f327" fmla="val 956"/>
                    <a:gd name="f328" fmla="val 862"/>
                    <a:gd name="f329" fmla="val 984"/>
                    <a:gd name="f330" fmla="val 990"/>
                    <a:gd name="f331" fmla="val 854"/>
                    <a:gd name="f332" fmla="val 996"/>
                    <a:gd name="f333" fmla="val 848"/>
                    <a:gd name="f334" fmla="val 842"/>
                    <a:gd name="f335" fmla="val 838"/>
                    <a:gd name="f336" fmla="val 1044"/>
                    <a:gd name="f337" fmla="val 1054"/>
                    <a:gd name="f338" fmla="val 832"/>
                    <a:gd name="f339" fmla="val 1064"/>
                    <a:gd name="f340" fmla="val 826"/>
                    <a:gd name="f341" fmla="val 820"/>
                    <a:gd name="f342" fmla="val 1080"/>
                    <a:gd name="f343" fmla="val 816"/>
                    <a:gd name="f344" fmla="val 1096"/>
                    <a:gd name="f345" fmla="val 812"/>
                    <a:gd name="f346" fmla="val 1106"/>
                    <a:gd name="f347" fmla="val 808"/>
                    <a:gd name="f348" fmla="val 782"/>
                    <a:gd name="f349" fmla="val 1168"/>
                    <a:gd name="f350" fmla="val 1180"/>
                    <a:gd name="f351" fmla="val 712"/>
                    <a:gd name="f352" fmla="+- 0 0 -90"/>
                    <a:gd name="f353" fmla="*/ f4 1 1182"/>
                    <a:gd name="f354" fmla="*/ f5 1 1516"/>
                    <a:gd name="f355" fmla="+- f8 0 f6"/>
                    <a:gd name="f356" fmla="+- f7 0 f6"/>
                    <a:gd name="f357" fmla="*/ f352 f0 1"/>
                    <a:gd name="f358" fmla="*/ f356 1 1182"/>
                    <a:gd name="f359" fmla="*/ f355 1 1516"/>
                    <a:gd name="f360" fmla="*/ 1052 f356 1"/>
                    <a:gd name="f361" fmla="*/ 606 f355 1"/>
                    <a:gd name="f362" fmla="*/ 928 f356 1"/>
                    <a:gd name="f363" fmla="*/ 580 f355 1"/>
                    <a:gd name="f364" fmla="*/ 738 f356 1"/>
                    <a:gd name="f365" fmla="*/ 592 f355 1"/>
                    <a:gd name="f366" fmla="*/ 590 f356 1"/>
                    <a:gd name="f367" fmla="*/ 640 f355 1"/>
                    <a:gd name="f368" fmla="*/ 408 f356 1"/>
                    <a:gd name="f369" fmla="*/ 740 f355 1"/>
                    <a:gd name="f370" fmla="*/ 404 f356 1"/>
                    <a:gd name="f371" fmla="*/ 716 f355 1"/>
                    <a:gd name="f372" fmla="*/ 416 f356 1"/>
                    <a:gd name="f373" fmla="*/ 696 f355 1"/>
                    <a:gd name="f374" fmla="*/ 410 f356 1"/>
                    <a:gd name="f375" fmla="*/ 684 f355 1"/>
                    <a:gd name="f376" fmla="*/ 400 f356 1"/>
                    <a:gd name="f377" fmla="*/ 674 f355 1"/>
                    <a:gd name="f378" fmla="*/ 390 f356 1"/>
                    <a:gd name="f379" fmla="*/ 670 f355 1"/>
                    <a:gd name="f380" fmla="*/ 382 f356 1"/>
                    <a:gd name="f381" fmla="*/ 360 f356 1"/>
                    <a:gd name="f382" fmla="*/ 676 f355 1"/>
                    <a:gd name="f383" fmla="*/ 346 f356 1"/>
                    <a:gd name="f384" fmla="*/ 692 f355 1"/>
                    <a:gd name="f385" fmla="*/ 336 f356 1"/>
                    <a:gd name="f386" fmla="*/ 652 f355 1"/>
                    <a:gd name="f387" fmla="*/ 330 f356 1"/>
                    <a:gd name="f388" fmla="*/ 454 f355 1"/>
                    <a:gd name="f389" fmla="*/ 278 f356 1"/>
                    <a:gd name="f390" fmla="*/ 264 f355 1"/>
                    <a:gd name="f391" fmla="*/ 202 f356 1"/>
                    <a:gd name="f392" fmla="*/ 132 f355 1"/>
                    <a:gd name="f393" fmla="*/ 102 f356 1"/>
                    <a:gd name="f394" fmla="*/ 36 f355 1"/>
                    <a:gd name="f395" fmla="*/ 26 f356 1"/>
                    <a:gd name="f396" fmla="*/ 612 f355 1"/>
                    <a:gd name="f397" fmla="*/ 42 f356 1"/>
                    <a:gd name="f398" fmla="*/ 658 f355 1"/>
                    <a:gd name="f399" fmla="*/ 16 f356 1"/>
                    <a:gd name="f400" fmla="*/ 1072 f355 1"/>
                    <a:gd name="f401" fmla="*/ 172 f356 1"/>
                    <a:gd name="f402" fmla="*/ 898 f355 1"/>
                    <a:gd name="f403" fmla="*/ 208 f356 1"/>
                    <a:gd name="f404" fmla="*/ 874 f355 1"/>
                    <a:gd name="f405" fmla="*/ 226 f356 1"/>
                    <a:gd name="f406" fmla="*/ 896 f355 1"/>
                    <a:gd name="f407" fmla="*/ 158 f356 1"/>
                    <a:gd name="f408" fmla="*/ 998 f355 1"/>
                    <a:gd name="f409" fmla="*/ 122 f356 1"/>
                    <a:gd name="f410" fmla="*/ 1062 f355 1"/>
                    <a:gd name="f411" fmla="*/ 162 f356 1"/>
                    <a:gd name="f412" fmla="*/ 1118 f355 1"/>
                    <a:gd name="f413" fmla="*/ 220 f356 1"/>
                    <a:gd name="f414" fmla="*/ 1036 f355 1"/>
                    <a:gd name="f415" fmla="*/ 276 f356 1"/>
                    <a:gd name="f416" fmla="*/ 942 f355 1"/>
                    <a:gd name="f417" fmla="*/ 306 f356 1"/>
                    <a:gd name="f418" fmla="*/ 920 f355 1"/>
                    <a:gd name="f419" fmla="*/ 316 f356 1"/>
                    <a:gd name="f420" fmla="*/ 250 f356 1"/>
                    <a:gd name="f421" fmla="*/ 1148 f355 1"/>
                    <a:gd name="f422" fmla="*/ 224 f356 1"/>
                    <a:gd name="f423" fmla="*/ 1250 f355 1"/>
                    <a:gd name="f424" fmla="*/ 232 f356 1"/>
                    <a:gd name="f425" fmla="*/ 1342 f355 1"/>
                    <a:gd name="f426" fmla="*/ 242 f356 1"/>
                    <a:gd name="f427" fmla="*/ 1400 f355 1"/>
                    <a:gd name="f428" fmla="*/ 258 f356 1"/>
                    <a:gd name="f429" fmla="*/ 1432 f355 1"/>
                    <a:gd name="f430" fmla="*/ 310 f356 1"/>
                    <a:gd name="f431" fmla="*/ 1496 f355 1"/>
                    <a:gd name="f432" fmla="*/ 314 f356 1"/>
                    <a:gd name="f433" fmla="*/ 1458 f355 1"/>
                    <a:gd name="f434" fmla="*/ 300 f356 1"/>
                    <a:gd name="f435" fmla="*/ 1390 f355 1"/>
                    <a:gd name="f436" fmla="*/ 1298 f355 1"/>
                    <a:gd name="f437" fmla="*/ 350 f356 1"/>
                    <a:gd name="f438" fmla="*/ 1252 f355 1"/>
                    <a:gd name="f439" fmla="*/ 378 f356 1"/>
                    <a:gd name="f440" fmla="*/ 1242 f355 1"/>
                    <a:gd name="f441" fmla="*/ 426 f356 1"/>
                    <a:gd name="f442" fmla="*/ 1228 f355 1"/>
                    <a:gd name="f443" fmla="*/ 440 f356 1"/>
                    <a:gd name="f444" fmla="*/ 1210 f355 1"/>
                    <a:gd name="f445" fmla="*/ 480 f356 1"/>
                    <a:gd name="f446" fmla="*/ 1202 f355 1"/>
                    <a:gd name="f447" fmla="*/ 554 f356 1"/>
                    <a:gd name="f448" fmla="*/ 1172 f355 1"/>
                    <a:gd name="f449" fmla="*/ 620 f356 1"/>
                    <a:gd name="f450" fmla="*/ 1120 f355 1"/>
                    <a:gd name="f451" fmla="*/ 612 f356 1"/>
                    <a:gd name="f452" fmla="*/ 1058 f355 1"/>
                    <a:gd name="f453" fmla="*/ 558 f356 1"/>
                    <a:gd name="f454" fmla="*/ 938 f355 1"/>
                    <a:gd name="f455" fmla="*/ 688 f356 1"/>
                    <a:gd name="f456" fmla="*/ 1006 f355 1"/>
                    <a:gd name="f457" fmla="*/ 760 f356 1"/>
                    <a:gd name="f458" fmla="*/ 1020 f355 1"/>
                    <a:gd name="f459" fmla="*/ 818 f356 1"/>
                    <a:gd name="f460" fmla="*/ 992 f355 1"/>
                    <a:gd name="f461" fmla="*/ 852 f356 1"/>
                    <a:gd name="f462" fmla="*/ 966 f355 1"/>
                    <a:gd name="f463" fmla="*/ 890 f356 1"/>
                    <a:gd name="f464" fmla="*/ 898 f356 1"/>
                    <a:gd name="f465" fmla="*/ 922 f355 1"/>
                    <a:gd name="f466" fmla="*/ 932 f356 1"/>
                    <a:gd name="f467" fmla="*/ 904 f355 1"/>
                    <a:gd name="f468" fmla="*/ 936 f356 1"/>
                    <a:gd name="f469" fmla="*/ 892 f355 1"/>
                    <a:gd name="f470" fmla="*/ 984 f356 1"/>
                    <a:gd name="f471" fmla="*/ 858 f355 1"/>
                    <a:gd name="f472" fmla="*/ 1020 f356 1"/>
                    <a:gd name="f473" fmla="*/ 838 f355 1"/>
                    <a:gd name="f474" fmla="*/ 1064 f356 1"/>
                    <a:gd name="f475" fmla="*/ 826 f355 1"/>
                    <a:gd name="f476" fmla="*/ 1086 f356 1"/>
                    <a:gd name="f477" fmla="*/ 814 f355 1"/>
                    <a:gd name="f478" fmla="*/ 1168 f356 1"/>
                    <a:gd name="f479" fmla="*/ 760 f355 1"/>
                    <a:gd name="f480" fmla="*/ 678 f355 1"/>
                    <a:gd name="f481" fmla="*/ f357 1 f3"/>
                    <a:gd name="f482" fmla="*/ f360 1 1182"/>
                    <a:gd name="f483" fmla="*/ f361 1 1516"/>
                    <a:gd name="f484" fmla="*/ f362 1 1182"/>
                    <a:gd name="f485" fmla="*/ f363 1 1516"/>
                    <a:gd name="f486" fmla="*/ f364 1 1182"/>
                    <a:gd name="f487" fmla="*/ f365 1 1516"/>
                    <a:gd name="f488" fmla="*/ f366 1 1182"/>
                    <a:gd name="f489" fmla="*/ f367 1 1516"/>
                    <a:gd name="f490" fmla="*/ f368 1 1182"/>
                    <a:gd name="f491" fmla="*/ f369 1 1516"/>
                    <a:gd name="f492" fmla="*/ f370 1 1182"/>
                    <a:gd name="f493" fmla="*/ f371 1 1516"/>
                    <a:gd name="f494" fmla="*/ f372 1 1182"/>
                    <a:gd name="f495" fmla="*/ f373 1 1516"/>
                    <a:gd name="f496" fmla="*/ f374 1 1182"/>
                    <a:gd name="f497" fmla="*/ f375 1 1516"/>
                    <a:gd name="f498" fmla="*/ f376 1 1182"/>
                    <a:gd name="f499" fmla="*/ f377 1 1516"/>
                    <a:gd name="f500" fmla="*/ f378 1 1182"/>
                    <a:gd name="f501" fmla="*/ f379 1 1516"/>
                    <a:gd name="f502" fmla="*/ f380 1 1182"/>
                    <a:gd name="f503" fmla="*/ f381 1 1182"/>
                    <a:gd name="f504" fmla="*/ f382 1 1516"/>
                    <a:gd name="f505" fmla="*/ f383 1 1182"/>
                    <a:gd name="f506" fmla="*/ f384 1 1516"/>
                    <a:gd name="f507" fmla="*/ f385 1 1182"/>
                    <a:gd name="f508" fmla="*/ f386 1 1516"/>
                    <a:gd name="f509" fmla="*/ f387 1 1182"/>
                    <a:gd name="f510" fmla="*/ f388 1 1516"/>
                    <a:gd name="f511" fmla="*/ f389 1 1182"/>
                    <a:gd name="f512" fmla="*/ f390 1 1516"/>
                    <a:gd name="f513" fmla="*/ f391 1 1182"/>
                    <a:gd name="f514" fmla="*/ f392 1 1516"/>
                    <a:gd name="f515" fmla="*/ f393 1 1182"/>
                    <a:gd name="f516" fmla="*/ f394 1 1516"/>
                    <a:gd name="f517" fmla="*/ f395 1 1182"/>
                    <a:gd name="f518" fmla="*/ f396 1 1516"/>
                    <a:gd name="f519" fmla="*/ f397 1 1182"/>
                    <a:gd name="f520" fmla="*/ f398 1 1516"/>
                    <a:gd name="f521" fmla="*/ f399 1 1182"/>
                    <a:gd name="f522" fmla="*/ f400 1 1516"/>
                    <a:gd name="f523" fmla="*/ f401 1 1182"/>
                    <a:gd name="f524" fmla="*/ f402 1 1516"/>
                    <a:gd name="f525" fmla="*/ f403 1 1182"/>
                    <a:gd name="f526" fmla="*/ f404 1 1516"/>
                    <a:gd name="f527" fmla="*/ f405 1 1182"/>
                    <a:gd name="f528" fmla="*/ f406 1 1516"/>
                    <a:gd name="f529" fmla="*/ f407 1 1182"/>
                    <a:gd name="f530" fmla="*/ f408 1 1516"/>
                    <a:gd name="f531" fmla="*/ f409 1 1182"/>
                    <a:gd name="f532" fmla="*/ f410 1 1516"/>
                    <a:gd name="f533" fmla="*/ f411 1 1182"/>
                    <a:gd name="f534" fmla="*/ f412 1 1516"/>
                    <a:gd name="f535" fmla="*/ f413 1 1182"/>
                    <a:gd name="f536" fmla="*/ f414 1 1516"/>
                    <a:gd name="f537" fmla="*/ f415 1 1182"/>
                    <a:gd name="f538" fmla="*/ f416 1 1516"/>
                    <a:gd name="f539" fmla="*/ f417 1 1182"/>
                    <a:gd name="f540" fmla="*/ f418 1 1516"/>
                    <a:gd name="f541" fmla="*/ f419 1 1182"/>
                    <a:gd name="f542" fmla="*/ f420 1 1182"/>
                    <a:gd name="f543" fmla="*/ f421 1 1516"/>
                    <a:gd name="f544" fmla="*/ f422 1 1182"/>
                    <a:gd name="f545" fmla="*/ f423 1 1516"/>
                    <a:gd name="f546" fmla="*/ f424 1 1182"/>
                    <a:gd name="f547" fmla="*/ f425 1 1516"/>
                    <a:gd name="f548" fmla="*/ f426 1 1182"/>
                    <a:gd name="f549" fmla="*/ f427 1 1516"/>
                    <a:gd name="f550" fmla="*/ f428 1 1182"/>
                    <a:gd name="f551" fmla="*/ f429 1 1516"/>
                    <a:gd name="f552" fmla="*/ f430 1 1182"/>
                    <a:gd name="f553" fmla="*/ f431 1 1516"/>
                    <a:gd name="f554" fmla="*/ f432 1 1182"/>
                    <a:gd name="f555" fmla="*/ f433 1 1516"/>
                    <a:gd name="f556" fmla="*/ f434 1 1182"/>
                    <a:gd name="f557" fmla="*/ f435 1 1516"/>
                    <a:gd name="f558" fmla="*/ f436 1 1516"/>
                    <a:gd name="f559" fmla="*/ f437 1 1182"/>
                    <a:gd name="f560" fmla="*/ f438 1 1516"/>
                    <a:gd name="f561" fmla="*/ f439 1 1182"/>
                    <a:gd name="f562" fmla="*/ f440 1 1516"/>
                    <a:gd name="f563" fmla="*/ f441 1 1182"/>
                    <a:gd name="f564" fmla="*/ f442 1 1516"/>
                    <a:gd name="f565" fmla="*/ f443 1 1182"/>
                    <a:gd name="f566" fmla="*/ f444 1 1516"/>
                    <a:gd name="f567" fmla="*/ f445 1 1182"/>
                    <a:gd name="f568" fmla="*/ f446 1 1516"/>
                    <a:gd name="f569" fmla="*/ f447 1 1182"/>
                    <a:gd name="f570" fmla="*/ f448 1 1516"/>
                    <a:gd name="f571" fmla="*/ f449 1 1182"/>
                    <a:gd name="f572" fmla="*/ f450 1 1516"/>
                    <a:gd name="f573" fmla="*/ f451 1 1182"/>
                    <a:gd name="f574" fmla="*/ f452 1 1516"/>
                    <a:gd name="f575" fmla="*/ f453 1 1182"/>
                    <a:gd name="f576" fmla="*/ f454 1 1516"/>
                    <a:gd name="f577" fmla="*/ f455 1 1182"/>
                    <a:gd name="f578" fmla="*/ f456 1 1516"/>
                    <a:gd name="f579" fmla="*/ f457 1 1182"/>
                    <a:gd name="f580" fmla="*/ f458 1 1516"/>
                    <a:gd name="f581" fmla="*/ f459 1 1182"/>
                    <a:gd name="f582" fmla="*/ f460 1 1516"/>
                    <a:gd name="f583" fmla="*/ f461 1 1182"/>
                    <a:gd name="f584" fmla="*/ f462 1 1516"/>
                    <a:gd name="f585" fmla="*/ f463 1 1182"/>
                    <a:gd name="f586" fmla="*/ f464 1 1182"/>
                    <a:gd name="f587" fmla="*/ f465 1 1516"/>
                    <a:gd name="f588" fmla="*/ f466 1 1182"/>
                    <a:gd name="f589" fmla="*/ f467 1 1516"/>
                    <a:gd name="f590" fmla="*/ f468 1 1182"/>
                    <a:gd name="f591" fmla="*/ f469 1 1516"/>
                    <a:gd name="f592" fmla="*/ f470 1 1182"/>
                    <a:gd name="f593" fmla="*/ f471 1 1516"/>
                    <a:gd name="f594" fmla="*/ f472 1 1182"/>
                    <a:gd name="f595" fmla="*/ f473 1 1516"/>
                    <a:gd name="f596" fmla="*/ f474 1 1182"/>
                    <a:gd name="f597" fmla="*/ f475 1 1516"/>
                    <a:gd name="f598" fmla="*/ f476 1 1182"/>
                    <a:gd name="f599" fmla="*/ f477 1 1516"/>
                    <a:gd name="f600" fmla="*/ f478 1 1182"/>
                    <a:gd name="f601" fmla="*/ f479 1 1516"/>
                    <a:gd name="f602" fmla="*/ f480 1 1516"/>
                    <a:gd name="f603" fmla="*/ 0 1 f358"/>
                    <a:gd name="f604" fmla="*/ f7 1 f358"/>
                    <a:gd name="f605" fmla="*/ 0 1 f359"/>
                    <a:gd name="f606" fmla="*/ f8 1 f359"/>
                    <a:gd name="f607" fmla="+- f481 0 f1"/>
                    <a:gd name="f608" fmla="*/ f482 1 f358"/>
                    <a:gd name="f609" fmla="*/ f483 1 f359"/>
                    <a:gd name="f610" fmla="*/ f484 1 f358"/>
                    <a:gd name="f611" fmla="*/ f485 1 f359"/>
                    <a:gd name="f612" fmla="*/ f486 1 f358"/>
                    <a:gd name="f613" fmla="*/ f487 1 f359"/>
                    <a:gd name="f614" fmla="*/ f488 1 f358"/>
                    <a:gd name="f615" fmla="*/ f489 1 f359"/>
                    <a:gd name="f616" fmla="*/ f490 1 f358"/>
                    <a:gd name="f617" fmla="*/ f491 1 f359"/>
                    <a:gd name="f618" fmla="*/ f492 1 f358"/>
                    <a:gd name="f619" fmla="*/ f493 1 f359"/>
                    <a:gd name="f620" fmla="*/ f494 1 f358"/>
                    <a:gd name="f621" fmla="*/ f495 1 f359"/>
                    <a:gd name="f622" fmla="*/ f496 1 f358"/>
                    <a:gd name="f623" fmla="*/ f497 1 f359"/>
                    <a:gd name="f624" fmla="*/ f498 1 f358"/>
                    <a:gd name="f625" fmla="*/ f499 1 f359"/>
                    <a:gd name="f626" fmla="*/ f500 1 f358"/>
                    <a:gd name="f627" fmla="*/ f501 1 f359"/>
                    <a:gd name="f628" fmla="*/ f502 1 f358"/>
                    <a:gd name="f629" fmla="*/ f503 1 f358"/>
                    <a:gd name="f630" fmla="*/ f504 1 f359"/>
                    <a:gd name="f631" fmla="*/ f505 1 f358"/>
                    <a:gd name="f632" fmla="*/ f506 1 f359"/>
                    <a:gd name="f633" fmla="*/ f507 1 f358"/>
                    <a:gd name="f634" fmla="*/ f508 1 f359"/>
                    <a:gd name="f635" fmla="*/ f509 1 f358"/>
                    <a:gd name="f636" fmla="*/ f510 1 f359"/>
                    <a:gd name="f637" fmla="*/ f511 1 f358"/>
                    <a:gd name="f638" fmla="*/ f512 1 f359"/>
                    <a:gd name="f639" fmla="*/ f513 1 f358"/>
                    <a:gd name="f640" fmla="*/ f514 1 f359"/>
                    <a:gd name="f641" fmla="*/ f515 1 f358"/>
                    <a:gd name="f642" fmla="*/ f516 1 f359"/>
                    <a:gd name="f643" fmla="*/ f517 1 f358"/>
                    <a:gd name="f644" fmla="*/ f518 1 f359"/>
                    <a:gd name="f645" fmla="*/ f519 1 f358"/>
                    <a:gd name="f646" fmla="*/ f520 1 f359"/>
                    <a:gd name="f647" fmla="*/ f521 1 f358"/>
                    <a:gd name="f648" fmla="*/ f522 1 f359"/>
                    <a:gd name="f649" fmla="*/ f523 1 f358"/>
                    <a:gd name="f650" fmla="*/ f524 1 f359"/>
                    <a:gd name="f651" fmla="*/ f525 1 f358"/>
                    <a:gd name="f652" fmla="*/ f526 1 f359"/>
                    <a:gd name="f653" fmla="*/ f527 1 f358"/>
                    <a:gd name="f654" fmla="*/ f528 1 f359"/>
                    <a:gd name="f655" fmla="*/ f529 1 f358"/>
                    <a:gd name="f656" fmla="*/ f530 1 f359"/>
                    <a:gd name="f657" fmla="*/ f531 1 f358"/>
                    <a:gd name="f658" fmla="*/ f532 1 f359"/>
                    <a:gd name="f659" fmla="*/ f533 1 f358"/>
                    <a:gd name="f660" fmla="*/ f534 1 f359"/>
                    <a:gd name="f661" fmla="*/ f535 1 f358"/>
                    <a:gd name="f662" fmla="*/ f536 1 f359"/>
                    <a:gd name="f663" fmla="*/ f537 1 f358"/>
                    <a:gd name="f664" fmla="*/ f538 1 f359"/>
                    <a:gd name="f665" fmla="*/ f539 1 f358"/>
                    <a:gd name="f666" fmla="*/ f540 1 f359"/>
                    <a:gd name="f667" fmla="*/ f541 1 f358"/>
                    <a:gd name="f668" fmla="*/ f542 1 f358"/>
                    <a:gd name="f669" fmla="*/ f543 1 f359"/>
                    <a:gd name="f670" fmla="*/ f544 1 f358"/>
                    <a:gd name="f671" fmla="*/ f545 1 f359"/>
                    <a:gd name="f672" fmla="*/ f546 1 f358"/>
                    <a:gd name="f673" fmla="*/ f547 1 f359"/>
                    <a:gd name="f674" fmla="*/ f548 1 f358"/>
                    <a:gd name="f675" fmla="*/ f549 1 f359"/>
                    <a:gd name="f676" fmla="*/ f550 1 f358"/>
                    <a:gd name="f677" fmla="*/ f551 1 f359"/>
                    <a:gd name="f678" fmla="*/ f552 1 f358"/>
                    <a:gd name="f679" fmla="*/ f553 1 f359"/>
                    <a:gd name="f680" fmla="*/ f554 1 f358"/>
                    <a:gd name="f681" fmla="*/ f555 1 f359"/>
                    <a:gd name="f682" fmla="*/ f556 1 f358"/>
                    <a:gd name="f683" fmla="*/ f557 1 f359"/>
                    <a:gd name="f684" fmla="*/ f558 1 f359"/>
                    <a:gd name="f685" fmla="*/ f559 1 f358"/>
                    <a:gd name="f686" fmla="*/ f560 1 f359"/>
                    <a:gd name="f687" fmla="*/ f561 1 f358"/>
                    <a:gd name="f688" fmla="*/ f562 1 f359"/>
                    <a:gd name="f689" fmla="*/ f563 1 f358"/>
                    <a:gd name="f690" fmla="*/ f564 1 f359"/>
                    <a:gd name="f691" fmla="*/ f565 1 f358"/>
                    <a:gd name="f692" fmla="*/ f566 1 f359"/>
                    <a:gd name="f693" fmla="*/ f567 1 f358"/>
                    <a:gd name="f694" fmla="*/ f568 1 f359"/>
                    <a:gd name="f695" fmla="*/ f569 1 f358"/>
                    <a:gd name="f696" fmla="*/ f570 1 f359"/>
                    <a:gd name="f697" fmla="*/ f571 1 f358"/>
                    <a:gd name="f698" fmla="*/ f572 1 f359"/>
                    <a:gd name="f699" fmla="*/ f573 1 f358"/>
                    <a:gd name="f700" fmla="*/ f574 1 f359"/>
                    <a:gd name="f701" fmla="*/ f575 1 f358"/>
                    <a:gd name="f702" fmla="*/ f576 1 f359"/>
                    <a:gd name="f703" fmla="*/ f577 1 f358"/>
                    <a:gd name="f704" fmla="*/ f578 1 f359"/>
                    <a:gd name="f705" fmla="*/ f579 1 f358"/>
                    <a:gd name="f706" fmla="*/ f580 1 f359"/>
                    <a:gd name="f707" fmla="*/ f581 1 f358"/>
                    <a:gd name="f708" fmla="*/ f582 1 f359"/>
                    <a:gd name="f709" fmla="*/ f583 1 f358"/>
                    <a:gd name="f710" fmla="*/ f584 1 f359"/>
                    <a:gd name="f711" fmla="*/ f585 1 f358"/>
                    <a:gd name="f712" fmla="*/ f586 1 f358"/>
                    <a:gd name="f713" fmla="*/ f587 1 f359"/>
                    <a:gd name="f714" fmla="*/ f588 1 f358"/>
                    <a:gd name="f715" fmla="*/ f589 1 f359"/>
                    <a:gd name="f716" fmla="*/ f590 1 f358"/>
                    <a:gd name="f717" fmla="*/ f591 1 f359"/>
                    <a:gd name="f718" fmla="*/ f592 1 f358"/>
                    <a:gd name="f719" fmla="*/ f593 1 f359"/>
                    <a:gd name="f720" fmla="*/ f594 1 f358"/>
                    <a:gd name="f721" fmla="*/ f595 1 f359"/>
                    <a:gd name="f722" fmla="*/ f596 1 f358"/>
                    <a:gd name="f723" fmla="*/ f597 1 f359"/>
                    <a:gd name="f724" fmla="*/ f598 1 f358"/>
                    <a:gd name="f725" fmla="*/ f599 1 f359"/>
                    <a:gd name="f726" fmla="*/ f600 1 f358"/>
                    <a:gd name="f727" fmla="*/ f601 1 f359"/>
                    <a:gd name="f728" fmla="*/ f602 1 f359"/>
                    <a:gd name="f729" fmla="*/ f603 f353 1"/>
                    <a:gd name="f730" fmla="*/ f604 f353 1"/>
                    <a:gd name="f731" fmla="*/ f606 f354 1"/>
                    <a:gd name="f732" fmla="*/ f605 f354 1"/>
                    <a:gd name="f733" fmla="*/ f608 f353 1"/>
                    <a:gd name="f734" fmla="*/ f609 f354 1"/>
                    <a:gd name="f735" fmla="*/ f610 f353 1"/>
                    <a:gd name="f736" fmla="*/ f611 f354 1"/>
                    <a:gd name="f737" fmla="*/ f612 f353 1"/>
                    <a:gd name="f738" fmla="*/ f613 f354 1"/>
                    <a:gd name="f739" fmla="*/ f614 f353 1"/>
                    <a:gd name="f740" fmla="*/ f615 f354 1"/>
                    <a:gd name="f741" fmla="*/ f616 f353 1"/>
                    <a:gd name="f742" fmla="*/ f617 f354 1"/>
                    <a:gd name="f743" fmla="*/ f618 f353 1"/>
                    <a:gd name="f744" fmla="*/ f619 f354 1"/>
                    <a:gd name="f745" fmla="*/ f620 f353 1"/>
                    <a:gd name="f746" fmla="*/ f621 f354 1"/>
                    <a:gd name="f747" fmla="*/ f622 f353 1"/>
                    <a:gd name="f748" fmla="*/ f623 f354 1"/>
                    <a:gd name="f749" fmla="*/ f624 f353 1"/>
                    <a:gd name="f750" fmla="*/ f625 f354 1"/>
                    <a:gd name="f751" fmla="*/ f626 f353 1"/>
                    <a:gd name="f752" fmla="*/ f627 f354 1"/>
                    <a:gd name="f753" fmla="*/ f628 f353 1"/>
                    <a:gd name="f754" fmla="*/ f629 f353 1"/>
                    <a:gd name="f755" fmla="*/ f630 f354 1"/>
                    <a:gd name="f756" fmla="*/ f631 f353 1"/>
                    <a:gd name="f757" fmla="*/ f632 f354 1"/>
                    <a:gd name="f758" fmla="*/ f633 f353 1"/>
                    <a:gd name="f759" fmla="*/ f634 f354 1"/>
                    <a:gd name="f760" fmla="*/ f635 f353 1"/>
                    <a:gd name="f761" fmla="*/ f636 f354 1"/>
                    <a:gd name="f762" fmla="*/ f637 f353 1"/>
                    <a:gd name="f763" fmla="*/ f638 f354 1"/>
                    <a:gd name="f764" fmla="*/ f639 f353 1"/>
                    <a:gd name="f765" fmla="*/ f640 f354 1"/>
                    <a:gd name="f766" fmla="*/ f641 f353 1"/>
                    <a:gd name="f767" fmla="*/ f642 f354 1"/>
                    <a:gd name="f768" fmla="*/ f643 f353 1"/>
                    <a:gd name="f769" fmla="*/ f644 f354 1"/>
                    <a:gd name="f770" fmla="*/ f645 f353 1"/>
                    <a:gd name="f771" fmla="*/ f646 f354 1"/>
                    <a:gd name="f772" fmla="*/ f647 f353 1"/>
                    <a:gd name="f773" fmla="*/ f648 f354 1"/>
                    <a:gd name="f774" fmla="*/ f649 f353 1"/>
                    <a:gd name="f775" fmla="*/ f650 f354 1"/>
                    <a:gd name="f776" fmla="*/ f651 f353 1"/>
                    <a:gd name="f777" fmla="*/ f652 f354 1"/>
                    <a:gd name="f778" fmla="*/ f653 f353 1"/>
                    <a:gd name="f779" fmla="*/ f654 f354 1"/>
                    <a:gd name="f780" fmla="*/ f655 f353 1"/>
                    <a:gd name="f781" fmla="*/ f656 f354 1"/>
                    <a:gd name="f782" fmla="*/ f657 f353 1"/>
                    <a:gd name="f783" fmla="*/ f658 f354 1"/>
                    <a:gd name="f784" fmla="*/ f659 f353 1"/>
                    <a:gd name="f785" fmla="*/ f660 f354 1"/>
                    <a:gd name="f786" fmla="*/ f661 f353 1"/>
                    <a:gd name="f787" fmla="*/ f662 f354 1"/>
                    <a:gd name="f788" fmla="*/ f663 f353 1"/>
                    <a:gd name="f789" fmla="*/ f664 f354 1"/>
                    <a:gd name="f790" fmla="*/ f665 f353 1"/>
                    <a:gd name="f791" fmla="*/ f666 f354 1"/>
                    <a:gd name="f792" fmla="*/ f667 f353 1"/>
                    <a:gd name="f793" fmla="*/ f668 f353 1"/>
                    <a:gd name="f794" fmla="*/ f669 f354 1"/>
                    <a:gd name="f795" fmla="*/ f670 f353 1"/>
                    <a:gd name="f796" fmla="*/ f671 f354 1"/>
                    <a:gd name="f797" fmla="*/ f672 f353 1"/>
                    <a:gd name="f798" fmla="*/ f673 f354 1"/>
                    <a:gd name="f799" fmla="*/ f674 f353 1"/>
                    <a:gd name="f800" fmla="*/ f675 f354 1"/>
                    <a:gd name="f801" fmla="*/ f676 f353 1"/>
                    <a:gd name="f802" fmla="*/ f677 f354 1"/>
                    <a:gd name="f803" fmla="*/ f678 f353 1"/>
                    <a:gd name="f804" fmla="*/ f679 f354 1"/>
                    <a:gd name="f805" fmla="*/ f680 f353 1"/>
                    <a:gd name="f806" fmla="*/ f681 f354 1"/>
                    <a:gd name="f807" fmla="*/ f682 f353 1"/>
                    <a:gd name="f808" fmla="*/ f683 f354 1"/>
                    <a:gd name="f809" fmla="*/ f684 f354 1"/>
                    <a:gd name="f810" fmla="*/ f685 f353 1"/>
                    <a:gd name="f811" fmla="*/ f686 f354 1"/>
                    <a:gd name="f812" fmla="*/ f687 f353 1"/>
                    <a:gd name="f813" fmla="*/ f688 f354 1"/>
                    <a:gd name="f814" fmla="*/ f689 f353 1"/>
                    <a:gd name="f815" fmla="*/ f690 f354 1"/>
                    <a:gd name="f816" fmla="*/ f691 f353 1"/>
                    <a:gd name="f817" fmla="*/ f692 f354 1"/>
                    <a:gd name="f818" fmla="*/ f693 f353 1"/>
                    <a:gd name="f819" fmla="*/ f694 f354 1"/>
                    <a:gd name="f820" fmla="*/ f695 f353 1"/>
                    <a:gd name="f821" fmla="*/ f696 f354 1"/>
                    <a:gd name="f822" fmla="*/ f697 f353 1"/>
                    <a:gd name="f823" fmla="*/ f698 f354 1"/>
                    <a:gd name="f824" fmla="*/ f699 f353 1"/>
                    <a:gd name="f825" fmla="*/ f700 f354 1"/>
                    <a:gd name="f826" fmla="*/ f701 f353 1"/>
                    <a:gd name="f827" fmla="*/ f702 f354 1"/>
                    <a:gd name="f828" fmla="*/ f703 f353 1"/>
                    <a:gd name="f829" fmla="*/ f704 f354 1"/>
                    <a:gd name="f830" fmla="*/ f705 f353 1"/>
                    <a:gd name="f831" fmla="*/ f706 f354 1"/>
                    <a:gd name="f832" fmla="*/ f707 f353 1"/>
                    <a:gd name="f833" fmla="*/ f708 f354 1"/>
                    <a:gd name="f834" fmla="*/ f709 f353 1"/>
                    <a:gd name="f835" fmla="*/ f710 f354 1"/>
                    <a:gd name="f836" fmla="*/ f711 f353 1"/>
                    <a:gd name="f837" fmla="*/ f712 f353 1"/>
                    <a:gd name="f838" fmla="*/ f713 f354 1"/>
                    <a:gd name="f839" fmla="*/ f714 f353 1"/>
                    <a:gd name="f840" fmla="*/ f715 f354 1"/>
                    <a:gd name="f841" fmla="*/ f716 f353 1"/>
                    <a:gd name="f842" fmla="*/ f717 f354 1"/>
                    <a:gd name="f843" fmla="*/ f718 f353 1"/>
                    <a:gd name="f844" fmla="*/ f719 f354 1"/>
                    <a:gd name="f845" fmla="*/ f720 f353 1"/>
                    <a:gd name="f846" fmla="*/ f721 f354 1"/>
                    <a:gd name="f847" fmla="*/ f722 f353 1"/>
                    <a:gd name="f848" fmla="*/ f723 f354 1"/>
                    <a:gd name="f849" fmla="*/ f724 f353 1"/>
                    <a:gd name="f850" fmla="*/ f725 f354 1"/>
                    <a:gd name="f851" fmla="*/ f726 f353 1"/>
                    <a:gd name="f852" fmla="*/ f727 f354 1"/>
                    <a:gd name="f853" fmla="*/ f728 f35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07">
                      <a:pos x="f733" y="f734"/>
                    </a:cxn>
                    <a:cxn ang="f607">
                      <a:pos x="f735" y="f736"/>
                    </a:cxn>
                    <a:cxn ang="f607">
                      <a:pos x="f737" y="f738"/>
                    </a:cxn>
                    <a:cxn ang="f607">
                      <a:pos x="f739" y="f740"/>
                    </a:cxn>
                    <a:cxn ang="f607">
                      <a:pos x="f741" y="f742"/>
                    </a:cxn>
                    <a:cxn ang="f607">
                      <a:pos x="f743" y="f744"/>
                    </a:cxn>
                    <a:cxn ang="f607">
                      <a:pos x="f745" y="f746"/>
                    </a:cxn>
                    <a:cxn ang="f607">
                      <a:pos x="f747" y="f748"/>
                    </a:cxn>
                    <a:cxn ang="f607">
                      <a:pos x="f749" y="f750"/>
                    </a:cxn>
                    <a:cxn ang="f607">
                      <a:pos x="f751" y="f752"/>
                    </a:cxn>
                    <a:cxn ang="f607">
                      <a:pos x="f753" y="f752"/>
                    </a:cxn>
                    <a:cxn ang="f607">
                      <a:pos x="f754" y="f755"/>
                    </a:cxn>
                    <a:cxn ang="f607">
                      <a:pos x="f756" y="f757"/>
                    </a:cxn>
                    <a:cxn ang="f607">
                      <a:pos x="f758" y="f759"/>
                    </a:cxn>
                    <a:cxn ang="f607">
                      <a:pos x="f760" y="f761"/>
                    </a:cxn>
                    <a:cxn ang="f607">
                      <a:pos x="f762" y="f763"/>
                    </a:cxn>
                    <a:cxn ang="f607">
                      <a:pos x="f764" y="f765"/>
                    </a:cxn>
                    <a:cxn ang="f607">
                      <a:pos x="f766" y="f767"/>
                    </a:cxn>
                    <a:cxn ang="f607">
                      <a:pos x="f768" y="f769"/>
                    </a:cxn>
                    <a:cxn ang="f607">
                      <a:pos x="f770" y="f771"/>
                    </a:cxn>
                    <a:cxn ang="f607">
                      <a:pos x="f772" y="f773"/>
                    </a:cxn>
                    <a:cxn ang="f607">
                      <a:pos x="f774" y="f775"/>
                    </a:cxn>
                    <a:cxn ang="f607">
                      <a:pos x="f776" y="f777"/>
                    </a:cxn>
                    <a:cxn ang="f607">
                      <a:pos x="f778" y="f779"/>
                    </a:cxn>
                    <a:cxn ang="f607">
                      <a:pos x="f780" y="f781"/>
                    </a:cxn>
                    <a:cxn ang="f607">
                      <a:pos x="f782" y="f783"/>
                    </a:cxn>
                    <a:cxn ang="f607">
                      <a:pos x="f784" y="f785"/>
                    </a:cxn>
                    <a:cxn ang="f607">
                      <a:pos x="f786" y="f787"/>
                    </a:cxn>
                    <a:cxn ang="f607">
                      <a:pos x="f788" y="f789"/>
                    </a:cxn>
                    <a:cxn ang="f607">
                      <a:pos x="f790" y="f791"/>
                    </a:cxn>
                    <a:cxn ang="f607">
                      <a:pos x="f792" y="f789"/>
                    </a:cxn>
                    <a:cxn ang="f607">
                      <a:pos x="f793" y="f794"/>
                    </a:cxn>
                    <a:cxn ang="f607">
                      <a:pos x="f795" y="f796"/>
                    </a:cxn>
                    <a:cxn ang="f607">
                      <a:pos x="f797" y="f798"/>
                    </a:cxn>
                    <a:cxn ang="f607">
                      <a:pos x="f799" y="f800"/>
                    </a:cxn>
                    <a:cxn ang="f607">
                      <a:pos x="f801" y="f802"/>
                    </a:cxn>
                    <a:cxn ang="f607">
                      <a:pos x="f803" y="f804"/>
                    </a:cxn>
                    <a:cxn ang="f607">
                      <a:pos x="f805" y="f806"/>
                    </a:cxn>
                    <a:cxn ang="f607">
                      <a:pos x="f807" y="f808"/>
                    </a:cxn>
                    <a:cxn ang="f607">
                      <a:pos x="f792" y="f809"/>
                    </a:cxn>
                    <a:cxn ang="f607">
                      <a:pos x="f810" y="f811"/>
                    </a:cxn>
                    <a:cxn ang="f607">
                      <a:pos x="f812" y="f813"/>
                    </a:cxn>
                    <a:cxn ang="f607">
                      <a:pos x="f814" y="f815"/>
                    </a:cxn>
                    <a:cxn ang="f607">
                      <a:pos x="f816" y="f817"/>
                    </a:cxn>
                    <a:cxn ang="f607">
                      <a:pos x="f818" y="f819"/>
                    </a:cxn>
                    <a:cxn ang="f607">
                      <a:pos x="f820" y="f821"/>
                    </a:cxn>
                    <a:cxn ang="f607">
                      <a:pos x="f822" y="f823"/>
                    </a:cxn>
                    <a:cxn ang="f607">
                      <a:pos x="f824" y="f825"/>
                    </a:cxn>
                    <a:cxn ang="f607">
                      <a:pos x="f826" y="f827"/>
                    </a:cxn>
                    <a:cxn ang="f607">
                      <a:pos x="f828" y="f829"/>
                    </a:cxn>
                    <a:cxn ang="f607">
                      <a:pos x="f830" y="f831"/>
                    </a:cxn>
                    <a:cxn ang="f607">
                      <a:pos x="f832" y="f833"/>
                    </a:cxn>
                    <a:cxn ang="f607">
                      <a:pos x="f834" y="f835"/>
                    </a:cxn>
                    <a:cxn ang="f607">
                      <a:pos x="f836" y="f789"/>
                    </a:cxn>
                    <a:cxn ang="f607">
                      <a:pos x="f837" y="f838"/>
                    </a:cxn>
                    <a:cxn ang="f607">
                      <a:pos x="f839" y="f840"/>
                    </a:cxn>
                    <a:cxn ang="f607">
                      <a:pos x="f841" y="f842"/>
                    </a:cxn>
                    <a:cxn ang="f607">
                      <a:pos x="f843" y="f844"/>
                    </a:cxn>
                    <a:cxn ang="f607">
                      <a:pos x="f845" y="f846"/>
                    </a:cxn>
                    <a:cxn ang="f607">
                      <a:pos x="f847" y="f848"/>
                    </a:cxn>
                    <a:cxn ang="f607">
                      <a:pos x="f849" y="f850"/>
                    </a:cxn>
                    <a:cxn ang="f607">
                      <a:pos x="f851" y="f852"/>
                    </a:cxn>
                    <a:cxn ang="f607">
                      <a:pos x="f751" y="f853"/>
                    </a:cxn>
                  </a:cxnLst>
                  <a:rect l="f729" t="f732" r="f730" b="f731"/>
                  <a:pathLst>
                    <a:path w="1182" h="1516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6"/>
                      </a:lnTo>
                      <a:lnTo>
                        <a:pt x="f28" y="f24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7" y="f38"/>
                      </a:lnTo>
                      <a:lnTo>
                        <a:pt x="f20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48" y="f45"/>
                      </a:lnTo>
                      <a:lnTo>
                        <a:pt x="f48" y="f45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8"/>
                      </a:lnTo>
                      <a:lnTo>
                        <a:pt x="f54" y="f59"/>
                      </a:lnTo>
                      <a:lnTo>
                        <a:pt x="f46" y="f43"/>
                      </a:lnTo>
                      <a:lnTo>
                        <a:pt x="f46" y="f43"/>
                      </a:lnTo>
                      <a:lnTo>
                        <a:pt x="f50" y="f43"/>
                      </a:lnTo>
                      <a:lnTo>
                        <a:pt x="f52" y="f60"/>
                      </a:lnTo>
                      <a:lnTo>
                        <a:pt x="f50" y="f61"/>
                      </a:lnTo>
                      <a:lnTo>
                        <a:pt x="f48" y="f61"/>
                      </a:lnTo>
                      <a:lnTo>
                        <a:pt x="f48" y="f62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5" y="f64"/>
                      </a:lnTo>
                      <a:lnTo>
                        <a:pt x="f67" y="f64"/>
                      </a:lnTo>
                      <a:lnTo>
                        <a:pt x="f68" y="f69"/>
                      </a:lnTo>
                      <a:lnTo>
                        <a:pt x="f70" y="f64"/>
                      </a:lnTo>
                      <a:lnTo>
                        <a:pt x="f71" y="f69"/>
                      </a:lnTo>
                      <a:lnTo>
                        <a:pt x="f72" y="f69"/>
                      </a:lnTo>
                      <a:lnTo>
                        <a:pt x="f72" y="f66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69"/>
                      </a:lnTo>
                      <a:lnTo>
                        <a:pt x="f74" y="f69"/>
                      </a:lnTo>
                      <a:lnTo>
                        <a:pt x="f75" y="f76"/>
                      </a:lnTo>
                      <a:lnTo>
                        <a:pt x="f77" y="f69"/>
                      </a:lnTo>
                      <a:lnTo>
                        <a:pt x="f78" y="f64"/>
                      </a:lnTo>
                      <a:lnTo>
                        <a:pt x="f2" y="f73"/>
                      </a:lnTo>
                      <a:lnTo>
                        <a:pt x="f2" y="f73"/>
                      </a:lnTo>
                      <a:lnTo>
                        <a:pt x="f79" y="f80"/>
                      </a:lnTo>
                      <a:lnTo>
                        <a:pt x="f79" y="f43"/>
                      </a:lnTo>
                      <a:lnTo>
                        <a:pt x="f79" y="f43"/>
                      </a:lnTo>
                      <a:lnTo>
                        <a:pt x="f81" y="f82"/>
                      </a:lnTo>
                      <a:lnTo>
                        <a:pt x="f83" y="f84"/>
                      </a:lnTo>
                      <a:lnTo>
                        <a:pt x="f83" y="f84"/>
                      </a:lnTo>
                      <a:lnTo>
                        <a:pt x="f85" y="f58"/>
                      </a:lnTo>
                      <a:lnTo>
                        <a:pt x="f85" y="f58"/>
                      </a:lnTo>
                      <a:lnTo>
                        <a:pt x="f86" y="f87"/>
                      </a:lnTo>
                      <a:lnTo>
                        <a:pt x="f83" y="f32"/>
                      </a:lnTo>
                      <a:lnTo>
                        <a:pt x="f86" y="f88"/>
                      </a:lnTo>
                      <a:lnTo>
                        <a:pt x="f85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6" y="f85"/>
                      </a:lnTo>
                      <a:lnTo>
                        <a:pt x="f97" y="f98"/>
                      </a:lnTo>
                      <a:lnTo>
                        <a:pt x="f99" y="f100"/>
                      </a:lnTo>
                      <a:lnTo>
                        <a:pt x="f101" y="f102"/>
                      </a:lnTo>
                      <a:lnTo>
                        <a:pt x="f103" y="f104"/>
                      </a:lnTo>
                      <a:lnTo>
                        <a:pt x="f105" y="f106"/>
                      </a:lnTo>
                      <a:lnTo>
                        <a:pt x="f105" y="f106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3" y="f114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6"/>
                      </a:lnTo>
                      <a:lnTo>
                        <a:pt x="f6" y="f122"/>
                      </a:lnTo>
                      <a:lnTo>
                        <a:pt x="f6" y="f18"/>
                      </a:lnTo>
                      <a:lnTo>
                        <a:pt x="f123" y="f124"/>
                      </a:lnTo>
                      <a:lnTo>
                        <a:pt x="f125" y="f39"/>
                      </a:lnTo>
                      <a:lnTo>
                        <a:pt x="f126" y="f127"/>
                      </a:lnTo>
                      <a:lnTo>
                        <a:pt x="f126" y="f128"/>
                      </a:lnTo>
                      <a:lnTo>
                        <a:pt x="f126" y="f128"/>
                      </a:lnTo>
                      <a:lnTo>
                        <a:pt x="f129" y="f127"/>
                      </a:lnTo>
                      <a:lnTo>
                        <a:pt x="f121" y="f128"/>
                      </a:lnTo>
                      <a:lnTo>
                        <a:pt x="f6" y="f35"/>
                      </a:lnTo>
                      <a:lnTo>
                        <a:pt x="f6" y="f13"/>
                      </a:lnTo>
                      <a:lnTo>
                        <a:pt x="f6" y="f13"/>
                      </a:lnTo>
                      <a:lnTo>
                        <a:pt x="f130" y="f131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138" y="f139"/>
                      </a:lnTo>
                      <a:lnTo>
                        <a:pt x="f140" y="f141"/>
                      </a:lnTo>
                      <a:lnTo>
                        <a:pt x="f142" y="f143"/>
                      </a:lnTo>
                      <a:lnTo>
                        <a:pt x="f144" y="f145"/>
                      </a:lnTo>
                      <a:lnTo>
                        <a:pt x="f144" y="f145"/>
                      </a:lnTo>
                      <a:lnTo>
                        <a:pt x="f146" y="f143"/>
                      </a:lnTo>
                      <a:lnTo>
                        <a:pt x="f147" y="f143"/>
                      </a:lnTo>
                      <a:lnTo>
                        <a:pt x="f105" y="f145"/>
                      </a:lnTo>
                      <a:lnTo>
                        <a:pt x="f148" y="f149"/>
                      </a:lnTo>
                      <a:lnTo>
                        <a:pt x="f150" y="f151"/>
                      </a:lnTo>
                      <a:lnTo>
                        <a:pt x="f152" y="f153"/>
                      </a:lnTo>
                      <a:lnTo>
                        <a:pt x="f154" y="f155"/>
                      </a:lnTo>
                      <a:lnTo>
                        <a:pt x="f107" y="f156"/>
                      </a:lnTo>
                      <a:lnTo>
                        <a:pt x="f157" y="f158"/>
                      </a:lnTo>
                      <a:lnTo>
                        <a:pt x="f109" y="f159"/>
                      </a:lnTo>
                      <a:lnTo>
                        <a:pt x="f160" y="f19"/>
                      </a:lnTo>
                      <a:lnTo>
                        <a:pt x="f161" y="f162"/>
                      </a:lnTo>
                      <a:lnTo>
                        <a:pt x="f111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170" y="f171"/>
                      </a:lnTo>
                      <a:lnTo>
                        <a:pt x="f172" y="f173"/>
                      </a:lnTo>
                      <a:lnTo>
                        <a:pt x="f113" y="f174"/>
                      </a:lnTo>
                      <a:lnTo>
                        <a:pt x="f175" y="f176"/>
                      </a:lnTo>
                      <a:lnTo>
                        <a:pt x="f161" y="f177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54" y="f15"/>
                      </a:lnTo>
                      <a:lnTo>
                        <a:pt x="f182" y="f183"/>
                      </a:lnTo>
                      <a:lnTo>
                        <a:pt x="f184" y="f185"/>
                      </a:lnTo>
                      <a:lnTo>
                        <a:pt x="f186" y="f187"/>
                      </a:lnTo>
                      <a:lnTo>
                        <a:pt x="f188" y="f19"/>
                      </a:lnTo>
                      <a:lnTo>
                        <a:pt x="f189" y="f190"/>
                      </a:lnTo>
                      <a:lnTo>
                        <a:pt x="f191" y="f2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6" y="f25"/>
                      </a:lnTo>
                      <a:lnTo>
                        <a:pt x="f196" y="f25"/>
                      </a:lnTo>
                      <a:lnTo>
                        <a:pt x="f96" y="f197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94" y="f204"/>
                      </a:lnTo>
                      <a:lnTo>
                        <a:pt x="f94" y="f204"/>
                      </a:lnTo>
                      <a:lnTo>
                        <a:pt x="f205" y="f193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169"/>
                      </a:lnTo>
                      <a:lnTo>
                        <a:pt x="f188" y="f212"/>
                      </a:lnTo>
                      <a:lnTo>
                        <a:pt x="f102" y="f213"/>
                      </a:lnTo>
                      <a:lnTo>
                        <a:pt x="f102" y="f213"/>
                      </a:lnTo>
                      <a:lnTo>
                        <a:pt x="f186" y="f214"/>
                      </a:lnTo>
                      <a:lnTo>
                        <a:pt x="f152" y="f215"/>
                      </a:lnTo>
                      <a:lnTo>
                        <a:pt x="f105" y="f216"/>
                      </a:lnTo>
                      <a:lnTo>
                        <a:pt x="f105" y="f217"/>
                      </a:lnTo>
                      <a:lnTo>
                        <a:pt x="f105" y="f218"/>
                      </a:lnTo>
                      <a:lnTo>
                        <a:pt x="f105" y="f218"/>
                      </a:lnTo>
                      <a:lnTo>
                        <a:pt x="f186" y="f219"/>
                      </a:lnTo>
                      <a:lnTo>
                        <a:pt x="f220" y="f221"/>
                      </a:lnTo>
                      <a:lnTo>
                        <a:pt x="f222" y="f223"/>
                      </a:lnTo>
                      <a:lnTo>
                        <a:pt x="f222" y="f223"/>
                      </a:lnTo>
                      <a:lnTo>
                        <a:pt x="f148" y="f224"/>
                      </a:lnTo>
                      <a:lnTo>
                        <a:pt x="f225" y="f226"/>
                      </a:lnTo>
                      <a:lnTo>
                        <a:pt x="f227" y="f228"/>
                      </a:lnTo>
                      <a:lnTo>
                        <a:pt x="f229" y="f230"/>
                      </a:lnTo>
                      <a:lnTo>
                        <a:pt x="f229" y="f230"/>
                      </a:lnTo>
                      <a:lnTo>
                        <a:pt x="f150" y="f231"/>
                      </a:lnTo>
                      <a:lnTo>
                        <a:pt x="f189" y="f232"/>
                      </a:lnTo>
                      <a:lnTo>
                        <a:pt x="f233" y="f234"/>
                      </a:lnTo>
                      <a:lnTo>
                        <a:pt x="f103" y="f235"/>
                      </a:lnTo>
                      <a:lnTo>
                        <a:pt x="f233" y="f8"/>
                      </a:lnTo>
                      <a:lnTo>
                        <a:pt x="f96" y="f8"/>
                      </a:lnTo>
                      <a:lnTo>
                        <a:pt x="f96" y="f8"/>
                      </a:lnTo>
                      <a:lnTo>
                        <a:pt x="f200" y="f236"/>
                      </a:lnTo>
                      <a:lnTo>
                        <a:pt x="f200" y="f236"/>
                      </a:lnTo>
                      <a:lnTo>
                        <a:pt x="f94" y="f237"/>
                      </a:lnTo>
                      <a:lnTo>
                        <a:pt x="f94" y="f238"/>
                      </a:lnTo>
                      <a:lnTo>
                        <a:pt x="f94" y="f239"/>
                      </a:lnTo>
                      <a:lnTo>
                        <a:pt x="f94" y="f239"/>
                      </a:lnTo>
                      <a:lnTo>
                        <a:pt x="f94" y="f240"/>
                      </a:lnTo>
                      <a:lnTo>
                        <a:pt x="f202" y="f241"/>
                      </a:lnTo>
                      <a:lnTo>
                        <a:pt x="f200" y="f242"/>
                      </a:lnTo>
                      <a:lnTo>
                        <a:pt x="f243" y="f244"/>
                      </a:lnTo>
                      <a:lnTo>
                        <a:pt x="f243" y="f244"/>
                      </a:lnTo>
                      <a:lnTo>
                        <a:pt x="f98" y="f245"/>
                      </a:lnTo>
                      <a:lnTo>
                        <a:pt x="f98" y="f246"/>
                      </a:lnTo>
                      <a:lnTo>
                        <a:pt x="f243" y="f247"/>
                      </a:lnTo>
                      <a:lnTo>
                        <a:pt x="f198" y="f248"/>
                      </a:lnTo>
                      <a:lnTo>
                        <a:pt x="f205" y="f249"/>
                      </a:lnTo>
                      <a:lnTo>
                        <a:pt x="f250" y="f251"/>
                      </a:lnTo>
                      <a:lnTo>
                        <a:pt x="f250" y="f251"/>
                      </a:lnTo>
                      <a:lnTo>
                        <a:pt x="f252" y="f253"/>
                      </a:lnTo>
                      <a:lnTo>
                        <a:pt x="f254" y="f255"/>
                      </a:lnTo>
                      <a:lnTo>
                        <a:pt x="f256" y="f257"/>
                      </a:lnTo>
                      <a:lnTo>
                        <a:pt x="f2" y="f258"/>
                      </a:lnTo>
                      <a:lnTo>
                        <a:pt x="f259" y="f260"/>
                      </a:lnTo>
                      <a:lnTo>
                        <a:pt x="f261" y="f262"/>
                      </a:lnTo>
                      <a:lnTo>
                        <a:pt x="f263" y="f260"/>
                      </a:lnTo>
                      <a:lnTo>
                        <a:pt x="f263" y="f260"/>
                      </a:lnTo>
                      <a:lnTo>
                        <a:pt x="f264" y="f265"/>
                      </a:lnTo>
                      <a:lnTo>
                        <a:pt x="f68" y="f260"/>
                      </a:lnTo>
                      <a:lnTo>
                        <a:pt x="f48" y="f262"/>
                      </a:lnTo>
                      <a:lnTo>
                        <a:pt x="f93" y="f266"/>
                      </a:lnTo>
                      <a:lnTo>
                        <a:pt x="f267" y="f268"/>
                      </a:lnTo>
                      <a:lnTo>
                        <a:pt x="f269" y="f270"/>
                      </a:lnTo>
                      <a:lnTo>
                        <a:pt x="f269" y="f270"/>
                      </a:lnTo>
                      <a:lnTo>
                        <a:pt x="f271" y="f215"/>
                      </a:lnTo>
                      <a:lnTo>
                        <a:pt x="f272" y="f273"/>
                      </a:lnTo>
                      <a:lnTo>
                        <a:pt x="f274" y="f275"/>
                      </a:lnTo>
                      <a:lnTo>
                        <a:pt x="f276" y="f277"/>
                      </a:lnTo>
                      <a:lnTo>
                        <a:pt x="f91" y="f278"/>
                      </a:lnTo>
                      <a:lnTo>
                        <a:pt x="f279" y="f280"/>
                      </a:lnTo>
                      <a:lnTo>
                        <a:pt x="f281" y="f280"/>
                      </a:lnTo>
                      <a:lnTo>
                        <a:pt x="f281" y="f280"/>
                      </a:lnTo>
                      <a:lnTo>
                        <a:pt x="f89" y="f278"/>
                      </a:lnTo>
                      <a:lnTo>
                        <a:pt x="f42" y="f280"/>
                      </a:lnTo>
                      <a:lnTo>
                        <a:pt x="f282" y="f283"/>
                      </a:lnTo>
                      <a:lnTo>
                        <a:pt x="f284" y="f285"/>
                      </a:lnTo>
                      <a:lnTo>
                        <a:pt x="f286" y="f287"/>
                      </a:lnTo>
                      <a:lnTo>
                        <a:pt x="f30" y="f212"/>
                      </a:lnTo>
                      <a:lnTo>
                        <a:pt x="f18" y="f9"/>
                      </a:lnTo>
                      <a:lnTo>
                        <a:pt x="f288" y="f173"/>
                      </a:lnTo>
                      <a:lnTo>
                        <a:pt x="f288" y="f173"/>
                      </a:lnTo>
                      <a:lnTo>
                        <a:pt x="f14" y="f173"/>
                      </a:lnTo>
                      <a:lnTo>
                        <a:pt x="f37" y="f173"/>
                      </a:lnTo>
                      <a:lnTo>
                        <a:pt x="f289" y="f290"/>
                      </a:lnTo>
                      <a:lnTo>
                        <a:pt x="f289" y="f174"/>
                      </a:lnTo>
                      <a:lnTo>
                        <a:pt x="f14" y="f13"/>
                      </a:lnTo>
                      <a:lnTo>
                        <a:pt x="f124" y="f291"/>
                      </a:lnTo>
                      <a:lnTo>
                        <a:pt x="f18" y="f210"/>
                      </a:lnTo>
                      <a:lnTo>
                        <a:pt x="f18" y="f210"/>
                      </a:lnTo>
                      <a:lnTo>
                        <a:pt x="f20" y="f19"/>
                      </a:lnTo>
                      <a:lnTo>
                        <a:pt x="f24" y="f292"/>
                      </a:lnTo>
                      <a:lnTo>
                        <a:pt x="f40" y="f204"/>
                      </a:lnTo>
                      <a:lnTo>
                        <a:pt x="f40" y="f204"/>
                      </a:lnTo>
                      <a:lnTo>
                        <a:pt x="f30" y="f293"/>
                      </a:lnTo>
                      <a:lnTo>
                        <a:pt x="f38" y="f294"/>
                      </a:lnTo>
                      <a:lnTo>
                        <a:pt x="f127" y="f295"/>
                      </a:lnTo>
                      <a:lnTo>
                        <a:pt x="f296" y="f297"/>
                      </a:lnTo>
                      <a:lnTo>
                        <a:pt x="f298" y="f299"/>
                      </a:lnTo>
                      <a:lnTo>
                        <a:pt x="f298" y="f299"/>
                      </a:lnTo>
                      <a:lnTo>
                        <a:pt x="f31" y="f300"/>
                      </a:lnTo>
                      <a:lnTo>
                        <a:pt x="f301" y="f300"/>
                      </a:lnTo>
                      <a:lnTo>
                        <a:pt x="f302" y="f299"/>
                      </a:lnTo>
                      <a:lnTo>
                        <a:pt x="f302" y="f299"/>
                      </a:lnTo>
                      <a:lnTo>
                        <a:pt x="f29" y="f165"/>
                      </a:lnTo>
                      <a:lnTo>
                        <a:pt x="f303" y="f304"/>
                      </a:lnTo>
                      <a:lnTo>
                        <a:pt x="f303" y="f304"/>
                      </a:lnTo>
                      <a:lnTo>
                        <a:pt x="f305" y="f190"/>
                      </a:lnTo>
                      <a:lnTo>
                        <a:pt x="f306" y="f295"/>
                      </a:lnTo>
                      <a:lnTo>
                        <a:pt x="f307" y="f208"/>
                      </a:lnTo>
                      <a:lnTo>
                        <a:pt x="f307" y="f208"/>
                      </a:lnTo>
                      <a:lnTo>
                        <a:pt x="f308" y="f309"/>
                      </a:lnTo>
                      <a:lnTo>
                        <a:pt x="f27" y="f310"/>
                      </a:lnTo>
                      <a:lnTo>
                        <a:pt x="f311" y="f135"/>
                      </a:lnTo>
                      <a:lnTo>
                        <a:pt x="f311" y="f135"/>
                      </a:lnTo>
                      <a:lnTo>
                        <a:pt x="f312" y="f313"/>
                      </a:lnTo>
                      <a:lnTo>
                        <a:pt x="f314" y="f206"/>
                      </a:lnTo>
                      <a:lnTo>
                        <a:pt x="f25" y="f193"/>
                      </a:lnTo>
                      <a:lnTo>
                        <a:pt x="f315" y="f203"/>
                      </a:lnTo>
                      <a:lnTo>
                        <a:pt x="f315" y="f195"/>
                      </a:lnTo>
                      <a:lnTo>
                        <a:pt x="f315" y="f195"/>
                      </a:lnTo>
                      <a:lnTo>
                        <a:pt x="f153" y="f137"/>
                      </a:lnTo>
                      <a:lnTo>
                        <a:pt x="f139" y="f316"/>
                      </a:lnTo>
                      <a:lnTo>
                        <a:pt x="f317" y="f318"/>
                      </a:lnTo>
                      <a:lnTo>
                        <a:pt x="f319" y="f155"/>
                      </a:lnTo>
                      <a:lnTo>
                        <a:pt x="f319" y="f155"/>
                      </a:lnTo>
                      <a:lnTo>
                        <a:pt x="f156" y="f320"/>
                      </a:lnTo>
                      <a:lnTo>
                        <a:pt x="f201" y="f317"/>
                      </a:lnTo>
                      <a:lnTo>
                        <a:pt x="f321" y="f322"/>
                      </a:lnTo>
                      <a:lnTo>
                        <a:pt x="f321" y="f323"/>
                      </a:lnTo>
                      <a:lnTo>
                        <a:pt x="f321" y="f323"/>
                      </a:lnTo>
                      <a:lnTo>
                        <a:pt x="f321" y="f153"/>
                      </a:lnTo>
                      <a:lnTo>
                        <a:pt x="f203" y="f324"/>
                      </a:lnTo>
                      <a:lnTo>
                        <a:pt x="f325" y="f326"/>
                      </a:lnTo>
                      <a:lnTo>
                        <a:pt x="f327" y="f312"/>
                      </a:lnTo>
                      <a:lnTo>
                        <a:pt x="f327" y="f312"/>
                      </a:lnTo>
                      <a:lnTo>
                        <a:pt x="f309" y="f328"/>
                      </a:lnTo>
                      <a:lnTo>
                        <a:pt x="f329" y="f311"/>
                      </a:lnTo>
                      <a:lnTo>
                        <a:pt x="f330" y="f331"/>
                      </a:lnTo>
                      <a:lnTo>
                        <a:pt x="f330" y="f331"/>
                      </a:lnTo>
                      <a:lnTo>
                        <a:pt x="f332" y="f333"/>
                      </a:lnTo>
                      <a:lnTo>
                        <a:pt x="f297" y="f334"/>
                      </a:lnTo>
                      <a:lnTo>
                        <a:pt x="f299" y="f335"/>
                      </a:lnTo>
                      <a:lnTo>
                        <a:pt x="f167" y="f307"/>
                      </a:lnTo>
                      <a:lnTo>
                        <a:pt x="f167" y="f307"/>
                      </a:lnTo>
                      <a:lnTo>
                        <a:pt x="f336" y="f307"/>
                      </a:lnTo>
                      <a:lnTo>
                        <a:pt x="f337" y="f338"/>
                      </a:lnTo>
                      <a:lnTo>
                        <a:pt x="f339" y="f340"/>
                      </a:lnTo>
                      <a:lnTo>
                        <a:pt x="f339" y="f340"/>
                      </a:lnTo>
                      <a:lnTo>
                        <a:pt x="f131" y="f341"/>
                      </a:lnTo>
                      <a:lnTo>
                        <a:pt x="f342" y="f343"/>
                      </a:lnTo>
                      <a:lnTo>
                        <a:pt x="f13" y="f28"/>
                      </a:lnTo>
                      <a:lnTo>
                        <a:pt x="f13" y="f28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177" y="f303"/>
                      </a:lnTo>
                      <a:lnTo>
                        <a:pt x="f212" y="f348"/>
                      </a:lnTo>
                      <a:lnTo>
                        <a:pt x="f349" y="f302"/>
                      </a:lnTo>
                      <a:lnTo>
                        <a:pt x="f350" y="f31"/>
                      </a:lnTo>
                      <a:lnTo>
                        <a:pt x="f7" y="f351"/>
                      </a:lnTo>
                      <a:lnTo>
                        <a:pt x="f349" y="f61"/>
                      </a:lnTo>
                      <a:lnTo>
                        <a:pt x="f9" y="f10"/>
                      </a:lnTo>
                      <a:close/>
                      <a:moveTo>
                        <a:pt x="f71" y="f62"/>
                      </a:moveTo>
                      <a:lnTo>
                        <a:pt x="f71" y="f61"/>
                      </a:lnTo>
                      <a:lnTo>
                        <a:pt x="f71" y="f62"/>
                      </a:lnTo>
                      <a:lnTo>
                        <a:pt x="f71" y="f62"/>
                      </a:lnTo>
                      <a:lnTo>
                        <a:pt x="f71" y="f62"/>
                      </a:lnTo>
                      <a:close/>
                    </a:path>
                  </a:pathLst>
                </a:custGeom>
                <a:solidFill>
                  <a:srgbClr val="FFB666">
                    <a:alpha val="6000"/>
                  </a:srgbClr>
                </a:solidFill>
                <a:ln w="9528">
                  <a:solidFill>
                    <a:srgbClr val="6E8598">
                      <a:alpha val="9000"/>
                    </a:srgb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56" name="Group 92">
                <a:extLst>
                  <a:ext uri="{FF2B5EF4-FFF2-40B4-BE49-F238E27FC236}">
                    <a16:creationId xmlns:a16="http://schemas.microsoft.com/office/drawing/2014/main" id="{43FA64B9-CE9E-9787-F35E-EF18FD1D7D59}"/>
                  </a:ext>
                </a:extLst>
              </p:cNvPr>
              <p:cNvGrpSpPr/>
              <p:nvPr/>
            </p:nvGrpSpPr>
            <p:grpSpPr>
              <a:xfrm>
                <a:off x="0" y="2846362"/>
                <a:ext cx="930493" cy="1301748"/>
                <a:chOff x="0" y="2846362"/>
                <a:chExt cx="930493" cy="1301748"/>
              </a:xfrm>
            </p:grpSpPr>
            <p:sp>
              <p:nvSpPr>
                <p:cNvPr id="57" name="Freeform 49">
                  <a:extLst>
                    <a:ext uri="{FF2B5EF4-FFF2-40B4-BE49-F238E27FC236}">
                      <a16:creationId xmlns:a16="http://schemas.microsoft.com/office/drawing/2014/main" id="{691D3FCF-0E0E-137C-7BF2-04DBCFFB47E6}"/>
                    </a:ext>
                  </a:extLst>
                </p:cNvPr>
                <p:cNvSpPr/>
                <p:nvPr/>
              </p:nvSpPr>
              <p:spPr>
                <a:xfrm>
                  <a:off x="0" y="3446455"/>
                  <a:ext cx="84591" cy="13158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72"/>
                    <a:gd name="f7" fmla="val 112"/>
                    <a:gd name="f8" fmla="val 70"/>
                    <a:gd name="f9" fmla="val 110"/>
                    <a:gd name="f10" fmla="val 64"/>
                    <a:gd name="f11" fmla="val 96"/>
                    <a:gd name="f12" fmla="val 8"/>
                    <a:gd name="f13" fmla="val 10"/>
                    <a:gd name="f14" fmla="val 2"/>
                    <a:gd name="f15" fmla="val 22"/>
                    <a:gd name="f16" fmla="val 60"/>
                    <a:gd name="f17" fmla="val 98"/>
                    <a:gd name="f18" fmla="val 66"/>
                    <a:gd name="f19" fmla="val 108"/>
                    <a:gd name="f20" fmla="+- 0 0 -90"/>
                    <a:gd name="f21" fmla="*/ f3 1 72"/>
                    <a:gd name="f22" fmla="*/ f4 1 112"/>
                    <a:gd name="f23" fmla="+- f7 0 f5"/>
                    <a:gd name="f24" fmla="+- f6 0 f5"/>
                    <a:gd name="f25" fmla="*/ f20 f0 1"/>
                    <a:gd name="f26" fmla="*/ f24 1 72"/>
                    <a:gd name="f27" fmla="*/ f23 1 112"/>
                    <a:gd name="f28" fmla="*/ 70 f24 1"/>
                    <a:gd name="f29" fmla="*/ 112 f23 1"/>
                    <a:gd name="f30" fmla="*/ 72 f24 1"/>
                    <a:gd name="f31" fmla="*/ 110 f23 1"/>
                    <a:gd name="f32" fmla="*/ 64 f24 1"/>
                    <a:gd name="f33" fmla="*/ 96 f23 1"/>
                    <a:gd name="f34" fmla="*/ 8 f24 1"/>
                    <a:gd name="f35" fmla="*/ 10 f23 1"/>
                    <a:gd name="f36" fmla="*/ 2 f24 1"/>
                    <a:gd name="f37" fmla="*/ 2 f23 1"/>
                    <a:gd name="f38" fmla="*/ 0 f24 1"/>
                    <a:gd name="f39" fmla="*/ 0 f23 1"/>
                    <a:gd name="f40" fmla="*/ 22 f23 1"/>
                    <a:gd name="f41" fmla="*/ 60 f24 1"/>
                    <a:gd name="f42" fmla="*/ 98 f23 1"/>
                    <a:gd name="f43" fmla="*/ 66 f24 1"/>
                    <a:gd name="f44" fmla="*/ 108 f23 1"/>
                    <a:gd name="f45" fmla="*/ f25 1 f2"/>
                    <a:gd name="f46" fmla="*/ f28 1 72"/>
                    <a:gd name="f47" fmla="*/ f29 1 112"/>
                    <a:gd name="f48" fmla="*/ f30 1 72"/>
                    <a:gd name="f49" fmla="*/ f31 1 112"/>
                    <a:gd name="f50" fmla="*/ f32 1 72"/>
                    <a:gd name="f51" fmla="*/ f33 1 112"/>
                    <a:gd name="f52" fmla="*/ f34 1 72"/>
                    <a:gd name="f53" fmla="*/ f35 1 112"/>
                    <a:gd name="f54" fmla="*/ f36 1 72"/>
                    <a:gd name="f55" fmla="*/ f37 1 112"/>
                    <a:gd name="f56" fmla="*/ f38 1 72"/>
                    <a:gd name="f57" fmla="*/ f39 1 112"/>
                    <a:gd name="f58" fmla="*/ f40 1 112"/>
                    <a:gd name="f59" fmla="*/ f41 1 72"/>
                    <a:gd name="f60" fmla="*/ f42 1 112"/>
                    <a:gd name="f61" fmla="*/ f43 1 72"/>
                    <a:gd name="f62" fmla="*/ f44 1 112"/>
                    <a:gd name="f63" fmla="*/ 0 1 f26"/>
                    <a:gd name="f64" fmla="*/ f6 1 f26"/>
                    <a:gd name="f65" fmla="*/ 0 1 f27"/>
                    <a:gd name="f66" fmla="*/ f7 1 f27"/>
                    <a:gd name="f67" fmla="+- f45 0 f1"/>
                    <a:gd name="f68" fmla="*/ f46 1 f26"/>
                    <a:gd name="f69" fmla="*/ f47 1 f27"/>
                    <a:gd name="f70" fmla="*/ f48 1 f26"/>
                    <a:gd name="f71" fmla="*/ f49 1 f27"/>
                    <a:gd name="f72" fmla="*/ f50 1 f26"/>
                    <a:gd name="f73" fmla="*/ f51 1 f27"/>
                    <a:gd name="f74" fmla="*/ f52 1 f26"/>
                    <a:gd name="f75" fmla="*/ f53 1 f27"/>
                    <a:gd name="f76" fmla="*/ f54 1 f26"/>
                    <a:gd name="f77" fmla="*/ f55 1 f27"/>
                    <a:gd name="f78" fmla="*/ f56 1 f26"/>
                    <a:gd name="f79" fmla="*/ f57 1 f27"/>
                    <a:gd name="f80" fmla="*/ f58 1 f27"/>
                    <a:gd name="f81" fmla="*/ f59 1 f26"/>
                    <a:gd name="f82" fmla="*/ f60 1 f27"/>
                    <a:gd name="f83" fmla="*/ f61 1 f26"/>
                    <a:gd name="f84" fmla="*/ f62 1 f27"/>
                    <a:gd name="f85" fmla="*/ f63 f21 1"/>
                    <a:gd name="f86" fmla="*/ f64 f21 1"/>
                    <a:gd name="f87" fmla="*/ f66 f22 1"/>
                    <a:gd name="f88" fmla="*/ f65 f22 1"/>
                    <a:gd name="f89" fmla="*/ f68 f21 1"/>
                    <a:gd name="f90" fmla="*/ f69 f22 1"/>
                    <a:gd name="f91" fmla="*/ f70 f21 1"/>
                    <a:gd name="f92" fmla="*/ f71 f22 1"/>
                    <a:gd name="f93" fmla="*/ f72 f21 1"/>
                    <a:gd name="f94" fmla="*/ f73 f22 1"/>
                    <a:gd name="f95" fmla="*/ f74 f21 1"/>
                    <a:gd name="f96" fmla="*/ f75 f22 1"/>
                    <a:gd name="f97" fmla="*/ f76 f21 1"/>
                    <a:gd name="f98" fmla="*/ f77 f22 1"/>
                    <a:gd name="f99" fmla="*/ f78 f21 1"/>
                    <a:gd name="f100" fmla="*/ f79 f22 1"/>
                    <a:gd name="f101" fmla="*/ f80 f22 1"/>
                    <a:gd name="f102" fmla="*/ f81 f21 1"/>
                    <a:gd name="f103" fmla="*/ f82 f22 1"/>
                    <a:gd name="f104" fmla="*/ f83 f21 1"/>
                    <a:gd name="f105" fmla="*/ f84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91" y="f92"/>
                    </a:cxn>
                    <a:cxn ang="f67">
                      <a:pos x="f91" y="f92"/>
                    </a:cxn>
                    <a:cxn ang="f67">
                      <a:pos x="f93" y="f94"/>
                    </a:cxn>
                    <a:cxn ang="f67">
                      <a:pos x="f95" y="f96"/>
                    </a:cxn>
                    <a:cxn ang="f67">
                      <a:pos x="f95" y="f96"/>
                    </a:cxn>
                    <a:cxn ang="f67">
                      <a:pos x="f97" y="f98"/>
                    </a:cxn>
                    <a:cxn ang="f67">
                      <a:pos x="f99" y="f100"/>
                    </a:cxn>
                    <a:cxn ang="f67">
                      <a:pos x="f99" y="f98"/>
                    </a:cxn>
                    <a:cxn ang="f67">
                      <a:pos x="f99" y="f98"/>
                    </a:cxn>
                    <a:cxn ang="f67">
                      <a:pos x="f97" y="f96"/>
                    </a:cxn>
                    <a:cxn ang="f67">
                      <a:pos x="f95" y="f101"/>
                    </a:cxn>
                    <a:cxn ang="f67">
                      <a:pos x="f102" y="f103"/>
                    </a:cxn>
                    <a:cxn ang="f67">
                      <a:pos x="f102" y="f103"/>
                    </a:cxn>
                    <a:cxn ang="f67">
                      <a:pos x="f104" y="f105"/>
                    </a:cxn>
                    <a:cxn ang="f67">
                      <a:pos x="f89" y="f90"/>
                    </a:cxn>
                    <a:cxn ang="f67">
                      <a:pos x="f89" y="f90"/>
                    </a:cxn>
                  </a:cxnLst>
                  <a:rect l="f85" t="f88" r="f86" b="f87"/>
                  <a:pathLst>
                    <a:path w="72" h="112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4"/>
                      </a:lnTo>
                      <a:lnTo>
                        <a:pt x="f5" y="f5"/>
                      </a:lnTo>
                      <a:lnTo>
                        <a:pt x="f5" y="f14"/>
                      </a:lnTo>
                      <a:lnTo>
                        <a:pt x="f5" y="f14"/>
                      </a:lnTo>
                      <a:lnTo>
                        <a:pt x="f14" y="f13"/>
                      </a:lnTo>
                      <a:lnTo>
                        <a:pt x="f12" y="f15"/>
                      </a:lnTo>
                      <a:lnTo>
                        <a:pt x="f16" y="f17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58" name="Freeform 50">
                  <a:extLst>
                    <a:ext uri="{FF2B5EF4-FFF2-40B4-BE49-F238E27FC236}">
                      <a16:creationId xmlns:a16="http://schemas.microsoft.com/office/drawing/2014/main" id="{4E109AFC-D9F3-04EB-06C7-6F79469FE8B2}"/>
                    </a:ext>
                  </a:extLst>
                </p:cNvPr>
                <p:cNvSpPr/>
                <p:nvPr/>
              </p:nvSpPr>
              <p:spPr>
                <a:xfrm>
                  <a:off x="86941" y="3585088"/>
                  <a:ext cx="0" cy="235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val 2350"/>
                    <a:gd name="f8" fmla="+- 0 0 -90"/>
                    <a:gd name="f9" fmla="abs f3"/>
                    <a:gd name="f10" fmla="abs f4"/>
                    <a:gd name="f11" fmla="abs f5"/>
                    <a:gd name="f12" fmla="*/ f4 1 2350"/>
                    <a:gd name="f13" fmla="+- f7 0 f6"/>
                    <a:gd name="f14" fmla="+- f6 0 f6"/>
                    <a:gd name="f15" fmla="*/ f8 f0 1"/>
                    <a:gd name="f16" fmla="?: f9 f3 1"/>
                    <a:gd name="f17" fmla="?: f10 f4 1"/>
                    <a:gd name="f18" fmla="?: f11 f5 1"/>
                    <a:gd name="f19" fmla="*/ f14 1 0"/>
                    <a:gd name="f20" fmla="*/ f13 1 2350"/>
                    <a:gd name="f21" fmla="*/ f15 1 f2"/>
                    <a:gd name="f22" fmla="*/ f16 1 21600"/>
                    <a:gd name="f23" fmla="*/ f17 1 2350"/>
                    <a:gd name="f24" fmla="*/ 21600 f16 1"/>
                    <a:gd name="f25" fmla="*/ 0 1 f19"/>
                    <a:gd name="f26" fmla="*/ 0 1 f20"/>
                    <a:gd name="f27" fmla="*/ 2350 1 f20"/>
                    <a:gd name="f28" fmla="*/ 1 1 f19"/>
                    <a:gd name="f29" fmla="+- f21 0 f1"/>
                    <a:gd name="f30" fmla="min f23 f22"/>
                    <a:gd name="f31" fmla="*/ f24 1 f18"/>
                    <a:gd name="f32" fmla="*/ f27 f12 1"/>
                    <a:gd name="f33" fmla="*/ f26 f12 1"/>
                    <a:gd name="f34" fmla="val f31"/>
                    <a:gd name="f35" fmla="*/ f6 f30 1"/>
                    <a:gd name="f36" fmla="+- f34 0 f6"/>
                    <a:gd name="f37" fmla="*/ f36 1 0"/>
                    <a:gd name="f38" fmla="*/ f25 f37 1"/>
                    <a:gd name="f39" fmla="*/ f28 f37 1"/>
                    <a:gd name="f40" fmla="*/ f38 f30 1"/>
                    <a:gd name="f41" fmla="*/ f39 f3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40" y="f33"/>
                    </a:cxn>
                    <a:cxn ang="f29">
                      <a:pos x="f40" y="f33"/>
                    </a:cxn>
                    <a:cxn ang="f29">
                      <a:pos x="f40" y="f32"/>
                    </a:cxn>
                    <a:cxn ang="f29">
                      <a:pos x="f40" y="f32"/>
                    </a:cxn>
                    <a:cxn ang="f29">
                      <a:pos x="f40" y="f33"/>
                    </a:cxn>
                    <a:cxn ang="f29">
                      <a:pos x="f40" y="f33"/>
                    </a:cxn>
                    <a:cxn ang="f29">
                      <a:pos x="f40" y="f33"/>
                    </a:cxn>
                    <a:cxn ang="f29">
                      <a:pos x="f40" y="f33"/>
                    </a:cxn>
                    <a:cxn ang="f29">
                      <a:pos x="f40" y="f33"/>
                    </a:cxn>
                    <a:cxn ang="f29">
                      <a:pos x="f40" y="f33"/>
                    </a:cxn>
                  </a:cxnLst>
                  <a:rect l="f40" t="f33" r="f41" b="f32"/>
                  <a:pathLst>
                    <a:path h="2350">
                      <a:moveTo>
                        <a:pt x="f35" y="f6"/>
                      </a:moveTo>
                      <a:lnTo>
                        <a:pt x="f35" y="f6"/>
                      </a:lnTo>
                      <a:lnTo>
                        <a:pt x="f35" y="f7"/>
                      </a:lnTo>
                      <a:lnTo>
                        <a:pt x="f35" y="f7"/>
                      </a:lnTo>
                      <a:lnTo>
                        <a:pt x="f35" y="f6"/>
                      </a:lnTo>
                      <a:lnTo>
                        <a:pt x="f35" y="f6"/>
                      </a:lnTo>
                      <a:lnTo>
                        <a:pt x="f35" y="f6"/>
                      </a:lnTo>
                      <a:lnTo>
                        <a:pt x="f35" y="f6"/>
                      </a:lnTo>
                      <a:lnTo>
                        <a:pt x="f35" y="f6"/>
                      </a:lnTo>
                      <a:lnTo>
                        <a:pt x="f35" y="f6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59" name="Freeform 51">
                  <a:extLst>
                    <a:ext uri="{FF2B5EF4-FFF2-40B4-BE49-F238E27FC236}">
                      <a16:creationId xmlns:a16="http://schemas.microsoft.com/office/drawing/2014/main" id="{740AEE3F-02CD-5DDA-5CBD-DE23439ACD86}"/>
                    </a:ext>
                  </a:extLst>
                </p:cNvPr>
                <p:cNvSpPr/>
                <p:nvPr/>
              </p:nvSpPr>
              <p:spPr>
                <a:xfrm>
                  <a:off x="101041" y="3256123"/>
                  <a:ext cx="216173" cy="32191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84"/>
                    <a:gd name="f7" fmla="val 274"/>
                    <a:gd name="f8" fmla="val 2"/>
                    <a:gd name="f9" fmla="val 12"/>
                    <a:gd name="f10" fmla="val 260"/>
                    <a:gd name="f11" fmla="val 160"/>
                    <a:gd name="f12" fmla="val 36"/>
                    <a:gd name="f13" fmla="val 168"/>
                    <a:gd name="f14" fmla="val 26"/>
                    <a:gd name="f15" fmla="val 176"/>
                    <a:gd name="f16" fmla="val 18"/>
                    <a:gd name="f17" fmla="val 182"/>
                    <a:gd name="f18" fmla="val 4"/>
                    <a:gd name="f19" fmla="val 10"/>
                    <a:gd name="f20" fmla="val 20"/>
                    <a:gd name="f21" fmla="val 144"/>
                    <a:gd name="f22" fmla="val 44"/>
                    <a:gd name="f23" fmla="val 8"/>
                    <a:gd name="f24" fmla="val 258"/>
                    <a:gd name="f25" fmla="val 272"/>
                    <a:gd name="f26" fmla="+- 0 0 -90"/>
                    <a:gd name="f27" fmla="*/ f3 1 184"/>
                    <a:gd name="f28" fmla="*/ f4 1 274"/>
                    <a:gd name="f29" fmla="+- f7 0 f5"/>
                    <a:gd name="f30" fmla="+- f6 0 f5"/>
                    <a:gd name="f31" fmla="*/ f26 f0 1"/>
                    <a:gd name="f32" fmla="*/ f30 1 184"/>
                    <a:gd name="f33" fmla="*/ f29 1 274"/>
                    <a:gd name="f34" fmla="*/ 2 f30 1"/>
                    <a:gd name="f35" fmla="*/ 274 f29 1"/>
                    <a:gd name="f36" fmla="*/ 12 f30 1"/>
                    <a:gd name="f37" fmla="*/ 260 f29 1"/>
                    <a:gd name="f38" fmla="*/ 160 f30 1"/>
                    <a:gd name="f39" fmla="*/ 36 f29 1"/>
                    <a:gd name="f40" fmla="*/ 168 f30 1"/>
                    <a:gd name="f41" fmla="*/ 26 f29 1"/>
                    <a:gd name="f42" fmla="*/ 176 f30 1"/>
                    <a:gd name="f43" fmla="*/ 18 f29 1"/>
                    <a:gd name="f44" fmla="*/ 182 f30 1"/>
                    <a:gd name="f45" fmla="*/ 12 f29 1"/>
                    <a:gd name="f46" fmla="*/ 184 f30 1"/>
                    <a:gd name="f47" fmla="*/ 4 f29 1"/>
                    <a:gd name="f48" fmla="*/ 2 f29 1"/>
                    <a:gd name="f49" fmla="*/ 0 f29 1"/>
                    <a:gd name="f50" fmla="*/ 180 f30 1"/>
                    <a:gd name="f51" fmla="*/ 10 f29 1"/>
                    <a:gd name="f52" fmla="*/ 20 f29 1"/>
                    <a:gd name="f53" fmla="*/ 144 f30 1"/>
                    <a:gd name="f54" fmla="*/ 44 f29 1"/>
                    <a:gd name="f55" fmla="*/ 8 f30 1"/>
                    <a:gd name="f56" fmla="*/ 258 f29 1"/>
                    <a:gd name="f57" fmla="*/ 0 f30 1"/>
                    <a:gd name="f58" fmla="*/ 272 f29 1"/>
                    <a:gd name="f59" fmla="*/ f31 1 f2"/>
                    <a:gd name="f60" fmla="*/ f34 1 184"/>
                    <a:gd name="f61" fmla="*/ f35 1 274"/>
                    <a:gd name="f62" fmla="*/ f36 1 184"/>
                    <a:gd name="f63" fmla="*/ f37 1 274"/>
                    <a:gd name="f64" fmla="*/ f38 1 184"/>
                    <a:gd name="f65" fmla="*/ f39 1 274"/>
                    <a:gd name="f66" fmla="*/ f40 1 184"/>
                    <a:gd name="f67" fmla="*/ f41 1 274"/>
                    <a:gd name="f68" fmla="*/ f42 1 184"/>
                    <a:gd name="f69" fmla="*/ f43 1 274"/>
                    <a:gd name="f70" fmla="*/ f44 1 184"/>
                    <a:gd name="f71" fmla="*/ f45 1 274"/>
                    <a:gd name="f72" fmla="*/ f46 1 184"/>
                    <a:gd name="f73" fmla="*/ f47 1 274"/>
                    <a:gd name="f74" fmla="*/ f48 1 274"/>
                    <a:gd name="f75" fmla="*/ f49 1 274"/>
                    <a:gd name="f76" fmla="*/ f50 1 184"/>
                    <a:gd name="f77" fmla="*/ f51 1 274"/>
                    <a:gd name="f78" fmla="*/ f52 1 274"/>
                    <a:gd name="f79" fmla="*/ f53 1 184"/>
                    <a:gd name="f80" fmla="*/ f54 1 274"/>
                    <a:gd name="f81" fmla="*/ f55 1 184"/>
                    <a:gd name="f82" fmla="*/ f56 1 274"/>
                    <a:gd name="f83" fmla="*/ f57 1 184"/>
                    <a:gd name="f84" fmla="*/ f58 1 274"/>
                    <a:gd name="f85" fmla="*/ 0 1 f32"/>
                    <a:gd name="f86" fmla="*/ f6 1 f32"/>
                    <a:gd name="f87" fmla="*/ 0 1 f33"/>
                    <a:gd name="f88" fmla="*/ f7 1 f33"/>
                    <a:gd name="f89" fmla="+- f59 0 f1"/>
                    <a:gd name="f90" fmla="*/ f60 1 f32"/>
                    <a:gd name="f91" fmla="*/ f61 1 f33"/>
                    <a:gd name="f92" fmla="*/ f62 1 f32"/>
                    <a:gd name="f93" fmla="*/ f63 1 f33"/>
                    <a:gd name="f94" fmla="*/ f64 1 f32"/>
                    <a:gd name="f95" fmla="*/ f65 1 f33"/>
                    <a:gd name="f96" fmla="*/ f66 1 f32"/>
                    <a:gd name="f97" fmla="*/ f67 1 f33"/>
                    <a:gd name="f98" fmla="*/ f68 1 f32"/>
                    <a:gd name="f99" fmla="*/ f69 1 f33"/>
                    <a:gd name="f100" fmla="*/ f70 1 f32"/>
                    <a:gd name="f101" fmla="*/ f71 1 f33"/>
                    <a:gd name="f102" fmla="*/ f72 1 f32"/>
                    <a:gd name="f103" fmla="*/ f73 1 f33"/>
                    <a:gd name="f104" fmla="*/ f74 1 f33"/>
                    <a:gd name="f105" fmla="*/ f75 1 f33"/>
                    <a:gd name="f106" fmla="*/ f76 1 f32"/>
                    <a:gd name="f107" fmla="*/ f77 1 f33"/>
                    <a:gd name="f108" fmla="*/ f78 1 f33"/>
                    <a:gd name="f109" fmla="*/ f79 1 f32"/>
                    <a:gd name="f110" fmla="*/ f80 1 f33"/>
                    <a:gd name="f111" fmla="*/ f81 1 f32"/>
                    <a:gd name="f112" fmla="*/ f82 1 f33"/>
                    <a:gd name="f113" fmla="*/ f83 1 f32"/>
                    <a:gd name="f114" fmla="*/ f84 1 f33"/>
                    <a:gd name="f115" fmla="*/ f85 f27 1"/>
                    <a:gd name="f116" fmla="*/ f86 f27 1"/>
                    <a:gd name="f117" fmla="*/ f88 f28 1"/>
                    <a:gd name="f118" fmla="*/ f87 f28 1"/>
                    <a:gd name="f119" fmla="*/ f90 f27 1"/>
                    <a:gd name="f120" fmla="*/ f91 f28 1"/>
                    <a:gd name="f121" fmla="*/ f92 f27 1"/>
                    <a:gd name="f122" fmla="*/ f93 f28 1"/>
                    <a:gd name="f123" fmla="*/ f94 f27 1"/>
                    <a:gd name="f124" fmla="*/ f95 f28 1"/>
                    <a:gd name="f125" fmla="*/ f96 f27 1"/>
                    <a:gd name="f126" fmla="*/ f97 f28 1"/>
                    <a:gd name="f127" fmla="*/ f98 f27 1"/>
                    <a:gd name="f128" fmla="*/ f99 f28 1"/>
                    <a:gd name="f129" fmla="*/ f100 f27 1"/>
                    <a:gd name="f130" fmla="*/ f101 f28 1"/>
                    <a:gd name="f131" fmla="*/ f102 f27 1"/>
                    <a:gd name="f132" fmla="*/ f103 f28 1"/>
                    <a:gd name="f133" fmla="*/ f104 f28 1"/>
                    <a:gd name="f134" fmla="*/ f105 f28 1"/>
                    <a:gd name="f135" fmla="*/ f106 f27 1"/>
                    <a:gd name="f136" fmla="*/ f107 f28 1"/>
                    <a:gd name="f137" fmla="*/ f108 f28 1"/>
                    <a:gd name="f138" fmla="*/ f109 f27 1"/>
                    <a:gd name="f139" fmla="*/ f110 f28 1"/>
                    <a:gd name="f140" fmla="*/ f111 f27 1"/>
                    <a:gd name="f141" fmla="*/ f112 f28 1"/>
                    <a:gd name="f142" fmla="*/ f113 f27 1"/>
                    <a:gd name="f143" fmla="*/ f114 f2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89">
                      <a:pos x="f119" y="f120"/>
                    </a:cxn>
                    <a:cxn ang="f89">
                      <a:pos x="f119" y="f120"/>
                    </a:cxn>
                    <a:cxn ang="f89">
                      <a:pos x="f121" y="f122"/>
                    </a:cxn>
                    <a:cxn ang="f89">
                      <a:pos x="f123" y="f124"/>
                    </a:cxn>
                    <a:cxn ang="f89">
                      <a:pos x="f123" y="f124"/>
                    </a:cxn>
                    <a:cxn ang="f89">
                      <a:pos x="f125" y="f126"/>
                    </a:cxn>
                    <a:cxn ang="f89">
                      <a:pos x="f127" y="f128"/>
                    </a:cxn>
                    <a:cxn ang="f89">
                      <a:pos x="f127" y="f128"/>
                    </a:cxn>
                    <a:cxn ang="f89">
                      <a:pos x="f129" y="f130"/>
                    </a:cxn>
                    <a:cxn ang="f89">
                      <a:pos x="f131" y="f132"/>
                    </a:cxn>
                    <a:cxn ang="f89">
                      <a:pos x="f131" y="f132"/>
                    </a:cxn>
                    <a:cxn ang="f89">
                      <a:pos x="f131" y="f133"/>
                    </a:cxn>
                    <a:cxn ang="f89">
                      <a:pos x="f129" y="f134"/>
                    </a:cxn>
                    <a:cxn ang="f89">
                      <a:pos x="f135" y="f134"/>
                    </a:cxn>
                    <a:cxn ang="f89">
                      <a:pos x="f127" y="f133"/>
                    </a:cxn>
                    <a:cxn ang="f89">
                      <a:pos x="f127" y="f133"/>
                    </a:cxn>
                    <a:cxn ang="f89">
                      <a:pos x="f125" y="f136"/>
                    </a:cxn>
                    <a:cxn ang="f89">
                      <a:pos x="f123" y="f137"/>
                    </a:cxn>
                    <a:cxn ang="f89">
                      <a:pos x="f123" y="f137"/>
                    </a:cxn>
                    <a:cxn ang="f89">
                      <a:pos x="f138" y="f139"/>
                    </a:cxn>
                    <a:cxn ang="f89">
                      <a:pos x="f140" y="f141"/>
                    </a:cxn>
                    <a:cxn ang="f89">
                      <a:pos x="f140" y="f141"/>
                    </a:cxn>
                    <a:cxn ang="f89">
                      <a:pos x="f142" y="f143"/>
                    </a:cxn>
                    <a:cxn ang="f89">
                      <a:pos x="f142" y="f143"/>
                    </a:cxn>
                    <a:cxn ang="f89">
                      <a:pos x="f142" y="f120"/>
                    </a:cxn>
                    <a:cxn ang="f89">
                      <a:pos x="f142" y="f120"/>
                    </a:cxn>
                    <a:cxn ang="f89">
                      <a:pos x="f119" y="f120"/>
                    </a:cxn>
                    <a:cxn ang="f89">
                      <a:pos x="f119" y="f120"/>
                    </a:cxn>
                  </a:cxnLst>
                  <a:rect l="f115" t="f118" r="f116" b="f117"/>
                  <a:pathLst>
                    <a:path w="184" h="27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9"/>
                      </a:lnTo>
                      <a:lnTo>
                        <a:pt x="f6" y="f18"/>
                      </a:lnTo>
                      <a:lnTo>
                        <a:pt x="f6" y="f18"/>
                      </a:lnTo>
                      <a:lnTo>
                        <a:pt x="f6" y="f8"/>
                      </a:lnTo>
                      <a:lnTo>
                        <a:pt x="f17" y="f5"/>
                      </a:lnTo>
                      <a:lnTo>
                        <a:pt x="f2" y="f5"/>
                      </a:lnTo>
                      <a:lnTo>
                        <a:pt x="f15" y="f8"/>
                      </a:lnTo>
                      <a:lnTo>
                        <a:pt x="f15" y="f8"/>
                      </a:lnTo>
                      <a:lnTo>
                        <a:pt x="f13" y="f19"/>
                      </a:lnTo>
                      <a:lnTo>
                        <a:pt x="f11" y="f20"/>
                      </a:lnTo>
                      <a:lnTo>
                        <a:pt x="f11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3" y="f24"/>
                      </a:lnTo>
                      <a:lnTo>
                        <a:pt x="f5" y="f25"/>
                      </a:lnTo>
                      <a:lnTo>
                        <a:pt x="f5" y="f25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0" name="Freeform 52">
                  <a:extLst>
                    <a:ext uri="{FF2B5EF4-FFF2-40B4-BE49-F238E27FC236}">
                      <a16:creationId xmlns:a16="http://schemas.microsoft.com/office/drawing/2014/main" id="{29AF8CF7-9F63-BE0F-014B-9553999DEC1C}"/>
                    </a:ext>
                  </a:extLst>
                </p:cNvPr>
                <p:cNvSpPr/>
                <p:nvPr/>
              </p:nvSpPr>
              <p:spPr>
                <a:xfrm>
                  <a:off x="0" y="2846362"/>
                  <a:ext cx="930493" cy="1301748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92"/>
                    <a:gd name="f8" fmla="val 1108"/>
                    <a:gd name="f9" fmla="val 30"/>
                    <a:gd name="f10" fmla="val 786"/>
                    <a:gd name="f11" fmla="val 20"/>
                    <a:gd name="f12" fmla="val 780"/>
                    <a:gd name="f13" fmla="val 16"/>
                    <a:gd name="f14" fmla="val 774"/>
                    <a:gd name="f15" fmla="val 12"/>
                    <a:gd name="f16" fmla="val 764"/>
                    <a:gd name="f17" fmla="val 6"/>
                    <a:gd name="f18" fmla="val 752"/>
                    <a:gd name="f19" fmla="val 4"/>
                    <a:gd name="f20" fmla="val 732"/>
                    <a:gd name="f21" fmla="val 716"/>
                    <a:gd name="f22" fmla="val 710"/>
                    <a:gd name="f23" fmla="val 622"/>
                    <a:gd name="f24" fmla="val 26"/>
                    <a:gd name="f25" fmla="val 522"/>
                    <a:gd name="f26" fmla="val 78"/>
                    <a:gd name="f27" fmla="val 418"/>
                    <a:gd name="f28" fmla="val 162"/>
                    <a:gd name="f29" fmla="val 338"/>
                    <a:gd name="f30" fmla="val 244"/>
                    <a:gd name="f31" fmla="val 230"/>
                    <a:gd name="f32" fmla="val 382"/>
                    <a:gd name="f33" fmla="val 166"/>
                    <a:gd name="f34" fmla="val 484"/>
                    <a:gd name="f35" fmla="val 128"/>
                    <a:gd name="f36" fmla="val 552"/>
                    <a:gd name="f37" fmla="val 118"/>
                    <a:gd name="f38" fmla="val 576"/>
                    <a:gd name="f39" fmla="val 570"/>
                    <a:gd name="f40" fmla="val 114"/>
                    <a:gd name="f41" fmla="val 562"/>
                    <a:gd name="f42" fmla="val 106"/>
                    <a:gd name="f43" fmla="val 550"/>
                    <a:gd name="f44" fmla="val 110"/>
                    <a:gd name="f45" fmla="val 544"/>
                    <a:gd name="f46" fmla="val 112"/>
                    <a:gd name="f47" fmla="val 538"/>
                    <a:gd name="f48" fmla="val 530"/>
                    <a:gd name="f49" fmla="val 526"/>
                    <a:gd name="f50" fmla="val 102"/>
                    <a:gd name="f51" fmla="val 94"/>
                    <a:gd name="f52" fmla="val 520"/>
                    <a:gd name="f53" fmla="val 92"/>
                    <a:gd name="f54" fmla="val 516"/>
                    <a:gd name="f55" fmla="val 90"/>
                    <a:gd name="f56" fmla="val 86"/>
                    <a:gd name="f57" fmla="val 80"/>
                    <a:gd name="f58" fmla="val 512"/>
                    <a:gd name="f59" fmla="val 76"/>
                    <a:gd name="f60" fmla="val 514"/>
                    <a:gd name="f61" fmla="val 72"/>
                    <a:gd name="f62" fmla="val 68"/>
                    <a:gd name="f63" fmla="val 66"/>
                    <a:gd name="f64" fmla="val 62"/>
                    <a:gd name="f65" fmla="val 56"/>
                    <a:gd name="f66" fmla="val 50"/>
                    <a:gd name="f67" fmla="val 46"/>
                    <a:gd name="f68" fmla="val 44"/>
                    <a:gd name="f69" fmla="val 542"/>
                    <a:gd name="f70" fmla="val 48"/>
                    <a:gd name="f71" fmla="val 548"/>
                    <a:gd name="f72" fmla="val 40"/>
                    <a:gd name="f73" fmla="val 560"/>
                    <a:gd name="f74" fmla="val 36"/>
                    <a:gd name="f75" fmla="val 568"/>
                    <a:gd name="f76" fmla="val 28"/>
                    <a:gd name="f77" fmla="val 502"/>
                    <a:gd name="f78" fmla="val 900"/>
                    <a:gd name="f79" fmla="val 18"/>
                    <a:gd name="f80" fmla="val 834"/>
                    <a:gd name="f81" fmla="val 32"/>
                    <a:gd name="f82" fmla="val 782"/>
                    <a:gd name="f83" fmla="val 738"/>
                    <a:gd name="f84" fmla="val 766"/>
                    <a:gd name="f85" fmla="val 38"/>
                    <a:gd name="f86" fmla="val 814"/>
                    <a:gd name="f87" fmla="val 832"/>
                    <a:gd name="f88" fmla="val 854"/>
                    <a:gd name="f89" fmla="val 888"/>
                    <a:gd name="f90" fmla="val 896"/>
                    <a:gd name="f91" fmla="val 946"/>
                    <a:gd name="f92" fmla="val 950"/>
                    <a:gd name="f93" fmla="val 958"/>
                    <a:gd name="f94" fmla="val 964"/>
                    <a:gd name="f95" fmla="val 988"/>
                    <a:gd name="f96" fmla="val 1026"/>
                    <a:gd name="f97" fmla="val 1058"/>
                    <a:gd name="f98" fmla="val 1078"/>
                    <a:gd name="f99" fmla="val 1056"/>
                    <a:gd name="f100" fmla="val 104"/>
                    <a:gd name="f101" fmla="val 120"/>
                    <a:gd name="f102" fmla="val 108"/>
                    <a:gd name="f103" fmla="val 122"/>
                    <a:gd name="f104" fmla="val 778"/>
                    <a:gd name="f105" fmla="val 138"/>
                    <a:gd name="f106" fmla="val 156"/>
                    <a:gd name="f107" fmla="val 174"/>
                    <a:gd name="f108" fmla="val 942"/>
                    <a:gd name="f109" fmla="val 190"/>
                    <a:gd name="f110" fmla="val 978"/>
                    <a:gd name="f111" fmla="val 204"/>
                    <a:gd name="f112" fmla="val 1010"/>
                    <a:gd name="f113" fmla="val 218"/>
                    <a:gd name="f114" fmla="val 1034"/>
                    <a:gd name="f115" fmla="val 1050"/>
                    <a:gd name="f116" fmla="val 242"/>
                    <a:gd name="f117" fmla="val 1064"/>
                    <a:gd name="f118" fmla="val 268"/>
                    <a:gd name="f119" fmla="val 1090"/>
                    <a:gd name="f120" fmla="val 284"/>
                    <a:gd name="f121" fmla="val 1100"/>
                    <a:gd name="f122" fmla="val 294"/>
                    <a:gd name="f123" fmla="val 1102"/>
                    <a:gd name="f124" fmla="val 296"/>
                    <a:gd name="f125" fmla="val 300"/>
                    <a:gd name="f126" fmla="val 1098"/>
                    <a:gd name="f127" fmla="val 308"/>
                    <a:gd name="f128" fmla="val 316"/>
                    <a:gd name="f129" fmla="val 1104"/>
                    <a:gd name="f130" fmla="val 322"/>
                    <a:gd name="f131" fmla="val 350"/>
                    <a:gd name="f132" fmla="val 366"/>
                    <a:gd name="f133" fmla="val 1096"/>
                    <a:gd name="f134" fmla="val 384"/>
                    <a:gd name="f135" fmla="val 1082"/>
                    <a:gd name="f136" fmla="val 396"/>
                    <a:gd name="f137" fmla="val 1076"/>
                    <a:gd name="f138" fmla="val 408"/>
                    <a:gd name="f139" fmla="val 1072"/>
                    <a:gd name="f140" fmla="val 1068"/>
                    <a:gd name="f141" fmla="val 426"/>
                    <a:gd name="f142" fmla="val 432"/>
                    <a:gd name="f143" fmla="val 438"/>
                    <a:gd name="f144" fmla="val 446"/>
                    <a:gd name="f145" fmla="val 1040"/>
                    <a:gd name="f146" fmla="val 454"/>
                    <a:gd name="f147" fmla="val 458"/>
                    <a:gd name="f148" fmla="val 1032"/>
                    <a:gd name="f149" fmla="val 462"/>
                    <a:gd name="f150" fmla="val 1030"/>
                    <a:gd name="f151" fmla="val 470"/>
                    <a:gd name="f152" fmla="val 480"/>
                    <a:gd name="f153" fmla="val 492"/>
                    <a:gd name="f154" fmla="val 1014"/>
                    <a:gd name="f155" fmla="val 1002"/>
                    <a:gd name="f156" fmla="val 506"/>
                    <a:gd name="f157" fmla="val 992"/>
                    <a:gd name="f158" fmla="val 508"/>
                    <a:gd name="f159" fmla="val 982"/>
                    <a:gd name="f160" fmla="val 976"/>
                    <a:gd name="f161" fmla="val 534"/>
                    <a:gd name="f162" fmla="val 974"/>
                    <a:gd name="f163" fmla="val 970"/>
                    <a:gd name="f164" fmla="val 546"/>
                    <a:gd name="f165" fmla="val 962"/>
                    <a:gd name="f166" fmla="val 954"/>
                    <a:gd name="f167" fmla="val 952"/>
                    <a:gd name="f168" fmla="val 916"/>
                    <a:gd name="f169" fmla="val 890"/>
                    <a:gd name="f170" fmla="val 860"/>
                    <a:gd name="f171" fmla="val 578"/>
                    <a:gd name="f172" fmla="val 850"/>
                    <a:gd name="f173" fmla="val 580"/>
                    <a:gd name="f174" fmla="val 840"/>
                    <a:gd name="f175" fmla="val 820"/>
                    <a:gd name="f176" fmla="val 572"/>
                    <a:gd name="f177" fmla="val 808"/>
                    <a:gd name="f178" fmla="val 566"/>
                    <a:gd name="f179" fmla="val 524"/>
                    <a:gd name="f180" fmla="val 726"/>
                    <a:gd name="f181" fmla="val 474"/>
                    <a:gd name="f182" fmla="val 680"/>
                    <a:gd name="f183" fmla="val 460"/>
                    <a:gd name="f184" fmla="val 674"/>
                    <a:gd name="f185" fmla="val 666"/>
                    <a:gd name="f186" fmla="val 646"/>
                    <a:gd name="f187" fmla="val 634"/>
                    <a:gd name="f188" fmla="val 564"/>
                    <a:gd name="f189" fmla="val 630"/>
                    <a:gd name="f190" fmla="val 606"/>
                    <a:gd name="f191" fmla="val 624"/>
                    <a:gd name="f192" fmla="val 636"/>
                    <a:gd name="f193" fmla="val 608"/>
                    <a:gd name="f194" fmla="val 694"/>
                    <a:gd name="f195" fmla="val 536"/>
                    <a:gd name="f196" fmla="val 714"/>
                    <a:gd name="f197" fmla="val 486"/>
                    <a:gd name="f198" fmla="val 724"/>
                    <a:gd name="f199" fmla="val 742"/>
                    <a:gd name="f200" fmla="val 756"/>
                    <a:gd name="f201" fmla="val 788"/>
                    <a:gd name="f202" fmla="val 150"/>
                    <a:gd name="f203" fmla="val 100"/>
                    <a:gd name="f204" fmla="val 74"/>
                    <a:gd name="f205" fmla="+- 0 0 -90"/>
                    <a:gd name="f206" fmla="*/ f4 1 792"/>
                    <a:gd name="f207" fmla="*/ f5 1 1108"/>
                    <a:gd name="f208" fmla="+- f8 0 f6"/>
                    <a:gd name="f209" fmla="+- f7 0 f6"/>
                    <a:gd name="f210" fmla="*/ f205 f0 1"/>
                    <a:gd name="f211" fmla="*/ f209 1 792"/>
                    <a:gd name="f212" fmla="*/ f208 1 1108"/>
                    <a:gd name="f213" fmla="*/ 780 f209 1"/>
                    <a:gd name="f214" fmla="*/ 16 f208 1"/>
                    <a:gd name="f215" fmla="*/ 752 f209 1"/>
                    <a:gd name="f216" fmla="*/ 4 f208 1"/>
                    <a:gd name="f217" fmla="*/ 622 f209 1"/>
                    <a:gd name="f218" fmla="*/ 26 f208 1"/>
                    <a:gd name="f219" fmla="*/ 230 f209 1"/>
                    <a:gd name="f220" fmla="*/ 382 f208 1"/>
                    <a:gd name="f221" fmla="*/ 118 f209 1"/>
                    <a:gd name="f222" fmla="*/ 576 f208 1"/>
                    <a:gd name="f223" fmla="*/ 106 f209 1"/>
                    <a:gd name="f224" fmla="*/ 550 f208 1"/>
                    <a:gd name="f225" fmla="*/ 112 f209 1"/>
                    <a:gd name="f226" fmla="*/ 538 f208 1"/>
                    <a:gd name="f227" fmla="*/ 94 f209 1"/>
                    <a:gd name="f228" fmla="*/ 520 f208 1"/>
                    <a:gd name="f229" fmla="*/ 90 f209 1"/>
                    <a:gd name="f230" fmla="*/ 516 f208 1"/>
                    <a:gd name="f231" fmla="*/ 80 f209 1"/>
                    <a:gd name="f232" fmla="*/ 512 f208 1"/>
                    <a:gd name="f233" fmla="*/ 72 f209 1"/>
                    <a:gd name="f234" fmla="*/ 68 f209 1"/>
                    <a:gd name="f235" fmla="*/ 522 f208 1"/>
                    <a:gd name="f236" fmla="*/ 56 f209 1"/>
                    <a:gd name="f237" fmla="*/ 44 f209 1"/>
                    <a:gd name="f238" fmla="*/ 40 f209 1"/>
                    <a:gd name="f239" fmla="*/ 560 f208 1"/>
                    <a:gd name="f240" fmla="*/ 0 f209 1"/>
                    <a:gd name="f241" fmla="*/ 900 f208 1"/>
                    <a:gd name="f242" fmla="*/ 46 f209 1"/>
                    <a:gd name="f243" fmla="*/ 738 f208 1"/>
                    <a:gd name="f244" fmla="*/ 32 f209 1"/>
                    <a:gd name="f245" fmla="*/ 854 f208 1"/>
                    <a:gd name="f246" fmla="*/ 950 f208 1"/>
                    <a:gd name="f247" fmla="*/ 1026 f208 1"/>
                    <a:gd name="f248" fmla="*/ 1078 f208 1"/>
                    <a:gd name="f249" fmla="*/ 120 f209 1"/>
                    <a:gd name="f250" fmla="*/ 964 f208 1"/>
                    <a:gd name="f251" fmla="*/ 896 f208 1"/>
                    <a:gd name="f252" fmla="*/ 114 f209 1"/>
                    <a:gd name="f253" fmla="*/ 814 f208 1"/>
                    <a:gd name="f254" fmla="*/ 108 f209 1"/>
                    <a:gd name="f255" fmla="*/ 732 f208 1"/>
                    <a:gd name="f256" fmla="*/ 156 f209 1"/>
                    <a:gd name="f257" fmla="*/ 204 f209 1"/>
                    <a:gd name="f258" fmla="*/ 1010 f208 1"/>
                    <a:gd name="f259" fmla="*/ 242 f209 1"/>
                    <a:gd name="f260" fmla="*/ 1064 f208 1"/>
                    <a:gd name="f261" fmla="*/ 294 f209 1"/>
                    <a:gd name="f262" fmla="*/ 1102 f208 1"/>
                    <a:gd name="f263" fmla="*/ 316 f209 1"/>
                    <a:gd name="f264" fmla="*/ 1104 f208 1"/>
                    <a:gd name="f265" fmla="*/ 366 f209 1"/>
                    <a:gd name="f266" fmla="*/ 1096 f208 1"/>
                    <a:gd name="f267" fmla="*/ 408 f209 1"/>
                    <a:gd name="f268" fmla="*/ 1072 f208 1"/>
                    <a:gd name="f269" fmla="*/ 432 f209 1"/>
                    <a:gd name="f270" fmla="*/ 1058 f208 1"/>
                    <a:gd name="f271" fmla="*/ 454 f209 1"/>
                    <a:gd name="f272" fmla="*/ 1034 f208 1"/>
                    <a:gd name="f273" fmla="*/ 470 f209 1"/>
                    <a:gd name="f274" fmla="*/ 1030 f208 1"/>
                    <a:gd name="f275" fmla="*/ 502 f209 1"/>
                    <a:gd name="f276" fmla="*/ 1002 f208 1"/>
                    <a:gd name="f277" fmla="*/ 508 f209 1"/>
                    <a:gd name="f278" fmla="*/ 988 f208 1"/>
                    <a:gd name="f279" fmla="*/ 534 f209 1"/>
                    <a:gd name="f280" fmla="*/ 974 f208 1"/>
                    <a:gd name="f281" fmla="*/ 550 f209 1"/>
                    <a:gd name="f282" fmla="*/ 952 f208 1"/>
                    <a:gd name="f283" fmla="*/ 576 f209 1"/>
                    <a:gd name="f284" fmla="*/ 860 f208 1"/>
                    <a:gd name="f285" fmla="*/ 580 f209 1"/>
                    <a:gd name="f286" fmla="*/ 832 f208 1"/>
                    <a:gd name="f287" fmla="*/ 524 f209 1"/>
                    <a:gd name="f288" fmla="*/ 726 f208 1"/>
                    <a:gd name="f289" fmla="*/ 460 f209 1"/>
                    <a:gd name="f290" fmla="*/ 674 f208 1"/>
                    <a:gd name="f291" fmla="*/ 564 f209 1"/>
                    <a:gd name="f292" fmla="*/ 630 f208 1"/>
                    <a:gd name="f293" fmla="*/ 694 f209 1"/>
                    <a:gd name="f294" fmla="*/ 536 f208 1"/>
                    <a:gd name="f295" fmla="*/ 756 f209 1"/>
                    <a:gd name="f296" fmla="*/ 300 f208 1"/>
                    <a:gd name="f297" fmla="*/ 74 f209 1"/>
                    <a:gd name="f298" fmla="*/ f210 1 f3"/>
                    <a:gd name="f299" fmla="*/ f213 1 792"/>
                    <a:gd name="f300" fmla="*/ f214 1 1108"/>
                    <a:gd name="f301" fmla="*/ f215 1 792"/>
                    <a:gd name="f302" fmla="*/ f216 1 1108"/>
                    <a:gd name="f303" fmla="*/ f217 1 792"/>
                    <a:gd name="f304" fmla="*/ f218 1 1108"/>
                    <a:gd name="f305" fmla="*/ f219 1 792"/>
                    <a:gd name="f306" fmla="*/ f220 1 1108"/>
                    <a:gd name="f307" fmla="*/ f221 1 792"/>
                    <a:gd name="f308" fmla="*/ f222 1 1108"/>
                    <a:gd name="f309" fmla="*/ f223 1 792"/>
                    <a:gd name="f310" fmla="*/ f224 1 1108"/>
                    <a:gd name="f311" fmla="*/ f225 1 792"/>
                    <a:gd name="f312" fmla="*/ f226 1 1108"/>
                    <a:gd name="f313" fmla="*/ f227 1 792"/>
                    <a:gd name="f314" fmla="*/ f228 1 1108"/>
                    <a:gd name="f315" fmla="*/ f229 1 792"/>
                    <a:gd name="f316" fmla="*/ f230 1 1108"/>
                    <a:gd name="f317" fmla="*/ f231 1 792"/>
                    <a:gd name="f318" fmla="*/ f232 1 1108"/>
                    <a:gd name="f319" fmla="*/ f233 1 792"/>
                    <a:gd name="f320" fmla="*/ f234 1 792"/>
                    <a:gd name="f321" fmla="*/ f235 1 1108"/>
                    <a:gd name="f322" fmla="*/ f236 1 792"/>
                    <a:gd name="f323" fmla="*/ f237 1 792"/>
                    <a:gd name="f324" fmla="*/ f238 1 792"/>
                    <a:gd name="f325" fmla="*/ f239 1 1108"/>
                    <a:gd name="f326" fmla="*/ f240 1 792"/>
                    <a:gd name="f327" fmla="*/ f241 1 1108"/>
                    <a:gd name="f328" fmla="*/ f242 1 792"/>
                    <a:gd name="f329" fmla="*/ f243 1 1108"/>
                    <a:gd name="f330" fmla="*/ f244 1 792"/>
                    <a:gd name="f331" fmla="*/ f245 1 1108"/>
                    <a:gd name="f332" fmla="*/ f246 1 1108"/>
                    <a:gd name="f333" fmla="*/ f247 1 1108"/>
                    <a:gd name="f334" fmla="*/ f248 1 1108"/>
                    <a:gd name="f335" fmla="*/ f249 1 792"/>
                    <a:gd name="f336" fmla="*/ f250 1 1108"/>
                    <a:gd name="f337" fmla="*/ f251 1 1108"/>
                    <a:gd name="f338" fmla="*/ f252 1 792"/>
                    <a:gd name="f339" fmla="*/ f253 1 1108"/>
                    <a:gd name="f340" fmla="*/ f254 1 792"/>
                    <a:gd name="f341" fmla="*/ f255 1 1108"/>
                    <a:gd name="f342" fmla="*/ f256 1 792"/>
                    <a:gd name="f343" fmla="*/ f257 1 792"/>
                    <a:gd name="f344" fmla="*/ f258 1 1108"/>
                    <a:gd name="f345" fmla="*/ f259 1 792"/>
                    <a:gd name="f346" fmla="*/ f260 1 1108"/>
                    <a:gd name="f347" fmla="*/ f261 1 792"/>
                    <a:gd name="f348" fmla="*/ f262 1 1108"/>
                    <a:gd name="f349" fmla="*/ f263 1 792"/>
                    <a:gd name="f350" fmla="*/ f264 1 1108"/>
                    <a:gd name="f351" fmla="*/ f265 1 792"/>
                    <a:gd name="f352" fmla="*/ f266 1 1108"/>
                    <a:gd name="f353" fmla="*/ f267 1 792"/>
                    <a:gd name="f354" fmla="*/ f268 1 1108"/>
                    <a:gd name="f355" fmla="*/ f269 1 792"/>
                    <a:gd name="f356" fmla="*/ f270 1 1108"/>
                    <a:gd name="f357" fmla="*/ f271 1 792"/>
                    <a:gd name="f358" fmla="*/ f272 1 1108"/>
                    <a:gd name="f359" fmla="*/ f273 1 792"/>
                    <a:gd name="f360" fmla="*/ f274 1 1108"/>
                    <a:gd name="f361" fmla="*/ f275 1 792"/>
                    <a:gd name="f362" fmla="*/ f276 1 1108"/>
                    <a:gd name="f363" fmla="*/ f277 1 792"/>
                    <a:gd name="f364" fmla="*/ f278 1 1108"/>
                    <a:gd name="f365" fmla="*/ f279 1 792"/>
                    <a:gd name="f366" fmla="*/ f280 1 1108"/>
                    <a:gd name="f367" fmla="*/ f281 1 792"/>
                    <a:gd name="f368" fmla="*/ f282 1 1108"/>
                    <a:gd name="f369" fmla="*/ f283 1 792"/>
                    <a:gd name="f370" fmla="*/ f284 1 1108"/>
                    <a:gd name="f371" fmla="*/ f285 1 792"/>
                    <a:gd name="f372" fmla="*/ f286 1 1108"/>
                    <a:gd name="f373" fmla="*/ f287 1 792"/>
                    <a:gd name="f374" fmla="*/ f288 1 1108"/>
                    <a:gd name="f375" fmla="*/ f289 1 792"/>
                    <a:gd name="f376" fmla="*/ f290 1 1108"/>
                    <a:gd name="f377" fmla="*/ f291 1 792"/>
                    <a:gd name="f378" fmla="*/ f292 1 1108"/>
                    <a:gd name="f379" fmla="*/ f293 1 792"/>
                    <a:gd name="f380" fmla="*/ f294 1 1108"/>
                    <a:gd name="f381" fmla="*/ f295 1 792"/>
                    <a:gd name="f382" fmla="*/ f296 1 1108"/>
                    <a:gd name="f383" fmla="*/ f297 1 792"/>
                    <a:gd name="f384" fmla="*/ 0 1 f211"/>
                    <a:gd name="f385" fmla="*/ f7 1 f211"/>
                    <a:gd name="f386" fmla="*/ 0 1 f212"/>
                    <a:gd name="f387" fmla="*/ f8 1 f212"/>
                    <a:gd name="f388" fmla="+- f298 0 f1"/>
                    <a:gd name="f389" fmla="*/ f299 1 f211"/>
                    <a:gd name="f390" fmla="*/ f300 1 f212"/>
                    <a:gd name="f391" fmla="*/ f301 1 f211"/>
                    <a:gd name="f392" fmla="*/ f302 1 f212"/>
                    <a:gd name="f393" fmla="*/ f303 1 f211"/>
                    <a:gd name="f394" fmla="*/ f304 1 f212"/>
                    <a:gd name="f395" fmla="*/ f305 1 f211"/>
                    <a:gd name="f396" fmla="*/ f306 1 f212"/>
                    <a:gd name="f397" fmla="*/ f307 1 f211"/>
                    <a:gd name="f398" fmla="*/ f308 1 f212"/>
                    <a:gd name="f399" fmla="*/ f309 1 f211"/>
                    <a:gd name="f400" fmla="*/ f310 1 f212"/>
                    <a:gd name="f401" fmla="*/ f311 1 f211"/>
                    <a:gd name="f402" fmla="*/ f312 1 f212"/>
                    <a:gd name="f403" fmla="*/ f313 1 f211"/>
                    <a:gd name="f404" fmla="*/ f314 1 f212"/>
                    <a:gd name="f405" fmla="*/ f315 1 f211"/>
                    <a:gd name="f406" fmla="*/ f316 1 f212"/>
                    <a:gd name="f407" fmla="*/ f317 1 f211"/>
                    <a:gd name="f408" fmla="*/ f318 1 f212"/>
                    <a:gd name="f409" fmla="*/ f319 1 f211"/>
                    <a:gd name="f410" fmla="*/ f320 1 f211"/>
                    <a:gd name="f411" fmla="*/ f321 1 f212"/>
                    <a:gd name="f412" fmla="*/ f322 1 f211"/>
                    <a:gd name="f413" fmla="*/ f323 1 f211"/>
                    <a:gd name="f414" fmla="*/ f324 1 f211"/>
                    <a:gd name="f415" fmla="*/ f325 1 f212"/>
                    <a:gd name="f416" fmla="*/ f326 1 f211"/>
                    <a:gd name="f417" fmla="*/ f327 1 f212"/>
                    <a:gd name="f418" fmla="*/ f328 1 f211"/>
                    <a:gd name="f419" fmla="*/ f329 1 f212"/>
                    <a:gd name="f420" fmla="*/ f330 1 f211"/>
                    <a:gd name="f421" fmla="*/ f331 1 f212"/>
                    <a:gd name="f422" fmla="*/ f332 1 f212"/>
                    <a:gd name="f423" fmla="*/ f333 1 f212"/>
                    <a:gd name="f424" fmla="*/ f334 1 f212"/>
                    <a:gd name="f425" fmla="*/ f335 1 f211"/>
                    <a:gd name="f426" fmla="*/ f336 1 f212"/>
                    <a:gd name="f427" fmla="*/ f337 1 f212"/>
                    <a:gd name="f428" fmla="*/ f338 1 f211"/>
                    <a:gd name="f429" fmla="*/ f339 1 f212"/>
                    <a:gd name="f430" fmla="*/ f340 1 f211"/>
                    <a:gd name="f431" fmla="*/ f341 1 f212"/>
                    <a:gd name="f432" fmla="*/ f342 1 f211"/>
                    <a:gd name="f433" fmla="*/ f343 1 f211"/>
                    <a:gd name="f434" fmla="*/ f344 1 f212"/>
                    <a:gd name="f435" fmla="*/ f345 1 f211"/>
                    <a:gd name="f436" fmla="*/ f346 1 f212"/>
                    <a:gd name="f437" fmla="*/ f347 1 f211"/>
                    <a:gd name="f438" fmla="*/ f348 1 f212"/>
                    <a:gd name="f439" fmla="*/ f349 1 f211"/>
                    <a:gd name="f440" fmla="*/ f350 1 f212"/>
                    <a:gd name="f441" fmla="*/ f351 1 f211"/>
                    <a:gd name="f442" fmla="*/ f352 1 f212"/>
                    <a:gd name="f443" fmla="*/ f353 1 f211"/>
                    <a:gd name="f444" fmla="*/ f354 1 f212"/>
                    <a:gd name="f445" fmla="*/ f355 1 f211"/>
                    <a:gd name="f446" fmla="*/ f356 1 f212"/>
                    <a:gd name="f447" fmla="*/ f357 1 f211"/>
                    <a:gd name="f448" fmla="*/ f358 1 f212"/>
                    <a:gd name="f449" fmla="*/ f359 1 f211"/>
                    <a:gd name="f450" fmla="*/ f360 1 f212"/>
                    <a:gd name="f451" fmla="*/ f361 1 f211"/>
                    <a:gd name="f452" fmla="*/ f362 1 f212"/>
                    <a:gd name="f453" fmla="*/ f363 1 f211"/>
                    <a:gd name="f454" fmla="*/ f364 1 f212"/>
                    <a:gd name="f455" fmla="*/ f365 1 f211"/>
                    <a:gd name="f456" fmla="*/ f366 1 f212"/>
                    <a:gd name="f457" fmla="*/ f367 1 f211"/>
                    <a:gd name="f458" fmla="*/ f368 1 f212"/>
                    <a:gd name="f459" fmla="*/ f369 1 f211"/>
                    <a:gd name="f460" fmla="*/ f370 1 f212"/>
                    <a:gd name="f461" fmla="*/ f371 1 f211"/>
                    <a:gd name="f462" fmla="*/ f372 1 f212"/>
                    <a:gd name="f463" fmla="*/ f373 1 f211"/>
                    <a:gd name="f464" fmla="*/ f374 1 f212"/>
                    <a:gd name="f465" fmla="*/ f375 1 f211"/>
                    <a:gd name="f466" fmla="*/ f376 1 f212"/>
                    <a:gd name="f467" fmla="*/ f377 1 f211"/>
                    <a:gd name="f468" fmla="*/ f378 1 f212"/>
                    <a:gd name="f469" fmla="*/ f379 1 f211"/>
                    <a:gd name="f470" fmla="*/ f380 1 f212"/>
                    <a:gd name="f471" fmla="*/ f381 1 f211"/>
                    <a:gd name="f472" fmla="*/ f382 1 f212"/>
                    <a:gd name="f473" fmla="*/ f383 1 f211"/>
                    <a:gd name="f474" fmla="*/ f384 f206 1"/>
                    <a:gd name="f475" fmla="*/ f385 f206 1"/>
                    <a:gd name="f476" fmla="*/ f387 f207 1"/>
                    <a:gd name="f477" fmla="*/ f386 f207 1"/>
                    <a:gd name="f478" fmla="*/ f389 f206 1"/>
                    <a:gd name="f479" fmla="*/ f390 f207 1"/>
                    <a:gd name="f480" fmla="*/ f391 f206 1"/>
                    <a:gd name="f481" fmla="*/ f392 f207 1"/>
                    <a:gd name="f482" fmla="*/ f393 f206 1"/>
                    <a:gd name="f483" fmla="*/ f394 f207 1"/>
                    <a:gd name="f484" fmla="*/ f395 f206 1"/>
                    <a:gd name="f485" fmla="*/ f396 f207 1"/>
                    <a:gd name="f486" fmla="*/ f397 f206 1"/>
                    <a:gd name="f487" fmla="*/ f398 f207 1"/>
                    <a:gd name="f488" fmla="*/ f399 f206 1"/>
                    <a:gd name="f489" fmla="*/ f400 f207 1"/>
                    <a:gd name="f490" fmla="*/ f401 f206 1"/>
                    <a:gd name="f491" fmla="*/ f402 f207 1"/>
                    <a:gd name="f492" fmla="*/ f403 f206 1"/>
                    <a:gd name="f493" fmla="*/ f404 f207 1"/>
                    <a:gd name="f494" fmla="*/ f405 f206 1"/>
                    <a:gd name="f495" fmla="*/ f406 f207 1"/>
                    <a:gd name="f496" fmla="*/ f407 f206 1"/>
                    <a:gd name="f497" fmla="*/ f408 f207 1"/>
                    <a:gd name="f498" fmla="*/ f409 f206 1"/>
                    <a:gd name="f499" fmla="*/ f410 f206 1"/>
                    <a:gd name="f500" fmla="*/ f411 f207 1"/>
                    <a:gd name="f501" fmla="*/ f412 f206 1"/>
                    <a:gd name="f502" fmla="*/ f413 f206 1"/>
                    <a:gd name="f503" fmla="*/ f414 f206 1"/>
                    <a:gd name="f504" fmla="*/ f415 f207 1"/>
                    <a:gd name="f505" fmla="*/ f416 f206 1"/>
                    <a:gd name="f506" fmla="*/ f417 f207 1"/>
                    <a:gd name="f507" fmla="*/ f418 f206 1"/>
                    <a:gd name="f508" fmla="*/ f419 f207 1"/>
                    <a:gd name="f509" fmla="*/ f420 f206 1"/>
                    <a:gd name="f510" fmla="*/ f421 f207 1"/>
                    <a:gd name="f511" fmla="*/ f422 f207 1"/>
                    <a:gd name="f512" fmla="*/ f423 f207 1"/>
                    <a:gd name="f513" fmla="*/ f424 f207 1"/>
                    <a:gd name="f514" fmla="*/ f425 f206 1"/>
                    <a:gd name="f515" fmla="*/ f426 f207 1"/>
                    <a:gd name="f516" fmla="*/ f427 f207 1"/>
                    <a:gd name="f517" fmla="*/ f428 f206 1"/>
                    <a:gd name="f518" fmla="*/ f429 f207 1"/>
                    <a:gd name="f519" fmla="*/ f430 f206 1"/>
                    <a:gd name="f520" fmla="*/ f431 f207 1"/>
                    <a:gd name="f521" fmla="*/ f432 f206 1"/>
                    <a:gd name="f522" fmla="*/ f433 f206 1"/>
                    <a:gd name="f523" fmla="*/ f434 f207 1"/>
                    <a:gd name="f524" fmla="*/ f435 f206 1"/>
                    <a:gd name="f525" fmla="*/ f436 f207 1"/>
                    <a:gd name="f526" fmla="*/ f437 f206 1"/>
                    <a:gd name="f527" fmla="*/ f438 f207 1"/>
                    <a:gd name="f528" fmla="*/ f439 f206 1"/>
                    <a:gd name="f529" fmla="*/ f440 f207 1"/>
                    <a:gd name="f530" fmla="*/ f441 f206 1"/>
                    <a:gd name="f531" fmla="*/ f442 f207 1"/>
                    <a:gd name="f532" fmla="*/ f443 f206 1"/>
                    <a:gd name="f533" fmla="*/ f444 f207 1"/>
                    <a:gd name="f534" fmla="*/ f445 f206 1"/>
                    <a:gd name="f535" fmla="*/ f446 f207 1"/>
                    <a:gd name="f536" fmla="*/ f447 f206 1"/>
                    <a:gd name="f537" fmla="*/ f448 f207 1"/>
                    <a:gd name="f538" fmla="*/ f449 f206 1"/>
                    <a:gd name="f539" fmla="*/ f450 f207 1"/>
                    <a:gd name="f540" fmla="*/ f451 f206 1"/>
                    <a:gd name="f541" fmla="*/ f452 f207 1"/>
                    <a:gd name="f542" fmla="*/ f453 f206 1"/>
                    <a:gd name="f543" fmla="*/ f454 f207 1"/>
                    <a:gd name="f544" fmla="*/ f455 f206 1"/>
                    <a:gd name="f545" fmla="*/ f456 f207 1"/>
                    <a:gd name="f546" fmla="*/ f457 f206 1"/>
                    <a:gd name="f547" fmla="*/ f458 f207 1"/>
                    <a:gd name="f548" fmla="*/ f459 f206 1"/>
                    <a:gd name="f549" fmla="*/ f460 f207 1"/>
                    <a:gd name="f550" fmla="*/ f461 f206 1"/>
                    <a:gd name="f551" fmla="*/ f462 f207 1"/>
                    <a:gd name="f552" fmla="*/ f463 f206 1"/>
                    <a:gd name="f553" fmla="*/ f464 f207 1"/>
                    <a:gd name="f554" fmla="*/ f465 f206 1"/>
                    <a:gd name="f555" fmla="*/ f466 f207 1"/>
                    <a:gd name="f556" fmla="*/ f467 f206 1"/>
                    <a:gd name="f557" fmla="*/ f468 f207 1"/>
                    <a:gd name="f558" fmla="*/ f469 f206 1"/>
                    <a:gd name="f559" fmla="*/ f470 f207 1"/>
                    <a:gd name="f560" fmla="*/ f471 f206 1"/>
                    <a:gd name="f561" fmla="*/ f472 f207 1"/>
                    <a:gd name="f562" fmla="*/ f473 f206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88">
                      <a:pos x="f478" y="f479"/>
                    </a:cxn>
                    <a:cxn ang="f388">
                      <a:pos x="f480" y="f481"/>
                    </a:cxn>
                    <a:cxn ang="f388">
                      <a:pos x="f482" y="f483"/>
                    </a:cxn>
                    <a:cxn ang="f388">
                      <a:pos x="f484" y="f485"/>
                    </a:cxn>
                    <a:cxn ang="f388">
                      <a:pos x="f486" y="f487"/>
                    </a:cxn>
                    <a:cxn ang="f388">
                      <a:pos x="f488" y="f489"/>
                    </a:cxn>
                    <a:cxn ang="f388">
                      <a:pos x="f490" y="f491"/>
                    </a:cxn>
                    <a:cxn ang="f388">
                      <a:pos x="f492" y="f493"/>
                    </a:cxn>
                    <a:cxn ang="f388">
                      <a:pos x="f494" y="f495"/>
                    </a:cxn>
                    <a:cxn ang="f388">
                      <a:pos x="f496" y="f497"/>
                    </a:cxn>
                    <a:cxn ang="f388">
                      <a:pos x="f498" y="f495"/>
                    </a:cxn>
                    <a:cxn ang="f388">
                      <a:pos x="f499" y="f500"/>
                    </a:cxn>
                    <a:cxn ang="f388">
                      <a:pos x="f501" y="f500"/>
                    </a:cxn>
                    <a:cxn ang="f388">
                      <a:pos x="f502" y="f491"/>
                    </a:cxn>
                    <a:cxn ang="f388">
                      <a:pos x="f503" y="f504"/>
                    </a:cxn>
                    <a:cxn ang="f388">
                      <a:pos x="f505" y="f506"/>
                    </a:cxn>
                    <a:cxn ang="f388">
                      <a:pos x="f507" y="f508"/>
                    </a:cxn>
                    <a:cxn ang="f388">
                      <a:pos x="f509" y="f510"/>
                    </a:cxn>
                    <a:cxn ang="f388">
                      <a:pos x="f503" y="f511"/>
                    </a:cxn>
                    <a:cxn ang="f388">
                      <a:pos x="f509" y="f512"/>
                    </a:cxn>
                    <a:cxn ang="f388">
                      <a:pos x="f496" y="f513"/>
                    </a:cxn>
                    <a:cxn ang="f388">
                      <a:pos x="f514" y="f515"/>
                    </a:cxn>
                    <a:cxn ang="f388">
                      <a:pos x="f514" y="f516"/>
                    </a:cxn>
                    <a:cxn ang="f388">
                      <a:pos x="f517" y="f518"/>
                    </a:cxn>
                    <a:cxn ang="f388">
                      <a:pos x="f519" y="f520"/>
                    </a:cxn>
                    <a:cxn ang="f388">
                      <a:pos x="f521" y="f506"/>
                    </a:cxn>
                    <a:cxn ang="f388">
                      <a:pos x="f522" y="f523"/>
                    </a:cxn>
                    <a:cxn ang="f388">
                      <a:pos x="f524" y="f525"/>
                    </a:cxn>
                    <a:cxn ang="f388">
                      <a:pos x="f526" y="f527"/>
                    </a:cxn>
                    <a:cxn ang="f388">
                      <a:pos x="f528" y="f529"/>
                    </a:cxn>
                    <a:cxn ang="f388">
                      <a:pos x="f530" y="f531"/>
                    </a:cxn>
                    <a:cxn ang="f388">
                      <a:pos x="f532" y="f533"/>
                    </a:cxn>
                    <a:cxn ang="f388">
                      <a:pos x="f534" y="f535"/>
                    </a:cxn>
                    <a:cxn ang="f388">
                      <a:pos x="f536" y="f537"/>
                    </a:cxn>
                    <a:cxn ang="f388">
                      <a:pos x="f538" y="f539"/>
                    </a:cxn>
                    <a:cxn ang="f388">
                      <a:pos x="f540" y="f541"/>
                    </a:cxn>
                    <a:cxn ang="f388">
                      <a:pos x="f542" y="f543"/>
                    </a:cxn>
                    <a:cxn ang="f388">
                      <a:pos x="f544" y="f545"/>
                    </a:cxn>
                    <a:cxn ang="f388">
                      <a:pos x="f546" y="f547"/>
                    </a:cxn>
                    <a:cxn ang="f388">
                      <a:pos x="f548" y="f549"/>
                    </a:cxn>
                    <a:cxn ang="f388">
                      <a:pos x="f550" y="f551"/>
                    </a:cxn>
                    <a:cxn ang="f388">
                      <a:pos x="f552" y="f553"/>
                    </a:cxn>
                    <a:cxn ang="f388">
                      <a:pos x="f554" y="f555"/>
                    </a:cxn>
                    <a:cxn ang="f388">
                      <a:pos x="f556" y="f557"/>
                    </a:cxn>
                    <a:cxn ang="f388">
                      <a:pos x="f558" y="f559"/>
                    </a:cxn>
                    <a:cxn ang="f388">
                      <a:pos x="f560" y="f561"/>
                    </a:cxn>
                    <a:cxn ang="f388">
                      <a:pos x="f562" y="f500"/>
                    </a:cxn>
                    <a:cxn ang="f388">
                      <a:pos x="f562" y="f500"/>
                    </a:cxn>
                  </a:cxnLst>
                  <a:rect l="f474" t="f477" r="f475" b="f476"/>
                  <a:pathLst>
                    <a:path w="792" h="1108">
                      <a:moveTo>
                        <a:pt x="f7" y="f9"/>
                      </a:moveTo>
                      <a:lnTo>
                        <a:pt x="f7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6"/>
                      </a:lnTo>
                      <a:lnTo>
                        <a:pt x="f21" y="f6"/>
                      </a:lnTo>
                      <a:lnTo>
                        <a:pt x="f22" y="f6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7" y="f38"/>
                      </a:lnTo>
                      <a:lnTo>
                        <a:pt x="f37" y="f39"/>
                      </a:lnTo>
                      <a:lnTo>
                        <a:pt x="f37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44" y="f48"/>
                      </a:lnTo>
                      <a:lnTo>
                        <a:pt x="f42" y="f49"/>
                      </a:lnTo>
                      <a:lnTo>
                        <a:pt x="f50" y="f25"/>
                      </a:lnTo>
                      <a:lnTo>
                        <a:pt x="f51" y="f52"/>
                      </a:lnTo>
                      <a:lnTo>
                        <a:pt x="f51" y="f52"/>
                      </a:lnTo>
                      <a:lnTo>
                        <a:pt x="f53" y="f52"/>
                      </a:lnTo>
                      <a:lnTo>
                        <a:pt x="f51" y="f54"/>
                      </a:lnTo>
                      <a:lnTo>
                        <a:pt x="f55" y="f54"/>
                      </a:lnTo>
                      <a:lnTo>
                        <a:pt x="f56" y="f54"/>
                      </a:lnTo>
                      <a:lnTo>
                        <a:pt x="f56" y="f54"/>
                      </a:lnTo>
                      <a:lnTo>
                        <a:pt x="f57" y="f58"/>
                      </a:lnTo>
                      <a:lnTo>
                        <a:pt x="f57" y="f58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61" y="f58"/>
                      </a:lnTo>
                      <a:lnTo>
                        <a:pt x="f61" y="f54"/>
                      </a:lnTo>
                      <a:lnTo>
                        <a:pt x="f62" y="f54"/>
                      </a:lnTo>
                      <a:lnTo>
                        <a:pt x="f63" y="f54"/>
                      </a:lnTo>
                      <a:lnTo>
                        <a:pt x="f62" y="f52"/>
                      </a:lnTo>
                      <a:lnTo>
                        <a:pt x="f62" y="f25"/>
                      </a:lnTo>
                      <a:lnTo>
                        <a:pt x="f62" y="f25"/>
                      </a:lnTo>
                      <a:lnTo>
                        <a:pt x="f64" y="f52"/>
                      </a:lnTo>
                      <a:lnTo>
                        <a:pt x="f64" y="f52"/>
                      </a:lnTo>
                      <a:lnTo>
                        <a:pt x="f65" y="f25"/>
                      </a:lnTo>
                      <a:lnTo>
                        <a:pt x="f66" y="f49"/>
                      </a:lnTo>
                      <a:lnTo>
                        <a:pt x="f67" y="f48"/>
                      </a:lnTo>
                      <a:lnTo>
                        <a:pt x="f68" y="f47"/>
                      </a:lnTo>
                      <a:lnTo>
                        <a:pt x="f68" y="f47"/>
                      </a:lnTo>
                      <a:lnTo>
                        <a:pt x="f67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36"/>
                      </a:lnTo>
                      <a:lnTo>
                        <a:pt x="f6" y="f77"/>
                      </a:lnTo>
                      <a:lnTo>
                        <a:pt x="f6" y="f78"/>
                      </a:lnTo>
                      <a:lnTo>
                        <a:pt x="f6" y="f78"/>
                      </a:lnTo>
                      <a:lnTo>
                        <a:pt x="f79" y="f80"/>
                      </a:lnTo>
                      <a:lnTo>
                        <a:pt x="f81" y="f82"/>
                      </a:lnTo>
                      <a:lnTo>
                        <a:pt x="f67" y="f83"/>
                      </a:lnTo>
                      <a:lnTo>
                        <a:pt x="f68" y="f84"/>
                      </a:lnTo>
                      <a:lnTo>
                        <a:pt x="f85" y="f86"/>
                      </a:lnTo>
                      <a:lnTo>
                        <a:pt x="f72" y="f87"/>
                      </a:lnTo>
                      <a:lnTo>
                        <a:pt x="f81" y="f88"/>
                      </a:lnTo>
                      <a:lnTo>
                        <a:pt x="f81" y="f89"/>
                      </a:lnTo>
                      <a:lnTo>
                        <a:pt x="f81" y="f90"/>
                      </a:lnTo>
                      <a:lnTo>
                        <a:pt x="f81" y="f91"/>
                      </a:lnTo>
                      <a:lnTo>
                        <a:pt x="f72" y="f92"/>
                      </a:lnTo>
                      <a:lnTo>
                        <a:pt x="f72" y="f93"/>
                      </a:lnTo>
                      <a:lnTo>
                        <a:pt x="f81" y="f94"/>
                      </a:lnTo>
                      <a:lnTo>
                        <a:pt x="f81" y="f95"/>
                      </a:lnTo>
                      <a:lnTo>
                        <a:pt x="f81" y="f96"/>
                      </a:lnTo>
                      <a:lnTo>
                        <a:pt x="f70" y="f97"/>
                      </a:lnTo>
                      <a:lnTo>
                        <a:pt x="f61" y="f98"/>
                      </a:lnTo>
                      <a:lnTo>
                        <a:pt x="f59" y="f99"/>
                      </a:lnTo>
                      <a:lnTo>
                        <a:pt x="f57" y="f98"/>
                      </a:lnTo>
                      <a:lnTo>
                        <a:pt x="f100" y="f97"/>
                      </a:lnTo>
                      <a:lnTo>
                        <a:pt x="f101" y="f96"/>
                      </a:lnTo>
                      <a:lnTo>
                        <a:pt x="f101" y="f95"/>
                      </a:lnTo>
                      <a:lnTo>
                        <a:pt x="f101" y="f94"/>
                      </a:lnTo>
                      <a:lnTo>
                        <a:pt x="f46" y="f93"/>
                      </a:lnTo>
                      <a:lnTo>
                        <a:pt x="f46" y="f92"/>
                      </a:lnTo>
                      <a:lnTo>
                        <a:pt x="f101" y="f91"/>
                      </a:lnTo>
                      <a:lnTo>
                        <a:pt x="f101" y="f90"/>
                      </a:lnTo>
                      <a:lnTo>
                        <a:pt x="f101" y="f89"/>
                      </a:lnTo>
                      <a:lnTo>
                        <a:pt x="f101" y="f88"/>
                      </a:lnTo>
                      <a:lnTo>
                        <a:pt x="f46" y="f87"/>
                      </a:lnTo>
                      <a:lnTo>
                        <a:pt x="f40" y="f86"/>
                      </a:lnTo>
                      <a:lnTo>
                        <a:pt x="f102" y="f84"/>
                      </a:lnTo>
                      <a:lnTo>
                        <a:pt x="f42" y="f83"/>
                      </a:lnTo>
                      <a:lnTo>
                        <a:pt x="f42" y="f83"/>
                      </a:lnTo>
                      <a:lnTo>
                        <a:pt x="f102" y="f20"/>
                      </a:lnTo>
                      <a:lnTo>
                        <a:pt x="f102" y="f20"/>
                      </a:lnTo>
                      <a:lnTo>
                        <a:pt x="f103" y="f104"/>
                      </a:lnTo>
                      <a:lnTo>
                        <a:pt x="f105" y="f80"/>
                      </a:lnTo>
                      <a:lnTo>
                        <a:pt x="f106" y="f78"/>
                      </a:lnTo>
                      <a:lnTo>
                        <a:pt x="f106" y="f78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1" y="f112"/>
                      </a:lnTo>
                      <a:lnTo>
                        <a:pt x="f113" y="f114"/>
                      </a:lnTo>
                      <a:lnTo>
                        <a:pt x="f31" y="f115"/>
                      </a:lnTo>
                      <a:lnTo>
                        <a:pt x="f116" y="f117"/>
                      </a:lnTo>
                      <a:lnTo>
                        <a:pt x="f118" y="f119"/>
                      </a:lnTo>
                      <a:lnTo>
                        <a:pt x="f120" y="f121"/>
                      </a:lnTo>
                      <a:lnTo>
                        <a:pt x="f122" y="f123"/>
                      </a:lnTo>
                      <a:lnTo>
                        <a:pt x="f122" y="f123"/>
                      </a:lnTo>
                      <a:lnTo>
                        <a:pt x="f124" y="f121"/>
                      </a:lnTo>
                      <a:lnTo>
                        <a:pt x="f125" y="f126"/>
                      </a:lnTo>
                      <a:lnTo>
                        <a:pt x="f127" y="f121"/>
                      </a:lnTo>
                      <a:lnTo>
                        <a:pt x="f128" y="f129"/>
                      </a:lnTo>
                      <a:lnTo>
                        <a:pt x="f128" y="f129"/>
                      </a:lnTo>
                      <a:lnTo>
                        <a:pt x="f130" y="f8"/>
                      </a:lnTo>
                      <a:lnTo>
                        <a:pt x="f131" y="f8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138" y="f139"/>
                      </a:lnTo>
                      <a:lnTo>
                        <a:pt x="f27" y="f140"/>
                      </a:lnTo>
                      <a:lnTo>
                        <a:pt x="f27" y="f140"/>
                      </a:lnTo>
                      <a:lnTo>
                        <a:pt x="f141" y="f117"/>
                      </a:lnTo>
                      <a:lnTo>
                        <a:pt x="f142" y="f97"/>
                      </a:lnTo>
                      <a:lnTo>
                        <a:pt x="f143" y="f115"/>
                      </a:lnTo>
                      <a:lnTo>
                        <a:pt x="f143" y="f115"/>
                      </a:lnTo>
                      <a:lnTo>
                        <a:pt x="f144" y="f145"/>
                      </a:lnTo>
                      <a:lnTo>
                        <a:pt x="f146" y="f114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49" y="f150"/>
                      </a:lnTo>
                      <a:lnTo>
                        <a:pt x="f151" y="f150"/>
                      </a:lnTo>
                      <a:lnTo>
                        <a:pt x="f152" y="f96"/>
                      </a:lnTo>
                      <a:lnTo>
                        <a:pt x="f153" y="f154"/>
                      </a:lnTo>
                      <a:lnTo>
                        <a:pt x="f153" y="f154"/>
                      </a:lnTo>
                      <a:lnTo>
                        <a:pt x="f77" y="f155"/>
                      </a:lnTo>
                      <a:lnTo>
                        <a:pt x="f156" y="f157"/>
                      </a:lnTo>
                      <a:lnTo>
                        <a:pt x="f156" y="f157"/>
                      </a:lnTo>
                      <a:lnTo>
                        <a:pt x="f156" y="f157"/>
                      </a:lnTo>
                      <a:lnTo>
                        <a:pt x="f158" y="f95"/>
                      </a:lnTo>
                      <a:lnTo>
                        <a:pt x="f60" y="f159"/>
                      </a:lnTo>
                      <a:lnTo>
                        <a:pt x="f49" y="f160"/>
                      </a:lnTo>
                      <a:lnTo>
                        <a:pt x="f49" y="f160"/>
                      </a:lnTo>
                      <a:lnTo>
                        <a:pt x="f161" y="f162"/>
                      </a:lnTo>
                      <a:lnTo>
                        <a:pt x="f47" y="f163"/>
                      </a:lnTo>
                      <a:lnTo>
                        <a:pt x="f164" y="f165"/>
                      </a:lnTo>
                      <a:lnTo>
                        <a:pt x="f71" y="f166"/>
                      </a:lnTo>
                      <a:lnTo>
                        <a:pt x="f43" y="f167"/>
                      </a:lnTo>
                      <a:lnTo>
                        <a:pt x="f73" y="f168"/>
                      </a:lnTo>
                      <a:lnTo>
                        <a:pt x="f38" y="f169"/>
                      </a:lnTo>
                      <a:lnTo>
                        <a:pt x="f38" y="f170"/>
                      </a:lnTo>
                      <a:lnTo>
                        <a:pt x="f38" y="f170"/>
                      </a:lnTo>
                      <a:lnTo>
                        <a:pt x="f171" y="f172"/>
                      </a:lnTo>
                      <a:lnTo>
                        <a:pt x="f173" y="f174"/>
                      </a:lnTo>
                      <a:lnTo>
                        <a:pt x="f173" y="f87"/>
                      </a:lnTo>
                      <a:lnTo>
                        <a:pt x="f173" y="f87"/>
                      </a:lnTo>
                      <a:lnTo>
                        <a:pt x="f38" y="f175"/>
                      </a:lnTo>
                      <a:lnTo>
                        <a:pt x="f176" y="f177"/>
                      </a:lnTo>
                      <a:lnTo>
                        <a:pt x="f178" y="f7"/>
                      </a:lnTo>
                      <a:lnTo>
                        <a:pt x="f179" y="f180"/>
                      </a:lnTo>
                      <a:lnTo>
                        <a:pt x="f179" y="f180"/>
                      </a:lnTo>
                      <a:lnTo>
                        <a:pt x="f181" y="f182"/>
                      </a:lnTo>
                      <a:lnTo>
                        <a:pt x="f181" y="f182"/>
                      </a:lnTo>
                      <a:lnTo>
                        <a:pt x="f183" y="f184"/>
                      </a:lnTo>
                      <a:lnTo>
                        <a:pt x="f143" y="f185"/>
                      </a:lnTo>
                      <a:lnTo>
                        <a:pt x="f134" y="f186"/>
                      </a:lnTo>
                      <a:lnTo>
                        <a:pt x="f179" y="f187"/>
                      </a:lnTo>
                      <a:lnTo>
                        <a:pt x="f188" y="f189"/>
                      </a:lnTo>
                      <a:lnTo>
                        <a:pt x="f190" y="f191"/>
                      </a:lnTo>
                      <a:lnTo>
                        <a:pt x="f192" y="f193"/>
                      </a:lnTo>
                      <a:lnTo>
                        <a:pt x="f185" y="f173"/>
                      </a:lnTo>
                      <a:lnTo>
                        <a:pt x="f194" y="f195"/>
                      </a:lnTo>
                      <a:lnTo>
                        <a:pt x="f196" y="f197"/>
                      </a:lnTo>
                      <a:lnTo>
                        <a:pt x="f198" y="f146"/>
                      </a:lnTo>
                      <a:lnTo>
                        <a:pt x="f199" y="f2"/>
                      </a:lnTo>
                      <a:lnTo>
                        <a:pt x="f200" y="f125"/>
                      </a:lnTo>
                      <a:lnTo>
                        <a:pt x="f201" y="f202"/>
                      </a:lnTo>
                      <a:lnTo>
                        <a:pt x="f7" y="f203"/>
                      </a:lnTo>
                      <a:lnTo>
                        <a:pt x="f7" y="f9"/>
                      </a:lnTo>
                      <a:close/>
                      <a:moveTo>
                        <a:pt x="f204" y="f25"/>
                      </a:moveTo>
                      <a:lnTo>
                        <a:pt x="f204" y="f179"/>
                      </a:lnTo>
                      <a:lnTo>
                        <a:pt x="f61" y="f25"/>
                      </a:lnTo>
                      <a:lnTo>
                        <a:pt x="f204" y="f25"/>
                      </a:lnTo>
                      <a:lnTo>
                        <a:pt x="f204" y="f25"/>
                      </a:lnTo>
                      <a:close/>
                    </a:path>
                  </a:pathLst>
                </a:custGeom>
                <a:solidFill>
                  <a:srgbClr val="FFB666">
                    <a:alpha val="14000"/>
                  </a:srgbClr>
                </a:solidFill>
                <a:ln w="9528">
                  <a:solidFill>
                    <a:srgbClr val="6E8598">
                      <a:alpha val="16000"/>
                    </a:srgb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61" name="Group 97">
                <a:extLst>
                  <a:ext uri="{FF2B5EF4-FFF2-40B4-BE49-F238E27FC236}">
                    <a16:creationId xmlns:a16="http://schemas.microsoft.com/office/drawing/2014/main" id="{C51335EF-DF70-81B3-9014-6BD70B0193F0}"/>
                  </a:ext>
                </a:extLst>
              </p:cNvPr>
              <p:cNvGrpSpPr/>
              <p:nvPr/>
            </p:nvGrpSpPr>
            <p:grpSpPr>
              <a:xfrm>
                <a:off x="4876751" y="5704502"/>
                <a:ext cx="1752575" cy="1153497"/>
                <a:chOff x="4876751" y="5704502"/>
                <a:chExt cx="1752575" cy="1153497"/>
              </a:xfrm>
            </p:grpSpPr>
            <p:sp>
              <p:nvSpPr>
                <p:cNvPr id="62" name="Freeform 28">
                  <a:extLst>
                    <a:ext uri="{FF2B5EF4-FFF2-40B4-BE49-F238E27FC236}">
                      <a16:creationId xmlns:a16="http://schemas.microsoft.com/office/drawing/2014/main" id="{FC26F193-2407-E5DF-2352-3128303A8354}"/>
                    </a:ext>
                  </a:extLst>
                </p:cNvPr>
                <p:cNvSpPr/>
                <p:nvPr/>
              </p:nvSpPr>
              <p:spPr>
                <a:xfrm>
                  <a:off x="5598788" y="6247720"/>
                  <a:ext cx="15645" cy="38449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4"/>
                    <a:gd name="f7" fmla="val 344"/>
                    <a:gd name="f8" fmla="val 12"/>
                    <a:gd name="f9" fmla="val 326"/>
                    <a:gd name="f10" fmla="val 58"/>
                    <a:gd name="f11" fmla="val 30"/>
                    <a:gd name="f12" fmla="val 16"/>
                    <a:gd name="f13" fmla="val 8"/>
                    <a:gd name="f14" fmla="val 4"/>
                    <a:gd name="f15" fmla="val 6"/>
                    <a:gd name="f16" fmla="val 2"/>
                    <a:gd name="f17" fmla="val 10"/>
                    <a:gd name="f18" fmla="val 18"/>
                    <a:gd name="f19" fmla="val 44"/>
                    <a:gd name="f20" fmla="val 338"/>
                    <a:gd name="f21" fmla="+- 0 0 -90"/>
                    <a:gd name="f22" fmla="*/ f3 1 14"/>
                    <a:gd name="f23" fmla="*/ f4 1 344"/>
                    <a:gd name="f24" fmla="+- f7 0 f5"/>
                    <a:gd name="f25" fmla="+- f6 0 f5"/>
                    <a:gd name="f26" fmla="*/ f21 f0 1"/>
                    <a:gd name="f27" fmla="*/ f25 1 14"/>
                    <a:gd name="f28" fmla="*/ f24 1 344"/>
                    <a:gd name="f29" fmla="*/ 12 f25 1"/>
                    <a:gd name="f30" fmla="*/ 344 f24 1"/>
                    <a:gd name="f31" fmla="*/ 14 f25 1"/>
                    <a:gd name="f32" fmla="*/ 326 f24 1"/>
                    <a:gd name="f33" fmla="*/ 58 f24 1"/>
                    <a:gd name="f34" fmla="*/ 30 f24 1"/>
                    <a:gd name="f35" fmla="*/ 16 f24 1"/>
                    <a:gd name="f36" fmla="*/ 8 f25 1"/>
                    <a:gd name="f37" fmla="*/ 4 f24 1"/>
                    <a:gd name="f38" fmla="*/ 6 f25 1"/>
                    <a:gd name="f39" fmla="*/ 2 f24 1"/>
                    <a:gd name="f40" fmla="*/ 4 f25 1"/>
                    <a:gd name="f41" fmla="*/ 0 f24 1"/>
                    <a:gd name="f42" fmla="*/ 2 f25 1"/>
                    <a:gd name="f43" fmla="*/ 0 f25 1"/>
                    <a:gd name="f44" fmla="*/ 10 f24 1"/>
                    <a:gd name="f45" fmla="*/ 18 f24 1"/>
                    <a:gd name="f46" fmla="*/ 44 f24 1"/>
                    <a:gd name="f47" fmla="*/ 10 f25 1"/>
                    <a:gd name="f48" fmla="*/ 338 f24 1"/>
                    <a:gd name="f49" fmla="*/ f26 1 f2"/>
                    <a:gd name="f50" fmla="*/ f29 1 14"/>
                    <a:gd name="f51" fmla="*/ f30 1 344"/>
                    <a:gd name="f52" fmla="*/ f31 1 14"/>
                    <a:gd name="f53" fmla="*/ f32 1 344"/>
                    <a:gd name="f54" fmla="*/ f33 1 344"/>
                    <a:gd name="f55" fmla="*/ f34 1 344"/>
                    <a:gd name="f56" fmla="*/ f35 1 344"/>
                    <a:gd name="f57" fmla="*/ f36 1 14"/>
                    <a:gd name="f58" fmla="*/ f37 1 344"/>
                    <a:gd name="f59" fmla="*/ f38 1 14"/>
                    <a:gd name="f60" fmla="*/ f39 1 344"/>
                    <a:gd name="f61" fmla="*/ f40 1 14"/>
                    <a:gd name="f62" fmla="*/ f41 1 344"/>
                    <a:gd name="f63" fmla="*/ f42 1 14"/>
                    <a:gd name="f64" fmla="*/ f43 1 14"/>
                    <a:gd name="f65" fmla="*/ f44 1 344"/>
                    <a:gd name="f66" fmla="*/ f45 1 344"/>
                    <a:gd name="f67" fmla="*/ f46 1 344"/>
                    <a:gd name="f68" fmla="*/ f47 1 14"/>
                    <a:gd name="f69" fmla="*/ f48 1 344"/>
                    <a:gd name="f70" fmla="*/ 0 1 f27"/>
                    <a:gd name="f71" fmla="*/ f6 1 f27"/>
                    <a:gd name="f72" fmla="*/ 0 1 f28"/>
                    <a:gd name="f73" fmla="*/ f7 1 f28"/>
                    <a:gd name="f74" fmla="+- f49 0 f1"/>
                    <a:gd name="f75" fmla="*/ f50 1 f27"/>
                    <a:gd name="f76" fmla="*/ f51 1 f28"/>
                    <a:gd name="f77" fmla="*/ f52 1 f27"/>
                    <a:gd name="f78" fmla="*/ f53 1 f28"/>
                    <a:gd name="f79" fmla="*/ f54 1 f28"/>
                    <a:gd name="f80" fmla="*/ f55 1 f28"/>
                    <a:gd name="f81" fmla="*/ f56 1 f28"/>
                    <a:gd name="f82" fmla="*/ f57 1 f27"/>
                    <a:gd name="f83" fmla="*/ f58 1 f28"/>
                    <a:gd name="f84" fmla="*/ f59 1 f27"/>
                    <a:gd name="f85" fmla="*/ f60 1 f28"/>
                    <a:gd name="f86" fmla="*/ f61 1 f27"/>
                    <a:gd name="f87" fmla="*/ f62 1 f28"/>
                    <a:gd name="f88" fmla="*/ f63 1 f27"/>
                    <a:gd name="f89" fmla="*/ f64 1 f27"/>
                    <a:gd name="f90" fmla="*/ f65 1 f28"/>
                    <a:gd name="f91" fmla="*/ f66 1 f28"/>
                    <a:gd name="f92" fmla="*/ f67 1 f28"/>
                    <a:gd name="f93" fmla="*/ f68 1 f27"/>
                    <a:gd name="f94" fmla="*/ f69 1 f28"/>
                    <a:gd name="f95" fmla="*/ f70 f22 1"/>
                    <a:gd name="f96" fmla="*/ f71 f22 1"/>
                    <a:gd name="f97" fmla="*/ f73 f23 1"/>
                    <a:gd name="f98" fmla="*/ f72 f23 1"/>
                    <a:gd name="f99" fmla="*/ f75 f22 1"/>
                    <a:gd name="f100" fmla="*/ f76 f23 1"/>
                    <a:gd name="f101" fmla="*/ f77 f22 1"/>
                    <a:gd name="f102" fmla="*/ f78 f23 1"/>
                    <a:gd name="f103" fmla="*/ f79 f23 1"/>
                    <a:gd name="f104" fmla="*/ f80 f23 1"/>
                    <a:gd name="f105" fmla="*/ f81 f23 1"/>
                    <a:gd name="f106" fmla="*/ f82 f22 1"/>
                    <a:gd name="f107" fmla="*/ f83 f23 1"/>
                    <a:gd name="f108" fmla="*/ f84 f22 1"/>
                    <a:gd name="f109" fmla="*/ f85 f23 1"/>
                    <a:gd name="f110" fmla="*/ f86 f22 1"/>
                    <a:gd name="f111" fmla="*/ f87 f23 1"/>
                    <a:gd name="f112" fmla="*/ f88 f22 1"/>
                    <a:gd name="f113" fmla="*/ f89 f22 1"/>
                    <a:gd name="f114" fmla="*/ f90 f23 1"/>
                    <a:gd name="f115" fmla="*/ f91 f23 1"/>
                    <a:gd name="f116" fmla="*/ f92 f23 1"/>
                    <a:gd name="f117" fmla="*/ f93 f22 1"/>
                    <a:gd name="f118" fmla="*/ f94 f2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  <a:cxn ang="f74">
                      <a:pos x="f101" y="f100"/>
                    </a:cxn>
                    <a:cxn ang="f74">
                      <a:pos x="f101" y="f100"/>
                    </a:cxn>
                    <a:cxn ang="f74">
                      <a:pos x="f101" y="f102"/>
                    </a:cxn>
                    <a:cxn ang="f74">
                      <a:pos x="f101" y="f103"/>
                    </a:cxn>
                    <a:cxn ang="f74">
                      <a:pos x="f101" y="f103"/>
                    </a:cxn>
                    <a:cxn ang="f74">
                      <a:pos x="f101" y="f104"/>
                    </a:cxn>
                    <a:cxn ang="f74">
                      <a:pos x="f101" y="f104"/>
                    </a:cxn>
                    <a:cxn ang="f74">
                      <a:pos x="f99" y="f105"/>
                    </a:cxn>
                    <a:cxn ang="f74">
                      <a:pos x="f106" y="f107"/>
                    </a:cxn>
                    <a:cxn ang="f74">
                      <a:pos x="f106" y="f107"/>
                    </a:cxn>
                    <a:cxn ang="f74">
                      <a:pos x="f108" y="f109"/>
                    </a:cxn>
                    <a:cxn ang="f74">
                      <a:pos x="f110" y="f111"/>
                    </a:cxn>
                    <a:cxn ang="f74">
                      <a:pos x="f112" y="f111"/>
                    </a:cxn>
                    <a:cxn ang="f74">
                      <a:pos x="f113" y="f109"/>
                    </a:cxn>
                    <a:cxn ang="f74">
                      <a:pos x="f113" y="f109"/>
                    </a:cxn>
                    <a:cxn ang="f74">
                      <a:pos x="f113" y="f114"/>
                    </a:cxn>
                    <a:cxn ang="f74">
                      <a:pos x="f113" y="f115"/>
                    </a:cxn>
                    <a:cxn ang="f74">
                      <a:pos x="f113" y="f115"/>
                    </a:cxn>
                    <a:cxn ang="f74">
                      <a:pos x="f112" y="f104"/>
                    </a:cxn>
                    <a:cxn ang="f74">
                      <a:pos x="f110" y="f116"/>
                    </a:cxn>
                    <a:cxn ang="f74">
                      <a:pos x="f117" y="f102"/>
                    </a:cxn>
                    <a:cxn ang="f74">
                      <a:pos x="f117" y="f102"/>
                    </a:cxn>
                    <a:cxn ang="f74">
                      <a:pos x="f117" y="f118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</a:cxnLst>
                  <a:rect l="f95" t="f98" r="f96" b="f97"/>
                  <a:pathLst>
                    <a:path w="14" h="3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10"/>
                      </a:lnTo>
                      <a:lnTo>
                        <a:pt x="f6" y="f10"/>
                      </a:lnTo>
                      <a:lnTo>
                        <a:pt x="f6" y="f11"/>
                      </a:lnTo>
                      <a:lnTo>
                        <a:pt x="f6" y="f11"/>
                      </a:lnTo>
                      <a:lnTo>
                        <a:pt x="f8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4" y="f5"/>
                      </a:lnTo>
                      <a:lnTo>
                        <a:pt x="f16" y="f5"/>
                      </a:lnTo>
                      <a:lnTo>
                        <a:pt x="f5" y="f16"/>
                      </a:lnTo>
                      <a:lnTo>
                        <a:pt x="f5" y="f16"/>
                      </a:lnTo>
                      <a:lnTo>
                        <a:pt x="f5" y="f17"/>
                      </a:lnTo>
                      <a:lnTo>
                        <a:pt x="f5" y="f18"/>
                      </a:lnTo>
                      <a:lnTo>
                        <a:pt x="f5" y="f18"/>
                      </a:lnTo>
                      <a:lnTo>
                        <a:pt x="f16" y="f11"/>
                      </a:lnTo>
                      <a:lnTo>
                        <a:pt x="f14" y="f19"/>
                      </a:lnTo>
                      <a:lnTo>
                        <a:pt x="f17" y="f9"/>
                      </a:lnTo>
                      <a:lnTo>
                        <a:pt x="f17" y="f9"/>
                      </a:lnTo>
                      <a:lnTo>
                        <a:pt x="f17" y="f20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3" name="Freeform 29">
                  <a:extLst>
                    <a:ext uri="{FF2B5EF4-FFF2-40B4-BE49-F238E27FC236}">
                      <a16:creationId xmlns:a16="http://schemas.microsoft.com/office/drawing/2014/main" id="{541B547A-7CE9-6904-4D6C-12F301A3262D}"/>
                    </a:ext>
                  </a:extLst>
                </p:cNvPr>
                <p:cNvSpPr/>
                <p:nvPr/>
              </p:nvSpPr>
              <p:spPr>
                <a:xfrm>
                  <a:off x="5609972" y="6641159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4" name="Freeform 30">
                  <a:extLst>
                    <a:ext uri="{FF2B5EF4-FFF2-40B4-BE49-F238E27FC236}">
                      <a16:creationId xmlns:a16="http://schemas.microsoft.com/office/drawing/2014/main" id="{F72D8E4F-FA31-E5E1-1879-4B84C5F26988}"/>
                    </a:ext>
                  </a:extLst>
                </p:cNvPr>
                <p:cNvSpPr/>
                <p:nvPr/>
              </p:nvSpPr>
              <p:spPr>
                <a:xfrm>
                  <a:off x="5627857" y="6482437"/>
                  <a:ext cx="353196" cy="16095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16"/>
                    <a:gd name="f7" fmla="val 144"/>
                    <a:gd name="f8" fmla="val 2"/>
                    <a:gd name="f9" fmla="val 18"/>
                    <a:gd name="f10" fmla="val 138"/>
                    <a:gd name="f11" fmla="val 276"/>
                    <a:gd name="f12" fmla="val 20"/>
                    <a:gd name="f13" fmla="val 288"/>
                    <a:gd name="f14" fmla="val 16"/>
                    <a:gd name="f15" fmla="val 298"/>
                    <a:gd name="f16" fmla="val 12"/>
                    <a:gd name="f17" fmla="val 306"/>
                    <a:gd name="f18" fmla="val 10"/>
                    <a:gd name="f19" fmla="val 314"/>
                    <a:gd name="f20" fmla="val 6"/>
                    <a:gd name="f21" fmla="val 312"/>
                    <a:gd name="f22" fmla="val 308"/>
                    <a:gd name="f23" fmla="val 296"/>
                    <a:gd name="f24" fmla="val 284"/>
                    <a:gd name="f25" fmla="val 258"/>
                    <a:gd name="f26" fmla="val 132"/>
                    <a:gd name="f27" fmla="val 140"/>
                    <a:gd name="f28" fmla="val 142"/>
                    <a:gd name="f29" fmla="+- 0 0 -90"/>
                    <a:gd name="f30" fmla="*/ f3 1 316"/>
                    <a:gd name="f31" fmla="*/ f4 1 144"/>
                    <a:gd name="f32" fmla="+- f7 0 f5"/>
                    <a:gd name="f33" fmla="+- f6 0 f5"/>
                    <a:gd name="f34" fmla="*/ f29 f0 1"/>
                    <a:gd name="f35" fmla="*/ f33 1 316"/>
                    <a:gd name="f36" fmla="*/ f32 1 144"/>
                    <a:gd name="f37" fmla="*/ 2 f33 1"/>
                    <a:gd name="f38" fmla="*/ 144 f32 1"/>
                    <a:gd name="f39" fmla="*/ 18 f33 1"/>
                    <a:gd name="f40" fmla="*/ 138 f32 1"/>
                    <a:gd name="f41" fmla="*/ 276 f33 1"/>
                    <a:gd name="f42" fmla="*/ 20 f32 1"/>
                    <a:gd name="f43" fmla="*/ 288 f33 1"/>
                    <a:gd name="f44" fmla="*/ 16 f32 1"/>
                    <a:gd name="f45" fmla="*/ 298 f33 1"/>
                    <a:gd name="f46" fmla="*/ 12 f32 1"/>
                    <a:gd name="f47" fmla="*/ 306 f33 1"/>
                    <a:gd name="f48" fmla="*/ 10 f32 1"/>
                    <a:gd name="f49" fmla="*/ 314 f33 1"/>
                    <a:gd name="f50" fmla="*/ 6 f32 1"/>
                    <a:gd name="f51" fmla="*/ 316 f33 1"/>
                    <a:gd name="f52" fmla="*/ 2 f32 1"/>
                    <a:gd name="f53" fmla="*/ 0 f32 1"/>
                    <a:gd name="f54" fmla="*/ 312 f33 1"/>
                    <a:gd name="f55" fmla="*/ 308 f33 1"/>
                    <a:gd name="f56" fmla="*/ 296 f33 1"/>
                    <a:gd name="f57" fmla="*/ 284 f33 1"/>
                    <a:gd name="f58" fmla="*/ 258 f33 1"/>
                    <a:gd name="f59" fmla="*/ 18 f32 1"/>
                    <a:gd name="f60" fmla="*/ 16 f33 1"/>
                    <a:gd name="f61" fmla="*/ 132 f32 1"/>
                    <a:gd name="f62" fmla="*/ 0 f33 1"/>
                    <a:gd name="f63" fmla="*/ 140 f32 1"/>
                    <a:gd name="f64" fmla="*/ 142 f32 1"/>
                    <a:gd name="f65" fmla="*/ f34 1 f2"/>
                    <a:gd name="f66" fmla="*/ f37 1 316"/>
                    <a:gd name="f67" fmla="*/ f38 1 144"/>
                    <a:gd name="f68" fmla="*/ f39 1 316"/>
                    <a:gd name="f69" fmla="*/ f40 1 144"/>
                    <a:gd name="f70" fmla="*/ f41 1 316"/>
                    <a:gd name="f71" fmla="*/ f42 1 144"/>
                    <a:gd name="f72" fmla="*/ f43 1 316"/>
                    <a:gd name="f73" fmla="*/ f44 1 144"/>
                    <a:gd name="f74" fmla="*/ f45 1 316"/>
                    <a:gd name="f75" fmla="*/ f46 1 144"/>
                    <a:gd name="f76" fmla="*/ f47 1 316"/>
                    <a:gd name="f77" fmla="*/ f48 1 144"/>
                    <a:gd name="f78" fmla="*/ f49 1 316"/>
                    <a:gd name="f79" fmla="*/ f50 1 144"/>
                    <a:gd name="f80" fmla="*/ f51 1 316"/>
                    <a:gd name="f81" fmla="*/ f52 1 144"/>
                    <a:gd name="f82" fmla="*/ f53 1 144"/>
                    <a:gd name="f83" fmla="*/ f54 1 316"/>
                    <a:gd name="f84" fmla="*/ f55 1 316"/>
                    <a:gd name="f85" fmla="*/ f56 1 316"/>
                    <a:gd name="f86" fmla="*/ f57 1 316"/>
                    <a:gd name="f87" fmla="*/ f58 1 316"/>
                    <a:gd name="f88" fmla="*/ f59 1 144"/>
                    <a:gd name="f89" fmla="*/ f60 1 316"/>
                    <a:gd name="f90" fmla="*/ f61 1 144"/>
                    <a:gd name="f91" fmla="*/ f62 1 316"/>
                    <a:gd name="f92" fmla="*/ f63 1 144"/>
                    <a:gd name="f93" fmla="*/ f64 1 144"/>
                    <a:gd name="f94" fmla="*/ 0 1 f35"/>
                    <a:gd name="f95" fmla="*/ f6 1 f35"/>
                    <a:gd name="f96" fmla="*/ 0 1 f36"/>
                    <a:gd name="f97" fmla="*/ f7 1 f36"/>
                    <a:gd name="f98" fmla="+- f65 0 f1"/>
                    <a:gd name="f99" fmla="*/ f66 1 f35"/>
                    <a:gd name="f100" fmla="*/ f67 1 f36"/>
                    <a:gd name="f101" fmla="*/ f68 1 f35"/>
                    <a:gd name="f102" fmla="*/ f69 1 f36"/>
                    <a:gd name="f103" fmla="*/ f70 1 f35"/>
                    <a:gd name="f104" fmla="*/ f71 1 f36"/>
                    <a:gd name="f105" fmla="*/ f72 1 f35"/>
                    <a:gd name="f106" fmla="*/ f73 1 f36"/>
                    <a:gd name="f107" fmla="*/ f74 1 f35"/>
                    <a:gd name="f108" fmla="*/ f75 1 f36"/>
                    <a:gd name="f109" fmla="*/ f76 1 f35"/>
                    <a:gd name="f110" fmla="*/ f77 1 f36"/>
                    <a:gd name="f111" fmla="*/ f78 1 f35"/>
                    <a:gd name="f112" fmla="*/ f79 1 f36"/>
                    <a:gd name="f113" fmla="*/ f80 1 f35"/>
                    <a:gd name="f114" fmla="*/ f81 1 f36"/>
                    <a:gd name="f115" fmla="*/ f82 1 f36"/>
                    <a:gd name="f116" fmla="*/ f83 1 f35"/>
                    <a:gd name="f117" fmla="*/ f84 1 f35"/>
                    <a:gd name="f118" fmla="*/ f85 1 f35"/>
                    <a:gd name="f119" fmla="*/ f86 1 f35"/>
                    <a:gd name="f120" fmla="*/ f87 1 f35"/>
                    <a:gd name="f121" fmla="*/ f88 1 f36"/>
                    <a:gd name="f122" fmla="*/ f89 1 f35"/>
                    <a:gd name="f123" fmla="*/ f90 1 f36"/>
                    <a:gd name="f124" fmla="*/ f91 1 f35"/>
                    <a:gd name="f125" fmla="*/ f92 1 f36"/>
                    <a:gd name="f126" fmla="*/ f93 1 f36"/>
                    <a:gd name="f127" fmla="*/ f94 f30 1"/>
                    <a:gd name="f128" fmla="*/ f95 f30 1"/>
                    <a:gd name="f129" fmla="*/ f97 f31 1"/>
                    <a:gd name="f130" fmla="*/ f96 f31 1"/>
                    <a:gd name="f131" fmla="*/ f99 f30 1"/>
                    <a:gd name="f132" fmla="*/ f100 f31 1"/>
                    <a:gd name="f133" fmla="*/ f101 f30 1"/>
                    <a:gd name="f134" fmla="*/ f102 f31 1"/>
                    <a:gd name="f135" fmla="*/ f103 f30 1"/>
                    <a:gd name="f136" fmla="*/ f104 f31 1"/>
                    <a:gd name="f137" fmla="*/ f105 f30 1"/>
                    <a:gd name="f138" fmla="*/ f106 f31 1"/>
                    <a:gd name="f139" fmla="*/ f107 f30 1"/>
                    <a:gd name="f140" fmla="*/ f108 f31 1"/>
                    <a:gd name="f141" fmla="*/ f109 f30 1"/>
                    <a:gd name="f142" fmla="*/ f110 f31 1"/>
                    <a:gd name="f143" fmla="*/ f111 f30 1"/>
                    <a:gd name="f144" fmla="*/ f112 f31 1"/>
                    <a:gd name="f145" fmla="*/ f113 f30 1"/>
                    <a:gd name="f146" fmla="*/ f114 f31 1"/>
                    <a:gd name="f147" fmla="*/ f115 f31 1"/>
                    <a:gd name="f148" fmla="*/ f116 f30 1"/>
                    <a:gd name="f149" fmla="*/ f117 f30 1"/>
                    <a:gd name="f150" fmla="*/ f118 f30 1"/>
                    <a:gd name="f151" fmla="*/ f119 f30 1"/>
                    <a:gd name="f152" fmla="*/ f120 f30 1"/>
                    <a:gd name="f153" fmla="*/ f121 f31 1"/>
                    <a:gd name="f154" fmla="*/ f122 f30 1"/>
                    <a:gd name="f155" fmla="*/ f123 f31 1"/>
                    <a:gd name="f156" fmla="*/ f124 f30 1"/>
                    <a:gd name="f157" fmla="*/ f125 f31 1"/>
                    <a:gd name="f158" fmla="*/ f126 f3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98">
                      <a:pos x="f131" y="f132"/>
                    </a:cxn>
                    <a:cxn ang="f98">
                      <a:pos x="f131" y="f132"/>
                    </a:cxn>
                    <a:cxn ang="f98">
                      <a:pos x="f133" y="f134"/>
                    </a:cxn>
                    <a:cxn ang="f98">
                      <a:pos x="f135" y="f136"/>
                    </a:cxn>
                    <a:cxn ang="f98">
                      <a:pos x="f135" y="f136"/>
                    </a:cxn>
                    <a:cxn ang="f98">
                      <a:pos x="f137" y="f138"/>
                    </a:cxn>
                    <a:cxn ang="f98">
                      <a:pos x="f139" y="f140"/>
                    </a:cxn>
                    <a:cxn ang="f98">
                      <a:pos x="f139" y="f140"/>
                    </a:cxn>
                    <a:cxn ang="f98">
                      <a:pos x="f141" y="f142"/>
                    </a:cxn>
                    <a:cxn ang="f98">
                      <a:pos x="f143" y="f144"/>
                    </a:cxn>
                    <a:cxn ang="f98">
                      <a:pos x="f143" y="f144"/>
                    </a:cxn>
                    <a:cxn ang="f98">
                      <a:pos x="f145" y="f146"/>
                    </a:cxn>
                    <a:cxn ang="f98">
                      <a:pos x="f143" y="f147"/>
                    </a:cxn>
                    <a:cxn ang="f98">
                      <a:pos x="f148" y="f147"/>
                    </a:cxn>
                    <a:cxn ang="f98">
                      <a:pos x="f149" y="f147"/>
                    </a:cxn>
                    <a:cxn ang="f98">
                      <a:pos x="f149" y="f147"/>
                    </a:cxn>
                    <a:cxn ang="f98">
                      <a:pos x="f150" y="f146"/>
                    </a:cxn>
                    <a:cxn ang="f98">
                      <a:pos x="f151" y="f144"/>
                    </a:cxn>
                    <a:cxn ang="f98">
                      <a:pos x="f151" y="f144"/>
                    </a:cxn>
                    <a:cxn ang="f98">
                      <a:pos x="f152" y="f153"/>
                    </a:cxn>
                    <a:cxn ang="f98">
                      <a:pos x="f154" y="f155"/>
                    </a:cxn>
                    <a:cxn ang="f98">
                      <a:pos x="f154" y="f155"/>
                    </a:cxn>
                    <a:cxn ang="f98">
                      <a:pos x="f156" y="f157"/>
                    </a:cxn>
                    <a:cxn ang="f98">
                      <a:pos x="f156" y="f157"/>
                    </a:cxn>
                    <a:cxn ang="f98">
                      <a:pos x="f156" y="f158"/>
                    </a:cxn>
                    <a:cxn ang="f98">
                      <a:pos x="f156" y="f158"/>
                    </a:cxn>
                    <a:cxn ang="f98">
                      <a:pos x="f131" y="f132"/>
                    </a:cxn>
                    <a:cxn ang="f98">
                      <a:pos x="f131" y="f132"/>
                    </a:cxn>
                  </a:cxnLst>
                  <a:rect l="f127" t="f130" r="f128" b="f129"/>
                  <a:pathLst>
                    <a:path w="316" h="1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9" y="f20"/>
                      </a:lnTo>
                      <a:lnTo>
                        <a:pt x="f6" y="f8"/>
                      </a:lnTo>
                      <a:lnTo>
                        <a:pt x="f19" y="f5"/>
                      </a:lnTo>
                      <a:lnTo>
                        <a:pt x="f21" y="f5"/>
                      </a:lnTo>
                      <a:lnTo>
                        <a:pt x="f22" y="f5"/>
                      </a:lnTo>
                      <a:lnTo>
                        <a:pt x="f22" y="f5"/>
                      </a:lnTo>
                      <a:lnTo>
                        <a:pt x="f23" y="f8"/>
                      </a:lnTo>
                      <a:lnTo>
                        <a:pt x="f24" y="f20"/>
                      </a:lnTo>
                      <a:lnTo>
                        <a:pt x="f24" y="f20"/>
                      </a:lnTo>
                      <a:lnTo>
                        <a:pt x="f25" y="f9"/>
                      </a:lnTo>
                      <a:lnTo>
                        <a:pt x="f14" y="f26"/>
                      </a:lnTo>
                      <a:lnTo>
                        <a:pt x="f14" y="f26"/>
                      </a:lnTo>
                      <a:lnTo>
                        <a:pt x="f5" y="f27"/>
                      </a:lnTo>
                      <a:lnTo>
                        <a:pt x="f5" y="f27"/>
                      </a:lnTo>
                      <a:lnTo>
                        <a:pt x="f5" y="f28"/>
                      </a:lnTo>
                      <a:lnTo>
                        <a:pt x="f5" y="f28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5" name="Freeform 31">
                  <a:extLst>
                    <a:ext uri="{FF2B5EF4-FFF2-40B4-BE49-F238E27FC236}">
                      <a16:creationId xmlns:a16="http://schemas.microsoft.com/office/drawing/2014/main" id="{3B33B045-95E9-3C4E-E442-4FEE08524044}"/>
                    </a:ext>
                  </a:extLst>
                </p:cNvPr>
                <p:cNvSpPr/>
                <p:nvPr/>
              </p:nvSpPr>
              <p:spPr>
                <a:xfrm>
                  <a:off x="4876751" y="5704502"/>
                  <a:ext cx="1752575" cy="115349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68"/>
                    <a:gd name="f7" fmla="val 1032"/>
                    <a:gd name="f8" fmla="val 784"/>
                    <a:gd name="f9" fmla="val 1564"/>
                    <a:gd name="f10" fmla="val 774"/>
                    <a:gd name="f11" fmla="val 1558"/>
                    <a:gd name="f12" fmla="val 764"/>
                    <a:gd name="f13" fmla="val 1550"/>
                    <a:gd name="f14" fmla="val 756"/>
                    <a:gd name="f15" fmla="val 1534"/>
                    <a:gd name="f16" fmla="val 742"/>
                    <a:gd name="f17" fmla="val 1520"/>
                    <a:gd name="f18" fmla="val 732"/>
                    <a:gd name="f19" fmla="val 1514"/>
                    <a:gd name="f20" fmla="val 728"/>
                    <a:gd name="f21" fmla="val 1420"/>
                    <a:gd name="f22" fmla="val 702"/>
                    <a:gd name="f23" fmla="val 1302"/>
                    <a:gd name="f24" fmla="val 692"/>
                    <a:gd name="f25" fmla="val 1166"/>
                    <a:gd name="f26" fmla="val 710"/>
                    <a:gd name="f27" fmla="val 1046"/>
                    <a:gd name="f28" fmla="val 738"/>
                    <a:gd name="f29" fmla="val 874"/>
                    <a:gd name="f30" fmla="val 800"/>
                    <a:gd name="f31" fmla="val 762"/>
                    <a:gd name="f32" fmla="val 854"/>
                    <a:gd name="f33" fmla="val 688"/>
                    <a:gd name="f34" fmla="val 894"/>
                    <a:gd name="f35" fmla="val 666"/>
                    <a:gd name="f36" fmla="val 908"/>
                    <a:gd name="f37" fmla="val 670"/>
                    <a:gd name="f38" fmla="val 904"/>
                    <a:gd name="f39" fmla="val 672"/>
                    <a:gd name="f40" fmla="val 880"/>
                    <a:gd name="f41" fmla="val 678"/>
                    <a:gd name="f42" fmla="val 876"/>
                    <a:gd name="f43" fmla="val 682"/>
                    <a:gd name="f44" fmla="val 872"/>
                    <a:gd name="f45" fmla="val 686"/>
                    <a:gd name="f46" fmla="val 864"/>
                    <a:gd name="f47" fmla="val 684"/>
                    <a:gd name="f48" fmla="val 858"/>
                    <a:gd name="f49" fmla="val 852"/>
                    <a:gd name="f50" fmla="val 676"/>
                    <a:gd name="f51" fmla="val 846"/>
                    <a:gd name="f52" fmla="val 674"/>
                    <a:gd name="f53" fmla="val 680"/>
                    <a:gd name="f54" fmla="val 842"/>
                    <a:gd name="f55" fmla="val 840"/>
                    <a:gd name="f56" fmla="val 838"/>
                    <a:gd name="f57" fmla="val 832"/>
                    <a:gd name="f58" fmla="val 668"/>
                    <a:gd name="f59" fmla="val 830"/>
                    <a:gd name="f60" fmla="val 664"/>
                    <a:gd name="f61" fmla="val 660"/>
                    <a:gd name="f62" fmla="val 828"/>
                    <a:gd name="f63" fmla="val 656"/>
                    <a:gd name="f64" fmla="val 654"/>
                    <a:gd name="f65" fmla="val 826"/>
                    <a:gd name="f66" fmla="val 652"/>
                    <a:gd name="f67" fmla="val 648"/>
                    <a:gd name="f68" fmla="val 642"/>
                    <a:gd name="f69" fmla="val 634"/>
                    <a:gd name="f70" fmla="val 628"/>
                    <a:gd name="f71" fmla="val 622"/>
                    <a:gd name="f72" fmla="val 834"/>
                    <a:gd name="f73" fmla="val 620"/>
                    <a:gd name="f74" fmla="val 844"/>
                    <a:gd name="f75" fmla="val 606"/>
                    <a:gd name="f76" fmla="val 850"/>
                    <a:gd name="f77" fmla="val 598"/>
                    <a:gd name="f78" fmla="val 856"/>
                    <a:gd name="f79" fmla="val 600"/>
                    <a:gd name="f80" fmla="val 604"/>
                    <a:gd name="f81" fmla="val 630"/>
                    <a:gd name="f82" fmla="val 584"/>
                    <a:gd name="f83" fmla="val 448"/>
                    <a:gd name="f84" fmla="val 560"/>
                    <a:gd name="f85" fmla="val 328"/>
                    <a:gd name="f86" fmla="val 516"/>
                    <a:gd name="f87" fmla="val 198"/>
                    <a:gd name="f88" fmla="val 456"/>
                    <a:gd name="f89" fmla="val 96"/>
                    <a:gd name="f90" fmla="val 390"/>
                    <a:gd name="f91" fmla="val 22"/>
                    <a:gd name="f92" fmla="val 376"/>
                    <a:gd name="f93" fmla="val 14"/>
                    <a:gd name="f94" fmla="val 362"/>
                    <a:gd name="f95" fmla="val 6"/>
                    <a:gd name="f96" fmla="val 342"/>
                    <a:gd name="f97" fmla="val 310"/>
                    <a:gd name="f98" fmla="val 302"/>
                    <a:gd name="f99" fmla="val 4"/>
                    <a:gd name="f100" fmla="val 296"/>
                    <a:gd name="f101" fmla="val 10"/>
                    <a:gd name="f102" fmla="val 292"/>
                    <a:gd name="f103" fmla="val 18"/>
                    <a:gd name="f104" fmla="val 276"/>
                    <a:gd name="f105" fmla="val 42"/>
                    <a:gd name="f106" fmla="val 240"/>
                    <a:gd name="f107" fmla="val 112"/>
                    <a:gd name="f108" fmla="val 184"/>
                    <a:gd name="f109" fmla="val 262"/>
                    <a:gd name="f110" fmla="val 164"/>
                    <a:gd name="f111" fmla="val 324"/>
                    <a:gd name="f112" fmla="val 126"/>
                    <a:gd name="f113" fmla="val 418"/>
                    <a:gd name="f114" fmla="val 118"/>
                    <a:gd name="f115" fmla="val 452"/>
                    <a:gd name="f116" fmla="val 108"/>
                    <a:gd name="f117" fmla="val 508"/>
                    <a:gd name="f118" fmla="val 562"/>
                    <a:gd name="f119" fmla="val 136"/>
                    <a:gd name="f120" fmla="val 170"/>
                    <a:gd name="f121" fmla="val 662"/>
                    <a:gd name="f122" fmla="val 204"/>
                    <a:gd name="f123" fmla="val 320"/>
                    <a:gd name="f124" fmla="val 780"/>
                    <a:gd name="f125" fmla="val 766"/>
                    <a:gd name="f126" fmla="val 236"/>
                    <a:gd name="f127" fmla="val 760"/>
                    <a:gd name="f128" fmla="val 222"/>
                    <a:gd name="f129" fmla="val 152"/>
                    <a:gd name="f130" fmla="val 772"/>
                    <a:gd name="f131" fmla="val 78"/>
                    <a:gd name="f132" fmla="val 806"/>
                    <a:gd name="f133" fmla="val 64"/>
                    <a:gd name="f134" fmla="val 818"/>
                    <a:gd name="f135" fmla="val 52"/>
                    <a:gd name="f136" fmla="val 44"/>
                    <a:gd name="f137" fmla="val 40"/>
                    <a:gd name="f138" fmla="val 36"/>
                    <a:gd name="f139" fmla="val 32"/>
                    <a:gd name="f140" fmla="val 862"/>
                    <a:gd name="f141" fmla="val 16"/>
                    <a:gd name="f142" fmla="val 888"/>
                    <a:gd name="f143" fmla="val 922"/>
                    <a:gd name="f144" fmla="val 2"/>
                    <a:gd name="f145" fmla="val 958"/>
                    <a:gd name="f146" fmla="val 960"/>
                    <a:gd name="f147" fmla="val 968"/>
                    <a:gd name="f148" fmla="val 980"/>
                    <a:gd name="f149" fmla="val 986"/>
                    <a:gd name="f150" fmla="val 992"/>
                    <a:gd name="f151" fmla="val 1004"/>
                    <a:gd name="f152" fmla="val 20"/>
                    <a:gd name="f153" fmla="val 1012"/>
                    <a:gd name="f154" fmla="val 1016"/>
                    <a:gd name="f155" fmla="val 1018"/>
                    <a:gd name="f156" fmla="val 490"/>
                    <a:gd name="f157" fmla="val 512"/>
                    <a:gd name="f158" fmla="val 1014"/>
                    <a:gd name="f159" fmla="val 498"/>
                    <a:gd name="f160" fmla="val 1376"/>
                    <a:gd name="f161" fmla="val 1388"/>
                    <a:gd name="f162" fmla="val 1020"/>
                    <a:gd name="f163" fmla="val 1498"/>
                    <a:gd name="f164" fmla="val 1546"/>
                    <a:gd name="f165" fmla="val 1562"/>
                    <a:gd name="f166" fmla="val 816"/>
                    <a:gd name="f167" fmla="val 812"/>
                    <a:gd name="f168" fmla="val 836"/>
                    <a:gd name="f169" fmla="+- 0 0 -90"/>
                    <a:gd name="f170" fmla="*/ f3 1 1568"/>
                    <a:gd name="f171" fmla="*/ f4 1 1032"/>
                    <a:gd name="f172" fmla="+- f7 0 f5"/>
                    <a:gd name="f173" fmla="+- f6 0 f5"/>
                    <a:gd name="f174" fmla="*/ f169 f0 1"/>
                    <a:gd name="f175" fmla="*/ f173 1 1568"/>
                    <a:gd name="f176" fmla="*/ f172 1 1032"/>
                    <a:gd name="f177" fmla="*/ 1564 f173 1"/>
                    <a:gd name="f178" fmla="*/ 774 f172 1"/>
                    <a:gd name="f179" fmla="*/ 1550 f173 1"/>
                    <a:gd name="f180" fmla="*/ 756 f172 1"/>
                    <a:gd name="f181" fmla="*/ 1514 f173 1"/>
                    <a:gd name="f182" fmla="*/ 728 f172 1"/>
                    <a:gd name="f183" fmla="*/ 1166 f173 1"/>
                    <a:gd name="f184" fmla="*/ 710 f172 1"/>
                    <a:gd name="f185" fmla="*/ 762 f173 1"/>
                    <a:gd name="f186" fmla="*/ 854 f172 1"/>
                    <a:gd name="f187" fmla="*/ 666 f173 1"/>
                    <a:gd name="f188" fmla="*/ 908 f172 1"/>
                    <a:gd name="f189" fmla="*/ 672 f173 1"/>
                    <a:gd name="f190" fmla="*/ 894 f172 1"/>
                    <a:gd name="f191" fmla="*/ 678 f173 1"/>
                    <a:gd name="f192" fmla="*/ 876 f172 1"/>
                    <a:gd name="f193" fmla="*/ 686 f173 1"/>
                    <a:gd name="f194" fmla="*/ 864 f172 1"/>
                    <a:gd name="f195" fmla="*/ 676 f173 1"/>
                    <a:gd name="f196" fmla="*/ 846 f172 1"/>
                    <a:gd name="f197" fmla="*/ 680 f173 1"/>
                    <a:gd name="f198" fmla="*/ 842 f172 1"/>
                    <a:gd name="f199" fmla="*/ 838 f172 1"/>
                    <a:gd name="f200" fmla="*/ 668 f173 1"/>
                    <a:gd name="f201" fmla="*/ 830 f172 1"/>
                    <a:gd name="f202" fmla="*/ 660 f173 1"/>
                    <a:gd name="f203" fmla="*/ 654 f173 1"/>
                    <a:gd name="f204" fmla="*/ 832 f172 1"/>
                    <a:gd name="f205" fmla="*/ 648 f173 1"/>
                    <a:gd name="f206" fmla="*/ 828 f172 1"/>
                    <a:gd name="f207" fmla="*/ 634 f173 1"/>
                    <a:gd name="f208" fmla="*/ 826 f172 1"/>
                    <a:gd name="f209" fmla="*/ 622 f173 1"/>
                    <a:gd name="f210" fmla="*/ 834 f172 1"/>
                    <a:gd name="f211" fmla="*/ 620 f173 1"/>
                    <a:gd name="f212" fmla="*/ 844 f172 1"/>
                    <a:gd name="f213" fmla="*/ 600 f173 1"/>
                    <a:gd name="f214" fmla="*/ 584 f173 1"/>
                    <a:gd name="f215" fmla="*/ 448 f172 1"/>
                    <a:gd name="f216" fmla="*/ 456 f173 1"/>
                    <a:gd name="f217" fmla="*/ 96 f172 1"/>
                    <a:gd name="f218" fmla="*/ 376 f173 1"/>
                    <a:gd name="f219" fmla="*/ 14 f172 1"/>
                    <a:gd name="f220" fmla="*/ 310 f173 1"/>
                    <a:gd name="f221" fmla="*/ 0 f172 1"/>
                    <a:gd name="f222" fmla="*/ 296 f173 1"/>
                    <a:gd name="f223" fmla="*/ 10 f172 1"/>
                    <a:gd name="f224" fmla="*/ 240 f173 1"/>
                    <a:gd name="f225" fmla="*/ 112 f172 1"/>
                    <a:gd name="f226" fmla="*/ 126 f173 1"/>
                    <a:gd name="f227" fmla="*/ 418 f172 1"/>
                    <a:gd name="f228" fmla="*/ 108 f173 1"/>
                    <a:gd name="f229" fmla="*/ 562 f172 1"/>
                    <a:gd name="f230" fmla="*/ 170 f173 1"/>
                    <a:gd name="f231" fmla="*/ 662 f172 1"/>
                    <a:gd name="f232" fmla="*/ 320 f173 1"/>
                    <a:gd name="f233" fmla="*/ 780 f172 1"/>
                    <a:gd name="f234" fmla="*/ 222 f173 1"/>
                    <a:gd name="f235" fmla="*/ 760 f172 1"/>
                    <a:gd name="f236" fmla="*/ 78 f173 1"/>
                    <a:gd name="f237" fmla="*/ 806 f172 1"/>
                    <a:gd name="f238" fmla="*/ 52 f173 1"/>
                    <a:gd name="f239" fmla="*/ 40 f173 1"/>
                    <a:gd name="f240" fmla="*/ 16 f173 1"/>
                    <a:gd name="f241" fmla="*/ 888 f172 1"/>
                    <a:gd name="f242" fmla="*/ 2 f173 1"/>
                    <a:gd name="f243" fmla="*/ 958 f172 1"/>
                    <a:gd name="f244" fmla="*/ 980 f172 1"/>
                    <a:gd name="f245" fmla="*/ 10 f173 1"/>
                    <a:gd name="f246" fmla="*/ 992 f172 1"/>
                    <a:gd name="f247" fmla="*/ 18 f173 1"/>
                    <a:gd name="f248" fmla="*/ 1016 f172 1"/>
                    <a:gd name="f249" fmla="*/ 1032 f172 1"/>
                    <a:gd name="f250" fmla="*/ 512 f173 1"/>
                    <a:gd name="f251" fmla="*/ 1014 f172 1"/>
                    <a:gd name="f252" fmla="*/ 1388 f173 1"/>
                    <a:gd name="f253" fmla="*/ 1020 f172 1"/>
                    <a:gd name="f254" fmla="*/ 1562 f173 1"/>
                    <a:gd name="f255" fmla="*/ 816 f172 1"/>
                    <a:gd name="f256" fmla="*/ 1568 f173 1"/>
                    <a:gd name="f257" fmla="*/ 656 f173 1"/>
                    <a:gd name="f258" fmla="*/ f174 1 f2"/>
                    <a:gd name="f259" fmla="*/ f177 1 1568"/>
                    <a:gd name="f260" fmla="*/ f178 1 1032"/>
                    <a:gd name="f261" fmla="*/ f179 1 1568"/>
                    <a:gd name="f262" fmla="*/ f180 1 1032"/>
                    <a:gd name="f263" fmla="*/ f181 1 1568"/>
                    <a:gd name="f264" fmla="*/ f182 1 1032"/>
                    <a:gd name="f265" fmla="*/ f183 1 1568"/>
                    <a:gd name="f266" fmla="*/ f184 1 1032"/>
                    <a:gd name="f267" fmla="*/ f185 1 1568"/>
                    <a:gd name="f268" fmla="*/ f186 1 1032"/>
                    <a:gd name="f269" fmla="*/ f187 1 1568"/>
                    <a:gd name="f270" fmla="*/ f188 1 1032"/>
                    <a:gd name="f271" fmla="*/ f189 1 1568"/>
                    <a:gd name="f272" fmla="*/ f190 1 1032"/>
                    <a:gd name="f273" fmla="*/ f191 1 1568"/>
                    <a:gd name="f274" fmla="*/ f192 1 1032"/>
                    <a:gd name="f275" fmla="*/ f193 1 1568"/>
                    <a:gd name="f276" fmla="*/ f194 1 1032"/>
                    <a:gd name="f277" fmla="*/ f195 1 1568"/>
                    <a:gd name="f278" fmla="*/ f196 1 1032"/>
                    <a:gd name="f279" fmla="*/ f197 1 1568"/>
                    <a:gd name="f280" fmla="*/ f198 1 1032"/>
                    <a:gd name="f281" fmla="*/ f199 1 1032"/>
                    <a:gd name="f282" fmla="*/ f200 1 1568"/>
                    <a:gd name="f283" fmla="*/ f201 1 1032"/>
                    <a:gd name="f284" fmla="*/ f202 1 1568"/>
                    <a:gd name="f285" fmla="*/ f203 1 1568"/>
                    <a:gd name="f286" fmla="*/ f204 1 1032"/>
                    <a:gd name="f287" fmla="*/ f205 1 1568"/>
                    <a:gd name="f288" fmla="*/ f206 1 1032"/>
                    <a:gd name="f289" fmla="*/ f207 1 1568"/>
                    <a:gd name="f290" fmla="*/ f208 1 1032"/>
                    <a:gd name="f291" fmla="*/ f209 1 1568"/>
                    <a:gd name="f292" fmla="*/ f210 1 1032"/>
                    <a:gd name="f293" fmla="*/ f211 1 1568"/>
                    <a:gd name="f294" fmla="*/ f212 1 1032"/>
                    <a:gd name="f295" fmla="*/ f213 1 1568"/>
                    <a:gd name="f296" fmla="*/ f214 1 1568"/>
                    <a:gd name="f297" fmla="*/ f215 1 1032"/>
                    <a:gd name="f298" fmla="*/ f216 1 1568"/>
                    <a:gd name="f299" fmla="*/ f217 1 1032"/>
                    <a:gd name="f300" fmla="*/ f218 1 1568"/>
                    <a:gd name="f301" fmla="*/ f219 1 1032"/>
                    <a:gd name="f302" fmla="*/ f220 1 1568"/>
                    <a:gd name="f303" fmla="*/ f221 1 1032"/>
                    <a:gd name="f304" fmla="*/ f222 1 1568"/>
                    <a:gd name="f305" fmla="*/ f223 1 1032"/>
                    <a:gd name="f306" fmla="*/ f224 1 1568"/>
                    <a:gd name="f307" fmla="*/ f225 1 1032"/>
                    <a:gd name="f308" fmla="*/ f226 1 1568"/>
                    <a:gd name="f309" fmla="*/ f227 1 1032"/>
                    <a:gd name="f310" fmla="*/ f228 1 1568"/>
                    <a:gd name="f311" fmla="*/ f229 1 1032"/>
                    <a:gd name="f312" fmla="*/ f230 1 1568"/>
                    <a:gd name="f313" fmla="*/ f231 1 1032"/>
                    <a:gd name="f314" fmla="*/ f232 1 1568"/>
                    <a:gd name="f315" fmla="*/ f233 1 1032"/>
                    <a:gd name="f316" fmla="*/ f234 1 1568"/>
                    <a:gd name="f317" fmla="*/ f235 1 1032"/>
                    <a:gd name="f318" fmla="*/ f236 1 1568"/>
                    <a:gd name="f319" fmla="*/ f237 1 1032"/>
                    <a:gd name="f320" fmla="*/ f238 1 1568"/>
                    <a:gd name="f321" fmla="*/ f239 1 1568"/>
                    <a:gd name="f322" fmla="*/ f240 1 1568"/>
                    <a:gd name="f323" fmla="*/ f241 1 1032"/>
                    <a:gd name="f324" fmla="*/ f242 1 1568"/>
                    <a:gd name="f325" fmla="*/ f243 1 1032"/>
                    <a:gd name="f326" fmla="*/ f244 1 1032"/>
                    <a:gd name="f327" fmla="*/ f245 1 1568"/>
                    <a:gd name="f328" fmla="*/ f246 1 1032"/>
                    <a:gd name="f329" fmla="*/ f247 1 1568"/>
                    <a:gd name="f330" fmla="*/ f248 1 1032"/>
                    <a:gd name="f331" fmla="*/ f249 1 1032"/>
                    <a:gd name="f332" fmla="*/ f250 1 1568"/>
                    <a:gd name="f333" fmla="*/ f251 1 1032"/>
                    <a:gd name="f334" fmla="*/ f252 1 1568"/>
                    <a:gd name="f335" fmla="*/ f253 1 1032"/>
                    <a:gd name="f336" fmla="*/ f254 1 1568"/>
                    <a:gd name="f337" fmla="*/ f255 1 1032"/>
                    <a:gd name="f338" fmla="*/ f256 1 1568"/>
                    <a:gd name="f339" fmla="*/ f257 1 1568"/>
                    <a:gd name="f340" fmla="*/ 0 1 f175"/>
                    <a:gd name="f341" fmla="*/ f6 1 f175"/>
                    <a:gd name="f342" fmla="*/ 0 1 f176"/>
                    <a:gd name="f343" fmla="*/ f7 1 f176"/>
                    <a:gd name="f344" fmla="+- f258 0 f1"/>
                    <a:gd name="f345" fmla="*/ f259 1 f175"/>
                    <a:gd name="f346" fmla="*/ f260 1 f176"/>
                    <a:gd name="f347" fmla="*/ f261 1 f175"/>
                    <a:gd name="f348" fmla="*/ f262 1 f176"/>
                    <a:gd name="f349" fmla="*/ f263 1 f175"/>
                    <a:gd name="f350" fmla="*/ f264 1 f176"/>
                    <a:gd name="f351" fmla="*/ f265 1 f175"/>
                    <a:gd name="f352" fmla="*/ f266 1 f176"/>
                    <a:gd name="f353" fmla="*/ f267 1 f175"/>
                    <a:gd name="f354" fmla="*/ f268 1 f176"/>
                    <a:gd name="f355" fmla="*/ f269 1 f175"/>
                    <a:gd name="f356" fmla="*/ f270 1 f176"/>
                    <a:gd name="f357" fmla="*/ f271 1 f175"/>
                    <a:gd name="f358" fmla="*/ f272 1 f176"/>
                    <a:gd name="f359" fmla="*/ f273 1 f175"/>
                    <a:gd name="f360" fmla="*/ f274 1 f176"/>
                    <a:gd name="f361" fmla="*/ f275 1 f175"/>
                    <a:gd name="f362" fmla="*/ f276 1 f176"/>
                    <a:gd name="f363" fmla="*/ f277 1 f175"/>
                    <a:gd name="f364" fmla="*/ f278 1 f176"/>
                    <a:gd name="f365" fmla="*/ f279 1 f175"/>
                    <a:gd name="f366" fmla="*/ f280 1 f176"/>
                    <a:gd name="f367" fmla="*/ f281 1 f176"/>
                    <a:gd name="f368" fmla="*/ f282 1 f175"/>
                    <a:gd name="f369" fmla="*/ f283 1 f176"/>
                    <a:gd name="f370" fmla="*/ f284 1 f175"/>
                    <a:gd name="f371" fmla="*/ f285 1 f175"/>
                    <a:gd name="f372" fmla="*/ f286 1 f176"/>
                    <a:gd name="f373" fmla="*/ f287 1 f175"/>
                    <a:gd name="f374" fmla="*/ f288 1 f176"/>
                    <a:gd name="f375" fmla="*/ f289 1 f175"/>
                    <a:gd name="f376" fmla="*/ f290 1 f176"/>
                    <a:gd name="f377" fmla="*/ f291 1 f175"/>
                    <a:gd name="f378" fmla="*/ f292 1 f176"/>
                    <a:gd name="f379" fmla="*/ f293 1 f175"/>
                    <a:gd name="f380" fmla="*/ f294 1 f176"/>
                    <a:gd name="f381" fmla="*/ f295 1 f175"/>
                    <a:gd name="f382" fmla="*/ f296 1 f175"/>
                    <a:gd name="f383" fmla="*/ f297 1 f176"/>
                    <a:gd name="f384" fmla="*/ f298 1 f175"/>
                    <a:gd name="f385" fmla="*/ f299 1 f176"/>
                    <a:gd name="f386" fmla="*/ f300 1 f175"/>
                    <a:gd name="f387" fmla="*/ f301 1 f176"/>
                    <a:gd name="f388" fmla="*/ f302 1 f175"/>
                    <a:gd name="f389" fmla="*/ f303 1 f176"/>
                    <a:gd name="f390" fmla="*/ f304 1 f175"/>
                    <a:gd name="f391" fmla="*/ f305 1 f176"/>
                    <a:gd name="f392" fmla="*/ f306 1 f175"/>
                    <a:gd name="f393" fmla="*/ f307 1 f176"/>
                    <a:gd name="f394" fmla="*/ f308 1 f175"/>
                    <a:gd name="f395" fmla="*/ f309 1 f176"/>
                    <a:gd name="f396" fmla="*/ f310 1 f175"/>
                    <a:gd name="f397" fmla="*/ f311 1 f176"/>
                    <a:gd name="f398" fmla="*/ f312 1 f175"/>
                    <a:gd name="f399" fmla="*/ f313 1 f176"/>
                    <a:gd name="f400" fmla="*/ f314 1 f175"/>
                    <a:gd name="f401" fmla="*/ f315 1 f176"/>
                    <a:gd name="f402" fmla="*/ f316 1 f175"/>
                    <a:gd name="f403" fmla="*/ f317 1 f176"/>
                    <a:gd name="f404" fmla="*/ f318 1 f175"/>
                    <a:gd name="f405" fmla="*/ f319 1 f176"/>
                    <a:gd name="f406" fmla="*/ f320 1 f175"/>
                    <a:gd name="f407" fmla="*/ f321 1 f175"/>
                    <a:gd name="f408" fmla="*/ f322 1 f175"/>
                    <a:gd name="f409" fmla="*/ f323 1 f176"/>
                    <a:gd name="f410" fmla="*/ f324 1 f175"/>
                    <a:gd name="f411" fmla="*/ f325 1 f176"/>
                    <a:gd name="f412" fmla="*/ f326 1 f176"/>
                    <a:gd name="f413" fmla="*/ f327 1 f175"/>
                    <a:gd name="f414" fmla="*/ f328 1 f176"/>
                    <a:gd name="f415" fmla="*/ f329 1 f175"/>
                    <a:gd name="f416" fmla="*/ f330 1 f176"/>
                    <a:gd name="f417" fmla="*/ f331 1 f176"/>
                    <a:gd name="f418" fmla="*/ f332 1 f175"/>
                    <a:gd name="f419" fmla="*/ f333 1 f176"/>
                    <a:gd name="f420" fmla="*/ f334 1 f175"/>
                    <a:gd name="f421" fmla="*/ f335 1 f176"/>
                    <a:gd name="f422" fmla="*/ f336 1 f175"/>
                    <a:gd name="f423" fmla="*/ f337 1 f176"/>
                    <a:gd name="f424" fmla="*/ f338 1 f175"/>
                    <a:gd name="f425" fmla="*/ f339 1 f175"/>
                    <a:gd name="f426" fmla="*/ f340 f170 1"/>
                    <a:gd name="f427" fmla="*/ f341 f170 1"/>
                    <a:gd name="f428" fmla="*/ f343 f171 1"/>
                    <a:gd name="f429" fmla="*/ f342 f171 1"/>
                    <a:gd name="f430" fmla="*/ f345 f170 1"/>
                    <a:gd name="f431" fmla="*/ f346 f171 1"/>
                    <a:gd name="f432" fmla="*/ f347 f170 1"/>
                    <a:gd name="f433" fmla="*/ f348 f171 1"/>
                    <a:gd name="f434" fmla="*/ f349 f170 1"/>
                    <a:gd name="f435" fmla="*/ f350 f171 1"/>
                    <a:gd name="f436" fmla="*/ f351 f170 1"/>
                    <a:gd name="f437" fmla="*/ f352 f171 1"/>
                    <a:gd name="f438" fmla="*/ f353 f170 1"/>
                    <a:gd name="f439" fmla="*/ f354 f171 1"/>
                    <a:gd name="f440" fmla="*/ f355 f170 1"/>
                    <a:gd name="f441" fmla="*/ f356 f171 1"/>
                    <a:gd name="f442" fmla="*/ f357 f170 1"/>
                    <a:gd name="f443" fmla="*/ f358 f171 1"/>
                    <a:gd name="f444" fmla="*/ f359 f170 1"/>
                    <a:gd name="f445" fmla="*/ f360 f171 1"/>
                    <a:gd name="f446" fmla="*/ f361 f170 1"/>
                    <a:gd name="f447" fmla="*/ f362 f171 1"/>
                    <a:gd name="f448" fmla="*/ f363 f170 1"/>
                    <a:gd name="f449" fmla="*/ f364 f171 1"/>
                    <a:gd name="f450" fmla="*/ f365 f170 1"/>
                    <a:gd name="f451" fmla="*/ f366 f171 1"/>
                    <a:gd name="f452" fmla="*/ f367 f171 1"/>
                    <a:gd name="f453" fmla="*/ f368 f170 1"/>
                    <a:gd name="f454" fmla="*/ f369 f171 1"/>
                    <a:gd name="f455" fmla="*/ f370 f170 1"/>
                    <a:gd name="f456" fmla="*/ f371 f170 1"/>
                    <a:gd name="f457" fmla="*/ f372 f171 1"/>
                    <a:gd name="f458" fmla="*/ f373 f170 1"/>
                    <a:gd name="f459" fmla="*/ f374 f171 1"/>
                    <a:gd name="f460" fmla="*/ f375 f170 1"/>
                    <a:gd name="f461" fmla="*/ f376 f171 1"/>
                    <a:gd name="f462" fmla="*/ f377 f170 1"/>
                    <a:gd name="f463" fmla="*/ f378 f171 1"/>
                    <a:gd name="f464" fmla="*/ f379 f170 1"/>
                    <a:gd name="f465" fmla="*/ f380 f171 1"/>
                    <a:gd name="f466" fmla="*/ f381 f170 1"/>
                    <a:gd name="f467" fmla="*/ f382 f170 1"/>
                    <a:gd name="f468" fmla="*/ f383 f171 1"/>
                    <a:gd name="f469" fmla="*/ f384 f170 1"/>
                    <a:gd name="f470" fmla="*/ f385 f171 1"/>
                    <a:gd name="f471" fmla="*/ f386 f170 1"/>
                    <a:gd name="f472" fmla="*/ f387 f171 1"/>
                    <a:gd name="f473" fmla="*/ f388 f170 1"/>
                    <a:gd name="f474" fmla="*/ f389 f171 1"/>
                    <a:gd name="f475" fmla="*/ f390 f170 1"/>
                    <a:gd name="f476" fmla="*/ f391 f171 1"/>
                    <a:gd name="f477" fmla="*/ f392 f170 1"/>
                    <a:gd name="f478" fmla="*/ f393 f171 1"/>
                    <a:gd name="f479" fmla="*/ f394 f170 1"/>
                    <a:gd name="f480" fmla="*/ f395 f171 1"/>
                    <a:gd name="f481" fmla="*/ f396 f170 1"/>
                    <a:gd name="f482" fmla="*/ f397 f171 1"/>
                    <a:gd name="f483" fmla="*/ f398 f170 1"/>
                    <a:gd name="f484" fmla="*/ f399 f171 1"/>
                    <a:gd name="f485" fmla="*/ f400 f170 1"/>
                    <a:gd name="f486" fmla="*/ f401 f171 1"/>
                    <a:gd name="f487" fmla="*/ f402 f170 1"/>
                    <a:gd name="f488" fmla="*/ f403 f171 1"/>
                    <a:gd name="f489" fmla="*/ f404 f170 1"/>
                    <a:gd name="f490" fmla="*/ f405 f171 1"/>
                    <a:gd name="f491" fmla="*/ f406 f170 1"/>
                    <a:gd name="f492" fmla="*/ f407 f170 1"/>
                    <a:gd name="f493" fmla="*/ f408 f170 1"/>
                    <a:gd name="f494" fmla="*/ f409 f171 1"/>
                    <a:gd name="f495" fmla="*/ f410 f170 1"/>
                    <a:gd name="f496" fmla="*/ f411 f171 1"/>
                    <a:gd name="f497" fmla="*/ f412 f171 1"/>
                    <a:gd name="f498" fmla="*/ f413 f170 1"/>
                    <a:gd name="f499" fmla="*/ f414 f171 1"/>
                    <a:gd name="f500" fmla="*/ f415 f170 1"/>
                    <a:gd name="f501" fmla="*/ f416 f171 1"/>
                    <a:gd name="f502" fmla="*/ f417 f171 1"/>
                    <a:gd name="f503" fmla="*/ f418 f170 1"/>
                    <a:gd name="f504" fmla="*/ f419 f171 1"/>
                    <a:gd name="f505" fmla="*/ f420 f170 1"/>
                    <a:gd name="f506" fmla="*/ f421 f171 1"/>
                    <a:gd name="f507" fmla="*/ f422 f170 1"/>
                    <a:gd name="f508" fmla="*/ f423 f171 1"/>
                    <a:gd name="f509" fmla="*/ f424 f170 1"/>
                    <a:gd name="f510" fmla="*/ f425 f17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44">
                      <a:pos x="f430" y="f431"/>
                    </a:cxn>
                    <a:cxn ang="f344">
                      <a:pos x="f432" y="f433"/>
                    </a:cxn>
                    <a:cxn ang="f344">
                      <a:pos x="f434" y="f435"/>
                    </a:cxn>
                    <a:cxn ang="f344">
                      <a:pos x="f436" y="f437"/>
                    </a:cxn>
                    <a:cxn ang="f344">
                      <a:pos x="f438" y="f439"/>
                    </a:cxn>
                    <a:cxn ang="f344">
                      <a:pos x="f440" y="f441"/>
                    </a:cxn>
                    <a:cxn ang="f344">
                      <a:pos x="f442" y="f443"/>
                    </a:cxn>
                    <a:cxn ang="f344">
                      <a:pos x="f444" y="f445"/>
                    </a:cxn>
                    <a:cxn ang="f344">
                      <a:pos x="f446" y="f447"/>
                    </a:cxn>
                    <a:cxn ang="f344">
                      <a:pos x="f448" y="f449"/>
                    </a:cxn>
                    <a:cxn ang="f344">
                      <a:pos x="f450" y="f451"/>
                    </a:cxn>
                    <a:cxn ang="f344">
                      <a:pos x="f442" y="f452"/>
                    </a:cxn>
                    <a:cxn ang="f344">
                      <a:pos x="f453" y="f454"/>
                    </a:cxn>
                    <a:cxn ang="f344">
                      <a:pos x="f455" y="f454"/>
                    </a:cxn>
                    <a:cxn ang="f344">
                      <a:pos x="f456" y="f457"/>
                    </a:cxn>
                    <a:cxn ang="f344">
                      <a:pos x="f458" y="f459"/>
                    </a:cxn>
                    <a:cxn ang="f344">
                      <a:pos x="f460" y="f461"/>
                    </a:cxn>
                    <a:cxn ang="f344">
                      <a:pos x="f462" y="f463"/>
                    </a:cxn>
                    <a:cxn ang="f344">
                      <a:pos x="f464" y="f465"/>
                    </a:cxn>
                    <a:cxn ang="f344">
                      <a:pos x="f466" y="f452"/>
                    </a:cxn>
                    <a:cxn ang="f344">
                      <a:pos x="f467" y="f468"/>
                    </a:cxn>
                    <a:cxn ang="f344">
                      <a:pos x="f469" y="f470"/>
                    </a:cxn>
                    <a:cxn ang="f344">
                      <a:pos x="f471" y="f472"/>
                    </a:cxn>
                    <a:cxn ang="f344">
                      <a:pos x="f473" y="f474"/>
                    </a:cxn>
                    <a:cxn ang="f344">
                      <a:pos x="f475" y="f476"/>
                    </a:cxn>
                    <a:cxn ang="f344">
                      <a:pos x="f477" y="f478"/>
                    </a:cxn>
                    <a:cxn ang="f344">
                      <a:pos x="f479" y="f480"/>
                    </a:cxn>
                    <a:cxn ang="f344">
                      <a:pos x="f481" y="f482"/>
                    </a:cxn>
                    <a:cxn ang="f344">
                      <a:pos x="f483" y="f484"/>
                    </a:cxn>
                    <a:cxn ang="f344">
                      <a:pos x="f485" y="f486"/>
                    </a:cxn>
                    <a:cxn ang="f344">
                      <a:pos x="f487" y="f488"/>
                    </a:cxn>
                    <a:cxn ang="f344">
                      <a:pos x="f489" y="f490"/>
                    </a:cxn>
                    <a:cxn ang="f344">
                      <a:pos x="f491" y="f461"/>
                    </a:cxn>
                    <a:cxn ang="f344">
                      <a:pos x="f492" y="f451"/>
                    </a:cxn>
                    <a:cxn ang="f344">
                      <a:pos x="f493" y="f494"/>
                    </a:cxn>
                    <a:cxn ang="f344">
                      <a:pos x="f495" y="f496"/>
                    </a:cxn>
                    <a:cxn ang="f344">
                      <a:pos x="f495" y="f497"/>
                    </a:cxn>
                    <a:cxn ang="f344">
                      <a:pos x="f498" y="f499"/>
                    </a:cxn>
                    <a:cxn ang="f344">
                      <a:pos x="f500" y="f501"/>
                    </a:cxn>
                    <a:cxn ang="f344">
                      <a:pos x="f500" y="f502"/>
                    </a:cxn>
                    <a:cxn ang="f344">
                      <a:pos x="f503" y="f504"/>
                    </a:cxn>
                    <a:cxn ang="f344">
                      <a:pos x="f505" y="f506"/>
                    </a:cxn>
                    <a:cxn ang="f344">
                      <a:pos x="f507" y="f508"/>
                    </a:cxn>
                    <a:cxn ang="f344">
                      <a:pos x="f509" y="f490"/>
                    </a:cxn>
                    <a:cxn ang="f344">
                      <a:pos x="f510" y="f452"/>
                    </a:cxn>
                    <a:cxn ang="f344">
                      <a:pos x="f510" y="f452"/>
                    </a:cxn>
                  </a:cxnLst>
                  <a:rect l="f426" t="f429" r="f427" b="f428"/>
                  <a:pathLst>
                    <a:path w="1568" h="1032">
                      <a:moveTo>
                        <a:pt x="f6" y="f8"/>
                      </a:moveTo>
                      <a:lnTo>
                        <a:pt x="f6" y="f8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7" y="f38"/>
                      </a:lnTo>
                      <a:lnTo>
                        <a:pt x="f39" y="f34"/>
                      </a:lnTo>
                      <a:lnTo>
                        <a:pt x="f39" y="f40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7" y="f48"/>
                      </a:lnTo>
                      <a:lnTo>
                        <a:pt x="f43" y="f49"/>
                      </a:lnTo>
                      <a:lnTo>
                        <a:pt x="f50" y="f51"/>
                      </a:lnTo>
                      <a:lnTo>
                        <a:pt x="f50" y="f51"/>
                      </a:lnTo>
                      <a:lnTo>
                        <a:pt x="f52" y="f51"/>
                      </a:lnTo>
                      <a:lnTo>
                        <a:pt x="f53" y="f54"/>
                      </a:lnTo>
                      <a:lnTo>
                        <a:pt x="f52" y="f55"/>
                      </a:lnTo>
                      <a:lnTo>
                        <a:pt x="f39" y="f56"/>
                      </a:lnTo>
                      <a:lnTo>
                        <a:pt x="f39" y="f56"/>
                      </a:lnTo>
                      <a:lnTo>
                        <a:pt x="f37" y="f57"/>
                      </a:lnTo>
                      <a:lnTo>
                        <a:pt x="f58" y="f57"/>
                      </a:lnTo>
                      <a:lnTo>
                        <a:pt x="f58" y="f59"/>
                      </a:lnTo>
                      <a:lnTo>
                        <a:pt x="f60" y="f59"/>
                      </a:lnTo>
                      <a:lnTo>
                        <a:pt x="f61" y="f62"/>
                      </a:lnTo>
                      <a:lnTo>
                        <a:pt x="f61" y="f59"/>
                      </a:lnTo>
                      <a:lnTo>
                        <a:pt x="f63" y="f62"/>
                      </a:lnTo>
                      <a:lnTo>
                        <a:pt x="f64" y="f65"/>
                      </a:lnTo>
                      <a:lnTo>
                        <a:pt x="f64" y="f57"/>
                      </a:lnTo>
                      <a:lnTo>
                        <a:pt x="f66" y="f57"/>
                      </a:lnTo>
                      <a:lnTo>
                        <a:pt x="f66" y="f57"/>
                      </a:lnTo>
                      <a:lnTo>
                        <a:pt x="f67" y="f62"/>
                      </a:lnTo>
                      <a:lnTo>
                        <a:pt x="f67" y="f62"/>
                      </a:lnTo>
                      <a:lnTo>
                        <a:pt x="f68" y="f65"/>
                      </a:lnTo>
                      <a:lnTo>
                        <a:pt x="f69" y="f65"/>
                      </a:lnTo>
                      <a:lnTo>
                        <a:pt x="f70" y="f62"/>
                      </a:lnTo>
                      <a:lnTo>
                        <a:pt x="f71" y="f72"/>
                      </a:lnTo>
                      <a:lnTo>
                        <a:pt x="f71" y="f72"/>
                      </a:lnTo>
                      <a:lnTo>
                        <a:pt x="f73" y="f55"/>
                      </a:lnTo>
                      <a:lnTo>
                        <a:pt x="f73" y="f74"/>
                      </a:lnTo>
                      <a:lnTo>
                        <a:pt x="f73" y="f74"/>
                      </a:lnTo>
                      <a:lnTo>
                        <a:pt x="f75" y="f76"/>
                      </a:lnTo>
                      <a:lnTo>
                        <a:pt x="f77" y="f78"/>
                      </a:lnTo>
                      <a:lnTo>
                        <a:pt x="f79" y="f56"/>
                      </a:lnTo>
                      <a:lnTo>
                        <a:pt x="f80" y="f14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6" y="f5"/>
                      </a:lnTo>
                      <a:lnTo>
                        <a:pt x="f97" y="f5"/>
                      </a:lnTo>
                      <a:lnTo>
                        <a:pt x="f97" y="f5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103"/>
                      </a:lnTo>
                      <a:lnTo>
                        <a:pt x="f104" y="f105"/>
                      </a:lnTo>
                      <a:lnTo>
                        <a:pt x="f106" y="f107"/>
                      </a:lnTo>
                      <a:lnTo>
                        <a:pt x="f108" y="f109"/>
                      </a:lnTo>
                      <a:lnTo>
                        <a:pt x="f110" y="f111"/>
                      </a:lnTo>
                      <a:lnTo>
                        <a:pt x="f112" y="f113"/>
                      </a:lnTo>
                      <a:lnTo>
                        <a:pt x="f114" y="f115"/>
                      </a:lnTo>
                      <a:lnTo>
                        <a:pt x="f116" y="f117"/>
                      </a:lnTo>
                      <a:lnTo>
                        <a:pt x="f116" y="f118"/>
                      </a:lnTo>
                      <a:lnTo>
                        <a:pt x="f114" y="f80"/>
                      </a:lnTo>
                      <a:lnTo>
                        <a:pt x="f119" y="f69"/>
                      </a:lnTo>
                      <a:lnTo>
                        <a:pt x="f120" y="f121"/>
                      </a:lnTo>
                      <a:lnTo>
                        <a:pt x="f122" y="f24"/>
                      </a:lnTo>
                      <a:lnTo>
                        <a:pt x="f123" y="f124"/>
                      </a:lnTo>
                      <a:lnTo>
                        <a:pt x="f123" y="f124"/>
                      </a:lnTo>
                      <a:lnTo>
                        <a:pt x="f109" y="f125"/>
                      </a:lnTo>
                      <a:lnTo>
                        <a:pt x="f126" y="f127"/>
                      </a:lnTo>
                      <a:lnTo>
                        <a:pt x="f128" y="f127"/>
                      </a:lnTo>
                      <a:lnTo>
                        <a:pt x="f128" y="f127"/>
                      </a:lnTo>
                      <a:lnTo>
                        <a:pt x="f129" y="f130"/>
                      </a:lnTo>
                      <a:lnTo>
                        <a:pt x="f131" y="f132"/>
                      </a:lnTo>
                      <a:lnTo>
                        <a:pt x="f131" y="f132"/>
                      </a:lnTo>
                      <a:lnTo>
                        <a:pt x="f133" y="f134"/>
                      </a:lnTo>
                      <a:lnTo>
                        <a:pt x="f135" y="f65"/>
                      </a:lnTo>
                      <a:lnTo>
                        <a:pt x="f136" y="f72"/>
                      </a:lnTo>
                      <a:lnTo>
                        <a:pt x="f136" y="f72"/>
                      </a:lnTo>
                      <a:lnTo>
                        <a:pt x="f137" y="f54"/>
                      </a:lnTo>
                      <a:lnTo>
                        <a:pt x="f138" y="f49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93" y="f143"/>
                      </a:lnTo>
                      <a:lnTo>
                        <a:pt x="f144" y="f145"/>
                      </a:lnTo>
                      <a:lnTo>
                        <a:pt x="f144" y="f145"/>
                      </a:lnTo>
                      <a:lnTo>
                        <a:pt x="f144" y="f146"/>
                      </a:lnTo>
                      <a:lnTo>
                        <a:pt x="f5" y="f147"/>
                      </a:lnTo>
                      <a:lnTo>
                        <a:pt x="f144" y="f148"/>
                      </a:lnTo>
                      <a:lnTo>
                        <a:pt x="f95" y="f149"/>
                      </a:lnTo>
                      <a:lnTo>
                        <a:pt x="f101" y="f150"/>
                      </a:lnTo>
                      <a:lnTo>
                        <a:pt x="f101" y="f150"/>
                      </a:lnTo>
                      <a:lnTo>
                        <a:pt x="f103" y="f151"/>
                      </a:lnTo>
                      <a:lnTo>
                        <a:pt x="f152" y="f153"/>
                      </a:lnTo>
                      <a:lnTo>
                        <a:pt x="f103" y="f154"/>
                      </a:lnTo>
                      <a:lnTo>
                        <a:pt x="f103" y="f155"/>
                      </a:lnTo>
                      <a:lnTo>
                        <a:pt x="f103" y="f155"/>
                      </a:lnTo>
                      <a:lnTo>
                        <a:pt x="f103" y="f7"/>
                      </a:lnTo>
                      <a:lnTo>
                        <a:pt x="f156" y="f7"/>
                      </a:lnTo>
                      <a:lnTo>
                        <a:pt x="f156" y="f7"/>
                      </a:lnTo>
                      <a:lnTo>
                        <a:pt x="f157" y="f158"/>
                      </a:lnTo>
                      <a:lnTo>
                        <a:pt x="f159" y="f7"/>
                      </a:lnTo>
                      <a:lnTo>
                        <a:pt x="f160" y="f7"/>
                      </a:lnTo>
                      <a:lnTo>
                        <a:pt x="f161" y="f162"/>
                      </a:lnTo>
                      <a:lnTo>
                        <a:pt x="f163" y="f38"/>
                      </a:lnTo>
                      <a:lnTo>
                        <a:pt x="f164" y="f54"/>
                      </a:lnTo>
                      <a:lnTo>
                        <a:pt x="f165" y="f166"/>
                      </a:lnTo>
                      <a:lnTo>
                        <a:pt x="f165" y="f166"/>
                      </a:lnTo>
                      <a:lnTo>
                        <a:pt x="f9" y="f167"/>
                      </a:lnTo>
                      <a:lnTo>
                        <a:pt x="f6" y="f132"/>
                      </a:lnTo>
                      <a:lnTo>
                        <a:pt x="f6" y="f8"/>
                      </a:lnTo>
                      <a:close/>
                      <a:moveTo>
                        <a:pt x="f63" y="f56"/>
                      </a:moveTo>
                      <a:lnTo>
                        <a:pt x="f63" y="f56"/>
                      </a:lnTo>
                      <a:lnTo>
                        <a:pt x="f63" y="f168"/>
                      </a:lnTo>
                      <a:lnTo>
                        <a:pt x="f63" y="f56"/>
                      </a:lnTo>
                      <a:lnTo>
                        <a:pt x="f63" y="f56"/>
                      </a:lnTo>
                      <a:close/>
                    </a:path>
                  </a:pathLst>
                </a:custGeom>
                <a:solidFill>
                  <a:srgbClr val="FFB666">
                    <a:alpha val="9000"/>
                  </a:srgbClr>
                </a:solidFill>
                <a:ln w="9528">
                  <a:solidFill>
                    <a:srgbClr val="FEFFFF">
                      <a:alpha val="12000"/>
                    </a:srgb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66" name="Group 102">
                <a:extLst>
                  <a:ext uri="{FF2B5EF4-FFF2-40B4-BE49-F238E27FC236}">
                    <a16:creationId xmlns:a16="http://schemas.microsoft.com/office/drawing/2014/main" id="{623051DB-8F60-C5DB-96A8-DEABFA0D8733}"/>
                  </a:ext>
                </a:extLst>
              </p:cNvPr>
              <p:cNvGrpSpPr/>
              <p:nvPr/>
            </p:nvGrpSpPr>
            <p:grpSpPr>
              <a:xfrm>
                <a:off x="7848596" y="1524003"/>
                <a:ext cx="1295403" cy="1685577"/>
                <a:chOff x="7848596" y="1524003"/>
                <a:chExt cx="1295403" cy="1685577"/>
              </a:xfrm>
            </p:grpSpPr>
            <p:sp>
              <p:nvSpPr>
                <p:cNvPr id="67" name="Freeform 70">
                  <a:extLst>
                    <a:ext uri="{FF2B5EF4-FFF2-40B4-BE49-F238E27FC236}">
                      <a16:creationId xmlns:a16="http://schemas.microsoft.com/office/drawing/2014/main" id="{669D177E-BC1B-19C3-3BBC-4E48E964570D}"/>
                    </a:ext>
                  </a:extLst>
                </p:cNvPr>
                <p:cNvSpPr/>
                <p:nvPr/>
              </p:nvSpPr>
              <p:spPr>
                <a:xfrm>
                  <a:off x="8457276" y="1992221"/>
                  <a:ext cx="296539" cy="19508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2"/>
                    <a:gd name="f7" fmla="val 100"/>
                    <a:gd name="f8" fmla="val 138"/>
                    <a:gd name="f9" fmla="val 90"/>
                    <a:gd name="f10" fmla="val 34"/>
                    <a:gd name="f11" fmla="val 18"/>
                    <a:gd name="f12" fmla="val 16"/>
                    <a:gd name="f13" fmla="val 6"/>
                    <a:gd name="f14" fmla="val 10"/>
                    <a:gd name="f15" fmla="val 2"/>
                    <a:gd name="f16" fmla="val 4"/>
                    <a:gd name="f17" fmla="val 8"/>
                    <a:gd name="f18" fmla="val 24"/>
                    <a:gd name="f19" fmla="val 92"/>
                    <a:gd name="f20" fmla="+- 0 0 -90"/>
                    <a:gd name="f21" fmla="*/ f3 1 152"/>
                    <a:gd name="f22" fmla="*/ f4 1 100"/>
                    <a:gd name="f23" fmla="+- f7 0 f5"/>
                    <a:gd name="f24" fmla="+- f6 0 f5"/>
                    <a:gd name="f25" fmla="*/ f20 f0 1"/>
                    <a:gd name="f26" fmla="*/ f24 1 152"/>
                    <a:gd name="f27" fmla="*/ f23 1 100"/>
                    <a:gd name="f28" fmla="*/ 152 f24 1"/>
                    <a:gd name="f29" fmla="*/ 100 f23 1"/>
                    <a:gd name="f30" fmla="*/ 138 f24 1"/>
                    <a:gd name="f31" fmla="*/ 90 f23 1"/>
                    <a:gd name="f32" fmla="*/ 34 f24 1"/>
                    <a:gd name="f33" fmla="*/ 18 f23 1"/>
                    <a:gd name="f34" fmla="*/ 16 f24 1"/>
                    <a:gd name="f35" fmla="*/ 6 f23 1"/>
                    <a:gd name="f36" fmla="*/ 10 f24 1"/>
                    <a:gd name="f37" fmla="*/ 2 f23 1"/>
                    <a:gd name="f38" fmla="*/ 4 f24 1"/>
                    <a:gd name="f39" fmla="*/ 0 f23 1"/>
                    <a:gd name="f40" fmla="*/ 0 f24 1"/>
                    <a:gd name="f41" fmla="*/ 8 f24 1"/>
                    <a:gd name="f42" fmla="*/ 8 f23 1"/>
                    <a:gd name="f43" fmla="*/ 24 f24 1"/>
                    <a:gd name="f44" fmla="*/ 92 f23 1"/>
                    <a:gd name="f45" fmla="*/ f25 1 f2"/>
                    <a:gd name="f46" fmla="*/ f28 1 152"/>
                    <a:gd name="f47" fmla="*/ f29 1 100"/>
                    <a:gd name="f48" fmla="*/ f30 1 152"/>
                    <a:gd name="f49" fmla="*/ f31 1 100"/>
                    <a:gd name="f50" fmla="*/ f32 1 152"/>
                    <a:gd name="f51" fmla="*/ f33 1 100"/>
                    <a:gd name="f52" fmla="*/ f34 1 152"/>
                    <a:gd name="f53" fmla="*/ f35 1 100"/>
                    <a:gd name="f54" fmla="*/ f36 1 152"/>
                    <a:gd name="f55" fmla="*/ f37 1 100"/>
                    <a:gd name="f56" fmla="*/ f38 1 152"/>
                    <a:gd name="f57" fmla="*/ f39 1 100"/>
                    <a:gd name="f58" fmla="*/ f40 1 152"/>
                    <a:gd name="f59" fmla="*/ f41 1 152"/>
                    <a:gd name="f60" fmla="*/ f42 1 100"/>
                    <a:gd name="f61" fmla="*/ f43 1 152"/>
                    <a:gd name="f62" fmla="*/ f44 1 100"/>
                    <a:gd name="f63" fmla="*/ 0 1 f26"/>
                    <a:gd name="f64" fmla="*/ f6 1 f26"/>
                    <a:gd name="f65" fmla="*/ 0 1 f27"/>
                    <a:gd name="f66" fmla="*/ f7 1 f27"/>
                    <a:gd name="f67" fmla="+- f45 0 f1"/>
                    <a:gd name="f68" fmla="*/ f46 1 f26"/>
                    <a:gd name="f69" fmla="*/ f47 1 f27"/>
                    <a:gd name="f70" fmla="*/ f48 1 f26"/>
                    <a:gd name="f71" fmla="*/ f49 1 f27"/>
                    <a:gd name="f72" fmla="*/ f50 1 f26"/>
                    <a:gd name="f73" fmla="*/ f51 1 f27"/>
                    <a:gd name="f74" fmla="*/ f52 1 f26"/>
                    <a:gd name="f75" fmla="*/ f53 1 f27"/>
                    <a:gd name="f76" fmla="*/ f54 1 f26"/>
                    <a:gd name="f77" fmla="*/ f55 1 f27"/>
                    <a:gd name="f78" fmla="*/ f56 1 f26"/>
                    <a:gd name="f79" fmla="*/ f57 1 f27"/>
                    <a:gd name="f80" fmla="*/ f58 1 f26"/>
                    <a:gd name="f81" fmla="*/ f59 1 f26"/>
                    <a:gd name="f82" fmla="*/ f60 1 f27"/>
                    <a:gd name="f83" fmla="*/ f61 1 f26"/>
                    <a:gd name="f84" fmla="*/ f62 1 f27"/>
                    <a:gd name="f85" fmla="*/ f63 f21 1"/>
                    <a:gd name="f86" fmla="*/ f64 f21 1"/>
                    <a:gd name="f87" fmla="*/ f66 f22 1"/>
                    <a:gd name="f88" fmla="*/ f65 f22 1"/>
                    <a:gd name="f89" fmla="*/ f68 f21 1"/>
                    <a:gd name="f90" fmla="*/ f69 f22 1"/>
                    <a:gd name="f91" fmla="*/ f70 f21 1"/>
                    <a:gd name="f92" fmla="*/ f71 f22 1"/>
                    <a:gd name="f93" fmla="*/ f72 f21 1"/>
                    <a:gd name="f94" fmla="*/ f73 f22 1"/>
                    <a:gd name="f95" fmla="*/ f74 f21 1"/>
                    <a:gd name="f96" fmla="*/ f75 f22 1"/>
                    <a:gd name="f97" fmla="*/ f76 f21 1"/>
                    <a:gd name="f98" fmla="*/ f77 f22 1"/>
                    <a:gd name="f99" fmla="*/ f78 f21 1"/>
                    <a:gd name="f100" fmla="*/ f79 f22 1"/>
                    <a:gd name="f101" fmla="*/ f80 f21 1"/>
                    <a:gd name="f102" fmla="*/ f81 f21 1"/>
                    <a:gd name="f103" fmla="*/ f82 f22 1"/>
                    <a:gd name="f104" fmla="*/ f83 f21 1"/>
                    <a:gd name="f105" fmla="*/ f84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91" y="f92"/>
                    </a:cxn>
                    <a:cxn ang="f67">
                      <a:pos x="f93" y="f94"/>
                    </a:cxn>
                    <a:cxn ang="f67">
                      <a:pos x="f93" y="f94"/>
                    </a:cxn>
                    <a:cxn ang="f67">
                      <a:pos x="f95" y="f96"/>
                    </a:cxn>
                    <a:cxn ang="f67">
                      <a:pos x="f95" y="f96"/>
                    </a:cxn>
                    <a:cxn ang="f67">
                      <a:pos x="f97" y="f98"/>
                    </a:cxn>
                    <a:cxn ang="f67">
                      <a:pos x="f99" y="f100"/>
                    </a:cxn>
                    <a:cxn ang="f67">
                      <a:pos x="f99" y="f100"/>
                    </a:cxn>
                    <a:cxn ang="f67">
                      <a:pos x="f101" y="f100"/>
                    </a:cxn>
                    <a:cxn ang="f67">
                      <a:pos x="f101" y="f98"/>
                    </a:cxn>
                    <a:cxn ang="f67">
                      <a:pos x="f101" y="f98"/>
                    </a:cxn>
                    <a:cxn ang="f67">
                      <a:pos x="f99" y="f96"/>
                    </a:cxn>
                    <a:cxn ang="f67">
                      <a:pos x="f102" y="f103"/>
                    </a:cxn>
                    <a:cxn ang="f67">
                      <a:pos x="f102" y="f103"/>
                    </a:cxn>
                    <a:cxn ang="f67">
                      <a:pos x="f104" y="f94"/>
                    </a:cxn>
                    <a:cxn ang="f67">
                      <a:pos x="f91" y="f105"/>
                    </a:cxn>
                    <a:cxn ang="f67">
                      <a:pos x="f91" y="f105"/>
                    </a:cxn>
                    <a:cxn ang="f67">
                      <a:pos x="f89" y="f90"/>
                    </a:cxn>
                    <a:cxn ang="f67">
                      <a:pos x="f89" y="f90"/>
                    </a:cxn>
                  </a:cxnLst>
                  <a:rect l="f85" t="f88" r="f86" b="f87"/>
                  <a:pathLst>
                    <a:path w="152" h="100">
                      <a:moveTo>
                        <a:pt x="f6" y="f7"/>
                      </a:move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5" y="f5"/>
                      </a:lnTo>
                      <a:lnTo>
                        <a:pt x="f5" y="f15"/>
                      </a:lnTo>
                      <a:lnTo>
                        <a:pt x="f5" y="f15"/>
                      </a:lnTo>
                      <a:lnTo>
                        <a:pt x="f16" y="f13"/>
                      </a:lnTo>
                      <a:lnTo>
                        <a:pt x="f17" y="f17"/>
                      </a:lnTo>
                      <a:lnTo>
                        <a:pt x="f17" y="f17"/>
                      </a:lnTo>
                      <a:lnTo>
                        <a:pt x="f18" y="f11"/>
                      </a:lnTo>
                      <a:lnTo>
                        <a:pt x="f8" y="f19"/>
                      </a:lnTo>
                      <a:lnTo>
                        <a:pt x="f8" y="f19"/>
                      </a:lnTo>
                      <a:lnTo>
                        <a:pt x="f6" y="f7"/>
                      </a:lnTo>
                      <a:lnTo>
                        <a:pt x="f6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8" name="Freeform 71">
                  <a:extLst>
                    <a:ext uri="{FF2B5EF4-FFF2-40B4-BE49-F238E27FC236}">
                      <a16:creationId xmlns:a16="http://schemas.microsoft.com/office/drawing/2014/main" id="{6DD1A843-1600-0C41-B810-F2301A11899F}"/>
                    </a:ext>
                  </a:extLst>
                </p:cNvPr>
                <p:cNvSpPr/>
                <p:nvPr/>
              </p:nvSpPr>
              <p:spPr>
                <a:xfrm>
                  <a:off x="8757711" y="2195117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69" name="Freeform 72">
                  <a:extLst>
                    <a:ext uri="{FF2B5EF4-FFF2-40B4-BE49-F238E27FC236}">
                      <a16:creationId xmlns:a16="http://schemas.microsoft.com/office/drawing/2014/main" id="{7F6BE68F-BB76-4365-F598-EB870E2CA24B}"/>
                    </a:ext>
                  </a:extLst>
                </p:cNvPr>
                <p:cNvSpPr/>
                <p:nvPr/>
              </p:nvSpPr>
              <p:spPr>
                <a:xfrm>
                  <a:off x="8769416" y="1832247"/>
                  <a:ext cx="66330" cy="35116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4"/>
                    <a:gd name="f7" fmla="val 178"/>
                    <a:gd name="f8" fmla="val 4"/>
                    <a:gd name="f9" fmla="val 162"/>
                    <a:gd name="f10" fmla="val 28"/>
                    <a:gd name="f11" fmla="val 30"/>
                    <a:gd name="f12" fmla="val 10"/>
                    <a:gd name="f13" fmla="val 6"/>
                    <a:gd name="f14" fmla="val 2"/>
                    <a:gd name="f15" fmla="val 32"/>
                    <a:gd name="f16" fmla="val 8"/>
                    <a:gd name="f17" fmla="val 26"/>
                    <a:gd name="f18" fmla="val 14"/>
                    <a:gd name="f19" fmla="val 22"/>
                    <a:gd name="f20" fmla="val 38"/>
                    <a:gd name="f21" fmla="+- 0 0 -90"/>
                    <a:gd name="f22" fmla="*/ f3 1 34"/>
                    <a:gd name="f23" fmla="*/ f4 1 180"/>
                    <a:gd name="f24" fmla="+- f2 0 f5"/>
                    <a:gd name="f25" fmla="+- f6 0 f5"/>
                    <a:gd name="f26" fmla="*/ f21 f0 1"/>
                    <a:gd name="f27" fmla="*/ f25 1 34"/>
                    <a:gd name="f28" fmla="*/ f24 1 180"/>
                    <a:gd name="f29" fmla="*/ 0 f25 1"/>
                    <a:gd name="f30" fmla="*/ 178 f24 1"/>
                    <a:gd name="f31" fmla="*/ 4 f25 1"/>
                    <a:gd name="f32" fmla="*/ 162 f24 1"/>
                    <a:gd name="f33" fmla="*/ 28 f25 1"/>
                    <a:gd name="f34" fmla="*/ 30 f24 1"/>
                    <a:gd name="f35" fmla="*/ 34 f25 1"/>
                    <a:gd name="f36" fmla="*/ 10 f24 1"/>
                    <a:gd name="f37" fmla="*/ 6 f24 1"/>
                    <a:gd name="f38" fmla="*/ 2 f24 1"/>
                    <a:gd name="f39" fmla="*/ 32 f25 1"/>
                    <a:gd name="f40" fmla="*/ 0 f24 1"/>
                    <a:gd name="f41" fmla="*/ 30 f25 1"/>
                    <a:gd name="f42" fmla="*/ 8 f24 1"/>
                    <a:gd name="f43" fmla="*/ 26 f25 1"/>
                    <a:gd name="f44" fmla="*/ 14 f24 1"/>
                    <a:gd name="f45" fmla="*/ 22 f25 1"/>
                    <a:gd name="f46" fmla="*/ 38 f24 1"/>
                    <a:gd name="f47" fmla="*/ 2 f25 1"/>
                    <a:gd name="f48" fmla="*/ 180 f24 1"/>
                    <a:gd name="f49" fmla="*/ f26 1 f2"/>
                    <a:gd name="f50" fmla="*/ f29 1 34"/>
                    <a:gd name="f51" fmla="*/ f30 1 180"/>
                    <a:gd name="f52" fmla="*/ f31 1 34"/>
                    <a:gd name="f53" fmla="*/ f32 1 180"/>
                    <a:gd name="f54" fmla="*/ f33 1 34"/>
                    <a:gd name="f55" fmla="*/ f34 1 180"/>
                    <a:gd name="f56" fmla="*/ f35 1 34"/>
                    <a:gd name="f57" fmla="*/ f36 1 180"/>
                    <a:gd name="f58" fmla="*/ f37 1 180"/>
                    <a:gd name="f59" fmla="*/ f38 1 180"/>
                    <a:gd name="f60" fmla="*/ f39 1 34"/>
                    <a:gd name="f61" fmla="*/ f40 1 180"/>
                    <a:gd name="f62" fmla="*/ f41 1 34"/>
                    <a:gd name="f63" fmla="*/ f42 1 180"/>
                    <a:gd name="f64" fmla="*/ f43 1 34"/>
                    <a:gd name="f65" fmla="*/ f44 1 180"/>
                    <a:gd name="f66" fmla="*/ f45 1 34"/>
                    <a:gd name="f67" fmla="*/ f46 1 180"/>
                    <a:gd name="f68" fmla="*/ f47 1 34"/>
                    <a:gd name="f69" fmla="*/ f48 1 180"/>
                    <a:gd name="f70" fmla="*/ 0 1 f27"/>
                    <a:gd name="f71" fmla="*/ f6 1 f27"/>
                    <a:gd name="f72" fmla="*/ 0 1 f28"/>
                    <a:gd name="f73" fmla="*/ f2 1 f28"/>
                    <a:gd name="f74" fmla="+- f49 0 f1"/>
                    <a:gd name="f75" fmla="*/ f50 1 f27"/>
                    <a:gd name="f76" fmla="*/ f51 1 f28"/>
                    <a:gd name="f77" fmla="*/ f52 1 f27"/>
                    <a:gd name="f78" fmla="*/ f53 1 f28"/>
                    <a:gd name="f79" fmla="*/ f54 1 f27"/>
                    <a:gd name="f80" fmla="*/ f55 1 f28"/>
                    <a:gd name="f81" fmla="*/ f56 1 f27"/>
                    <a:gd name="f82" fmla="*/ f57 1 f28"/>
                    <a:gd name="f83" fmla="*/ f58 1 f28"/>
                    <a:gd name="f84" fmla="*/ f59 1 f28"/>
                    <a:gd name="f85" fmla="*/ f60 1 f27"/>
                    <a:gd name="f86" fmla="*/ f61 1 f28"/>
                    <a:gd name="f87" fmla="*/ f62 1 f27"/>
                    <a:gd name="f88" fmla="*/ f63 1 f28"/>
                    <a:gd name="f89" fmla="*/ f64 1 f27"/>
                    <a:gd name="f90" fmla="*/ f65 1 f28"/>
                    <a:gd name="f91" fmla="*/ f66 1 f27"/>
                    <a:gd name="f92" fmla="*/ f67 1 f28"/>
                    <a:gd name="f93" fmla="*/ f68 1 f27"/>
                    <a:gd name="f94" fmla="*/ f69 1 f28"/>
                    <a:gd name="f95" fmla="*/ f70 f22 1"/>
                    <a:gd name="f96" fmla="*/ f71 f22 1"/>
                    <a:gd name="f97" fmla="*/ f73 f23 1"/>
                    <a:gd name="f98" fmla="*/ f72 f23 1"/>
                    <a:gd name="f99" fmla="*/ f75 f22 1"/>
                    <a:gd name="f100" fmla="*/ f76 f23 1"/>
                    <a:gd name="f101" fmla="*/ f77 f22 1"/>
                    <a:gd name="f102" fmla="*/ f78 f23 1"/>
                    <a:gd name="f103" fmla="*/ f79 f22 1"/>
                    <a:gd name="f104" fmla="*/ f80 f23 1"/>
                    <a:gd name="f105" fmla="*/ f81 f22 1"/>
                    <a:gd name="f106" fmla="*/ f82 f23 1"/>
                    <a:gd name="f107" fmla="*/ f83 f23 1"/>
                    <a:gd name="f108" fmla="*/ f84 f23 1"/>
                    <a:gd name="f109" fmla="*/ f85 f22 1"/>
                    <a:gd name="f110" fmla="*/ f86 f23 1"/>
                    <a:gd name="f111" fmla="*/ f87 f22 1"/>
                    <a:gd name="f112" fmla="*/ f88 f23 1"/>
                    <a:gd name="f113" fmla="*/ f89 f22 1"/>
                    <a:gd name="f114" fmla="*/ f90 f23 1"/>
                    <a:gd name="f115" fmla="*/ f91 f22 1"/>
                    <a:gd name="f116" fmla="*/ f92 f23 1"/>
                    <a:gd name="f117" fmla="*/ f93 f22 1"/>
                    <a:gd name="f118" fmla="*/ f94 f2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  <a:cxn ang="f74">
                      <a:pos x="f101" y="f102"/>
                    </a:cxn>
                    <a:cxn ang="f74">
                      <a:pos x="f103" y="f104"/>
                    </a:cxn>
                    <a:cxn ang="f74">
                      <a:pos x="f103" y="f104"/>
                    </a:cxn>
                    <a:cxn ang="f74">
                      <a:pos x="f105" y="f106"/>
                    </a:cxn>
                    <a:cxn ang="f74">
                      <a:pos x="f105" y="f106"/>
                    </a:cxn>
                    <a:cxn ang="f74">
                      <a:pos x="f105" y="f107"/>
                    </a:cxn>
                    <a:cxn ang="f74">
                      <a:pos x="f105" y="f108"/>
                    </a:cxn>
                    <a:cxn ang="f74">
                      <a:pos x="f105" y="f108"/>
                    </a:cxn>
                    <a:cxn ang="f74">
                      <a:pos x="f109" y="f110"/>
                    </a:cxn>
                    <a:cxn ang="f74">
                      <a:pos x="f111" y="f108"/>
                    </a:cxn>
                    <a:cxn ang="f74">
                      <a:pos x="f111" y="f108"/>
                    </a:cxn>
                    <a:cxn ang="f74">
                      <a:pos x="f103" y="f112"/>
                    </a:cxn>
                    <a:cxn ang="f74">
                      <a:pos x="f113" y="f114"/>
                    </a:cxn>
                    <a:cxn ang="f74">
                      <a:pos x="f113" y="f114"/>
                    </a:cxn>
                    <a:cxn ang="f74">
                      <a:pos x="f115" y="f116"/>
                    </a:cxn>
                    <a:cxn ang="f74">
                      <a:pos x="f117" y="f102"/>
                    </a:cxn>
                    <a:cxn ang="f74">
                      <a:pos x="f117" y="f102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  <a:cxn ang="f74">
                      <a:pos x="f99" y="f118"/>
                    </a:cxn>
                    <a:cxn ang="f74">
                      <a:pos x="f99" y="f118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</a:cxnLst>
                  <a:rect l="f95" t="f98" r="f96" b="f97"/>
                  <a:pathLst>
                    <a:path w="34" h="180">
                      <a:moveTo>
                        <a:pt x="f5" y="f7"/>
                      </a:moveTo>
                      <a:lnTo>
                        <a:pt x="f5" y="f7"/>
                      </a:ln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6" y="f12"/>
                      </a:lnTo>
                      <a:lnTo>
                        <a:pt x="f6" y="f12"/>
                      </a:lnTo>
                      <a:lnTo>
                        <a:pt x="f6" y="f13"/>
                      </a:lnTo>
                      <a:lnTo>
                        <a:pt x="f6" y="f14"/>
                      </a:lnTo>
                      <a:lnTo>
                        <a:pt x="f6" y="f14"/>
                      </a:lnTo>
                      <a:lnTo>
                        <a:pt x="f15" y="f5"/>
                      </a:lnTo>
                      <a:lnTo>
                        <a:pt x="f11" y="f14"/>
                      </a:lnTo>
                      <a:lnTo>
                        <a:pt x="f11" y="f14"/>
                      </a:lnTo>
                      <a:lnTo>
                        <a:pt x="f10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4" y="f9"/>
                      </a:lnTo>
                      <a:lnTo>
                        <a:pt x="f14" y="f9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2"/>
                      </a:lnTo>
                      <a:lnTo>
                        <a:pt x="f5" y="f2"/>
                      </a:lnTo>
                      <a:lnTo>
                        <a:pt x="f5" y="f7"/>
                      </a:lnTo>
                      <a:lnTo>
                        <a:pt x="f5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70" name="Freeform 73">
                  <a:extLst>
                    <a:ext uri="{FF2B5EF4-FFF2-40B4-BE49-F238E27FC236}">
                      <a16:creationId xmlns:a16="http://schemas.microsoft.com/office/drawing/2014/main" id="{07D6186B-80D7-80BD-E140-C87817C2C989}"/>
                    </a:ext>
                  </a:extLst>
                </p:cNvPr>
                <p:cNvSpPr/>
                <p:nvPr/>
              </p:nvSpPr>
              <p:spPr>
                <a:xfrm>
                  <a:off x="7848596" y="1524003"/>
                  <a:ext cx="1295403" cy="1685577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664"/>
                    <a:gd name="f8" fmla="val 864"/>
                    <a:gd name="f9" fmla="val 566"/>
                    <a:gd name="f10" fmla="val 472"/>
                    <a:gd name="f11" fmla="val 568"/>
                    <a:gd name="f12" fmla="val 572"/>
                    <a:gd name="f13" fmla="val 476"/>
                    <a:gd name="f14" fmla="val 582"/>
                    <a:gd name="f15" fmla="val 488"/>
                    <a:gd name="f16" fmla="val 612"/>
                    <a:gd name="f17" fmla="val 532"/>
                    <a:gd name="f18" fmla="val 660"/>
                    <a:gd name="f19" fmla="val 604"/>
                    <a:gd name="f20" fmla="val 608"/>
                    <a:gd name="f21" fmla="val 356"/>
                    <a:gd name="f22" fmla="val 650"/>
                    <a:gd name="f23" fmla="val 354"/>
                    <a:gd name="f24" fmla="val 346"/>
                    <a:gd name="f25" fmla="val 638"/>
                    <a:gd name="f26" fmla="val 20"/>
                    <a:gd name="f27" fmla="val 624"/>
                    <a:gd name="f28" fmla="val 34"/>
                    <a:gd name="f29" fmla="val 50"/>
                    <a:gd name="f30" fmla="val 594"/>
                    <a:gd name="f31" fmla="val 68"/>
                    <a:gd name="f32" fmla="val 580"/>
                    <a:gd name="f33" fmla="val 86"/>
                    <a:gd name="f34" fmla="val 104"/>
                    <a:gd name="f35" fmla="val 558"/>
                    <a:gd name="f36" fmla="val 124"/>
                    <a:gd name="f37" fmla="val 548"/>
                    <a:gd name="f38" fmla="val 146"/>
                    <a:gd name="f39" fmla="val 540"/>
                    <a:gd name="f40" fmla="val 166"/>
                    <a:gd name="f41" fmla="val 524"/>
                    <a:gd name="f42" fmla="val 214"/>
                    <a:gd name="f43" fmla="val 514"/>
                    <a:gd name="f44" fmla="val 254"/>
                    <a:gd name="f45" fmla="val 508"/>
                    <a:gd name="f46" fmla="val 294"/>
                    <a:gd name="f47" fmla="val 504"/>
                    <a:gd name="f48" fmla="val 330"/>
                    <a:gd name="f49" fmla="val 502"/>
                    <a:gd name="f50" fmla="val 498"/>
                    <a:gd name="f51" fmla="val 358"/>
                    <a:gd name="f52" fmla="val 490"/>
                    <a:gd name="f53" fmla="val 350"/>
                    <a:gd name="f54" fmla="val 342"/>
                    <a:gd name="f55" fmla="val 340"/>
                    <a:gd name="f56" fmla="val 484"/>
                    <a:gd name="f57" fmla="val 338"/>
                    <a:gd name="f58" fmla="val 480"/>
                    <a:gd name="f59" fmla="val 336"/>
                    <a:gd name="f60" fmla="val 474"/>
                    <a:gd name="f61" fmla="val 468"/>
                    <a:gd name="f62" fmla="val 466"/>
                    <a:gd name="f63" fmla="val 464"/>
                    <a:gd name="f64" fmla="val 462"/>
                    <a:gd name="f65" fmla="val 344"/>
                    <a:gd name="f66" fmla="val 460"/>
                    <a:gd name="f67" fmla="val 456"/>
                    <a:gd name="f68" fmla="val 454"/>
                    <a:gd name="f69" fmla="val 458"/>
                    <a:gd name="f70" fmla="val 362"/>
                    <a:gd name="f71" fmla="val 370"/>
                    <a:gd name="f72" fmla="val 374"/>
                    <a:gd name="f73" fmla="val 376"/>
                    <a:gd name="f74" fmla="val 434"/>
                    <a:gd name="f75" fmla="val 406"/>
                    <a:gd name="f76" fmla="val 372"/>
                    <a:gd name="f77" fmla="val 314"/>
                    <a:gd name="f78" fmla="val 292"/>
                    <a:gd name="f79" fmla="val 272"/>
                    <a:gd name="f80" fmla="val 270"/>
                    <a:gd name="f81" fmla="val 264"/>
                    <a:gd name="f82" fmla="val 248"/>
                    <a:gd name="f83" fmla="val 256"/>
                    <a:gd name="f84" fmla="val 226"/>
                    <a:gd name="f85" fmla="val 250"/>
                    <a:gd name="f86" fmla="val 204"/>
                    <a:gd name="f87" fmla="val 246"/>
                    <a:gd name="f88" fmla="val 182"/>
                    <a:gd name="f89" fmla="val 244"/>
                    <a:gd name="f90" fmla="val 160"/>
                    <a:gd name="f91" fmla="val 242"/>
                    <a:gd name="f92" fmla="val 138"/>
                    <a:gd name="f93" fmla="val 116"/>
                    <a:gd name="f94" fmla="val 84"/>
                    <a:gd name="f95" fmla="val 62"/>
                    <a:gd name="f96" fmla="val 252"/>
                    <a:gd name="f97" fmla="val 56"/>
                    <a:gd name="f98" fmla="val 30"/>
                    <a:gd name="f99" fmla="val 266"/>
                    <a:gd name="f100" fmla="val 8"/>
                    <a:gd name="f101" fmla="val 282"/>
                    <a:gd name="f102" fmla="val 296"/>
                    <a:gd name="f103" fmla="val 324"/>
                    <a:gd name="f104" fmla="val 2"/>
                    <a:gd name="f105" fmla="val 14"/>
                    <a:gd name="f106" fmla="val 28"/>
                    <a:gd name="f107" fmla="val 36"/>
                    <a:gd name="f108" fmla="val 364"/>
                    <a:gd name="f109" fmla="val 42"/>
                    <a:gd name="f110" fmla="val 366"/>
                    <a:gd name="f111" fmla="val 46"/>
                    <a:gd name="f112" fmla="val 368"/>
                    <a:gd name="f113" fmla="val 52"/>
                    <a:gd name="f114" fmla="val 60"/>
                    <a:gd name="f115" fmla="val 64"/>
                    <a:gd name="f116" fmla="val 380"/>
                    <a:gd name="f117" fmla="val 70"/>
                    <a:gd name="f118" fmla="val 384"/>
                    <a:gd name="f119" fmla="val 78"/>
                    <a:gd name="f120" fmla="val 386"/>
                    <a:gd name="f121" fmla="val 92"/>
                    <a:gd name="f122" fmla="val 390"/>
                    <a:gd name="f123" fmla="val 98"/>
                    <a:gd name="f124" fmla="val 394"/>
                    <a:gd name="f125" fmla="val 100"/>
                    <a:gd name="f126" fmla="val 398"/>
                    <a:gd name="f127" fmla="val 402"/>
                    <a:gd name="f128" fmla="val 112"/>
                    <a:gd name="f129" fmla="val 120"/>
                    <a:gd name="f130" fmla="val 410"/>
                    <a:gd name="f131" fmla="val 126"/>
                    <a:gd name="f132" fmla="val 418"/>
                    <a:gd name="f133" fmla="val 130"/>
                    <a:gd name="f134" fmla="val 426"/>
                    <a:gd name="f135" fmla="val 430"/>
                    <a:gd name="f136" fmla="val 132"/>
                    <a:gd name="f137" fmla="val 136"/>
                    <a:gd name="f138" fmla="val 436"/>
                    <a:gd name="f139" fmla="val 142"/>
                    <a:gd name="f140" fmla="val 438"/>
                    <a:gd name="f141" fmla="val 442"/>
                    <a:gd name="f142" fmla="val 150"/>
                    <a:gd name="f143" fmla="val 446"/>
                    <a:gd name="f144" fmla="val 152"/>
                    <a:gd name="f145" fmla="val 452"/>
                    <a:gd name="f146" fmla="val 154"/>
                    <a:gd name="f147" fmla="val 158"/>
                    <a:gd name="f148" fmla="val 170"/>
                    <a:gd name="f149" fmla="val 174"/>
                    <a:gd name="f150" fmla="val 178"/>
                    <a:gd name="f151" fmla="val 486"/>
                    <a:gd name="f152" fmla="val 186"/>
                    <a:gd name="f153" fmla="val 192"/>
                    <a:gd name="f154" fmla="val 494"/>
                    <a:gd name="f155" fmla="val 200"/>
                    <a:gd name="f156" fmla="val 500"/>
                    <a:gd name="f157" fmla="val 216"/>
                    <a:gd name="f158" fmla="val 510"/>
                    <a:gd name="f159" fmla="val 224"/>
                    <a:gd name="f160" fmla="val 516"/>
                    <a:gd name="f161" fmla="val 230"/>
                    <a:gd name="f162" fmla="val 518"/>
                    <a:gd name="f163" fmla="val 238"/>
                    <a:gd name="f164" fmla="val 268"/>
                    <a:gd name="f165" fmla="val 512"/>
                    <a:gd name="f166" fmla="val 288"/>
                    <a:gd name="f167" fmla="val 306"/>
                    <a:gd name="f168" fmla="val 496"/>
                    <a:gd name="f169" fmla="val 332"/>
                    <a:gd name="f170" fmla="val 482"/>
                    <a:gd name="f171" fmla="val 334"/>
                    <a:gd name="f172" fmla="val 320"/>
                    <a:gd name="f173" fmla="val 526"/>
                    <a:gd name="f174" fmla="val 302"/>
                    <a:gd name="f175" fmla="val 298"/>
                    <a:gd name="f176" fmla="val 576"/>
                    <a:gd name="f177" fmla="val 586"/>
                    <a:gd name="f178" fmla="val 300"/>
                    <a:gd name="f179" fmla="val 310"/>
                    <a:gd name="f180" fmla="val 598"/>
                    <a:gd name="f181" fmla="val 318"/>
                    <a:gd name="f182" fmla="val 622"/>
                    <a:gd name="f183" fmla="val 630"/>
                    <a:gd name="f184" fmla="val 644"/>
                    <a:gd name="f185" fmla="val 646"/>
                    <a:gd name="f186" fmla="val 648"/>
                    <a:gd name="f187" fmla="val 396"/>
                    <a:gd name="f188" fmla="val 654"/>
                    <a:gd name="f189" fmla="val 404"/>
                    <a:gd name="f190" fmla="val 662"/>
                    <a:gd name="f191" fmla="val 414"/>
                    <a:gd name="f192" fmla="val 670"/>
                    <a:gd name="f193" fmla="val 424"/>
                    <a:gd name="f194" fmla="val 676"/>
                    <a:gd name="f195" fmla="val 428"/>
                    <a:gd name="f196" fmla="val 678"/>
                    <a:gd name="f197" fmla="val 444"/>
                    <a:gd name="f198" fmla="val 680"/>
                    <a:gd name="f199" fmla="val 692"/>
                    <a:gd name="f200" fmla="val 704"/>
                    <a:gd name="f201" fmla="val 710"/>
                    <a:gd name="f202" fmla="val 716"/>
                    <a:gd name="f203" fmla="val 470"/>
                    <a:gd name="f204" fmla="val 730"/>
                    <a:gd name="f205" fmla="val 740"/>
                    <a:gd name="f206" fmla="val 750"/>
                    <a:gd name="f207" fmla="val 760"/>
                    <a:gd name="f208" fmla="val 770"/>
                    <a:gd name="f209" fmla="val 788"/>
                    <a:gd name="f210" fmla="val 800"/>
                    <a:gd name="f211" fmla="val 810"/>
                    <a:gd name="f212" fmla="val 816"/>
                    <a:gd name="f213" fmla="val 824"/>
                    <a:gd name="f214" fmla="val 832"/>
                    <a:gd name="f215" fmla="val 852"/>
                    <a:gd name="f216" fmla="val 858"/>
                    <a:gd name="f217" fmla="val 860"/>
                    <a:gd name="f218" fmla="val 798"/>
                    <a:gd name="f219" fmla="val 492"/>
                    <a:gd name="f220" fmla="val 792"/>
                    <a:gd name="f221" fmla="val 786"/>
                    <a:gd name="f222" fmla="val 784"/>
                    <a:gd name="f223" fmla="val 778"/>
                    <a:gd name="f224" fmla="val 506"/>
                    <a:gd name="f225" fmla="val 758"/>
                    <a:gd name="f226" fmla="val 748"/>
                    <a:gd name="f227" fmla="val 520"/>
                    <a:gd name="f228" fmla="val 726"/>
                    <a:gd name="f229" fmla="val 694"/>
                    <a:gd name="f230" fmla="val 578"/>
                    <a:gd name="f231" fmla="val 538"/>
                    <a:gd name="f232" fmla="val 528"/>
                    <a:gd name="f233" fmla="val 542"/>
                    <a:gd name="f234" fmla="val 544"/>
                    <a:gd name="f235" fmla="val 588"/>
                    <a:gd name="f236" fmla="val 556"/>
                    <a:gd name="f237" fmla="val 570"/>
                    <a:gd name="f238" fmla="val 620"/>
                    <a:gd name="f239" fmla="val 626"/>
                    <a:gd name="f240" fmla="val 584"/>
                    <a:gd name="f241" fmla="val 614"/>
                    <a:gd name="f242" fmla="val 590"/>
                    <a:gd name="f243" fmla="val 552"/>
                    <a:gd name="f244" fmla="val 562"/>
                    <a:gd name="f245" fmla="val 554"/>
                    <a:gd name="f246" fmla="val 550"/>
                    <a:gd name="f247" fmla="val 560"/>
                    <a:gd name="f248" fmla="+- 0 0 -90"/>
                    <a:gd name="f249" fmla="*/ f4 1 664"/>
                    <a:gd name="f250" fmla="*/ f5 1 864"/>
                    <a:gd name="f251" fmla="+- f8 0 f6"/>
                    <a:gd name="f252" fmla="+- f7 0 f6"/>
                    <a:gd name="f253" fmla="*/ f248 f0 1"/>
                    <a:gd name="f254" fmla="*/ f252 1 664"/>
                    <a:gd name="f255" fmla="*/ f251 1 864"/>
                    <a:gd name="f256" fmla="*/ 582 f252 1"/>
                    <a:gd name="f257" fmla="*/ 488 f251 1"/>
                    <a:gd name="f258" fmla="*/ 664 f252 1"/>
                    <a:gd name="f259" fmla="*/ 356 f251 1"/>
                    <a:gd name="f260" fmla="*/ 0 f251 1"/>
                    <a:gd name="f261" fmla="*/ 608 f252 1"/>
                    <a:gd name="f262" fmla="*/ 50 f251 1"/>
                    <a:gd name="f263" fmla="*/ 548 f252 1"/>
                    <a:gd name="f264" fmla="*/ 146 f251 1"/>
                    <a:gd name="f265" fmla="*/ 508 f252 1"/>
                    <a:gd name="f266" fmla="*/ 294 f251 1"/>
                    <a:gd name="f267" fmla="*/ 498 f252 1"/>
                    <a:gd name="f268" fmla="*/ 358 f251 1"/>
                    <a:gd name="f269" fmla="*/ 490 f252 1"/>
                    <a:gd name="f270" fmla="*/ 342 f251 1"/>
                    <a:gd name="f271" fmla="*/ 476 f252 1"/>
                    <a:gd name="f272" fmla="*/ 338 f251 1"/>
                    <a:gd name="f273" fmla="*/ 472 f252 1"/>
                    <a:gd name="f274" fmla="*/ 464 f252 1"/>
                    <a:gd name="f275" fmla="*/ 344 f251 1"/>
                    <a:gd name="f276" fmla="*/ 454 f252 1"/>
                    <a:gd name="f277" fmla="*/ 350 f251 1"/>
                    <a:gd name="f278" fmla="*/ 458 f252 1"/>
                    <a:gd name="f279" fmla="*/ 362 f251 1"/>
                    <a:gd name="f280" fmla="*/ 456 f252 1"/>
                    <a:gd name="f281" fmla="*/ 376 f251 1"/>
                    <a:gd name="f282" fmla="*/ 336 f252 1"/>
                    <a:gd name="f283" fmla="*/ 204 f252 1"/>
                    <a:gd name="f284" fmla="*/ 246 f251 1"/>
                    <a:gd name="f285" fmla="*/ 116 f252 1"/>
                    <a:gd name="f286" fmla="*/ 242 f251 1"/>
                    <a:gd name="f287" fmla="*/ 8 f252 1"/>
                    <a:gd name="f288" fmla="*/ 282 f251 1"/>
                    <a:gd name="f289" fmla="*/ 28 f252 1"/>
                    <a:gd name="f290" fmla="*/ 46 f252 1"/>
                    <a:gd name="f291" fmla="*/ 368 f251 1"/>
                    <a:gd name="f292" fmla="*/ 64 f252 1"/>
                    <a:gd name="f293" fmla="*/ 380 f251 1"/>
                    <a:gd name="f294" fmla="*/ 92 f252 1"/>
                    <a:gd name="f295" fmla="*/ 390 f251 1"/>
                    <a:gd name="f296" fmla="*/ 112 f252 1"/>
                    <a:gd name="f297" fmla="*/ 406 f251 1"/>
                    <a:gd name="f298" fmla="*/ 130 f252 1"/>
                    <a:gd name="f299" fmla="*/ 430 f251 1"/>
                    <a:gd name="f300" fmla="*/ 142 f252 1"/>
                    <a:gd name="f301" fmla="*/ 438 f251 1"/>
                    <a:gd name="f302" fmla="*/ 152 f252 1"/>
                    <a:gd name="f303" fmla="*/ 456 f251 1"/>
                    <a:gd name="f304" fmla="*/ 170 f252 1"/>
                    <a:gd name="f305" fmla="*/ 474 f251 1"/>
                    <a:gd name="f306" fmla="*/ 186 f252 1"/>
                    <a:gd name="f307" fmla="*/ 490 f251 1"/>
                    <a:gd name="f308" fmla="*/ 224 f252 1"/>
                    <a:gd name="f309" fmla="*/ 516 f251 1"/>
                    <a:gd name="f310" fmla="*/ 268 f252 1"/>
                    <a:gd name="f311" fmla="*/ 512 f251 1"/>
                    <a:gd name="f312" fmla="*/ 350 f252 1"/>
                    <a:gd name="f313" fmla="*/ 482 f251 1"/>
                    <a:gd name="f314" fmla="*/ 302 f252 1"/>
                    <a:gd name="f315" fmla="*/ 566 f251 1"/>
                    <a:gd name="f316" fmla="*/ 586 f251 1"/>
                    <a:gd name="f317" fmla="*/ 344 f252 1"/>
                    <a:gd name="f318" fmla="*/ 630 f251 1"/>
                    <a:gd name="f319" fmla="*/ 384 f252 1"/>
                    <a:gd name="f320" fmla="*/ 646 f251 1"/>
                    <a:gd name="f321" fmla="*/ 404 f252 1"/>
                    <a:gd name="f322" fmla="*/ 662 f251 1"/>
                    <a:gd name="f323" fmla="*/ 434 f252 1"/>
                    <a:gd name="f324" fmla="*/ 676 f251 1"/>
                    <a:gd name="f325" fmla="*/ 460 f252 1"/>
                    <a:gd name="f326" fmla="*/ 704 f251 1"/>
                    <a:gd name="f327" fmla="*/ 740 f251 1"/>
                    <a:gd name="f328" fmla="*/ 788 f251 1"/>
                    <a:gd name="f329" fmla="*/ 452 f252 1"/>
                    <a:gd name="f330" fmla="*/ 824 f251 1"/>
                    <a:gd name="f331" fmla="*/ 466 f252 1"/>
                    <a:gd name="f332" fmla="*/ 864 f251 1"/>
                    <a:gd name="f333" fmla="*/ 860 f251 1"/>
                    <a:gd name="f334" fmla="*/ 492 f252 1"/>
                    <a:gd name="f335" fmla="*/ 792 f251 1"/>
                    <a:gd name="f336" fmla="*/ 506 f252 1"/>
                    <a:gd name="f337" fmla="*/ 770 f251 1"/>
                    <a:gd name="f338" fmla="*/ 520 f252 1"/>
                    <a:gd name="f339" fmla="*/ 726 f251 1"/>
                    <a:gd name="f340" fmla="*/ 504 f252 1"/>
                    <a:gd name="f341" fmla="*/ 578 f251 1"/>
                    <a:gd name="f342" fmla="*/ 494 f252 1"/>
                    <a:gd name="f343" fmla="*/ 502 f251 1"/>
                    <a:gd name="f344" fmla="*/ 518 f252 1"/>
                    <a:gd name="f345" fmla="*/ 508 f251 1"/>
                    <a:gd name="f346" fmla="*/ 542 f252 1"/>
                    <a:gd name="f347" fmla="*/ 568 f251 1"/>
                    <a:gd name="f348" fmla="*/ 570 f252 1"/>
                    <a:gd name="f349" fmla="*/ 620 f251 1"/>
                    <a:gd name="f350" fmla="*/ 598 f252 1"/>
                    <a:gd name="f351" fmla="*/ 590 f251 1"/>
                    <a:gd name="f352" fmla="*/ 548 f251 1"/>
                    <a:gd name="f353" fmla="*/ 550 f252 1"/>
                    <a:gd name="f354" fmla="*/ 484 f251 1"/>
                    <a:gd name="f355" fmla="*/ 566 f252 1"/>
                    <a:gd name="f356" fmla="*/ 472 f251 1"/>
                    <a:gd name="f357" fmla="*/ f253 1 f3"/>
                    <a:gd name="f358" fmla="*/ f256 1 664"/>
                    <a:gd name="f359" fmla="*/ f257 1 864"/>
                    <a:gd name="f360" fmla="*/ f258 1 664"/>
                    <a:gd name="f361" fmla="*/ f259 1 864"/>
                    <a:gd name="f362" fmla="*/ f260 1 864"/>
                    <a:gd name="f363" fmla="*/ f261 1 664"/>
                    <a:gd name="f364" fmla="*/ f262 1 864"/>
                    <a:gd name="f365" fmla="*/ f263 1 664"/>
                    <a:gd name="f366" fmla="*/ f264 1 864"/>
                    <a:gd name="f367" fmla="*/ f265 1 664"/>
                    <a:gd name="f368" fmla="*/ f266 1 864"/>
                    <a:gd name="f369" fmla="*/ f267 1 664"/>
                    <a:gd name="f370" fmla="*/ f268 1 864"/>
                    <a:gd name="f371" fmla="*/ f269 1 664"/>
                    <a:gd name="f372" fmla="*/ f270 1 864"/>
                    <a:gd name="f373" fmla="*/ f271 1 664"/>
                    <a:gd name="f374" fmla="*/ f272 1 864"/>
                    <a:gd name="f375" fmla="*/ f273 1 664"/>
                    <a:gd name="f376" fmla="*/ f274 1 664"/>
                    <a:gd name="f377" fmla="*/ f275 1 864"/>
                    <a:gd name="f378" fmla="*/ f276 1 664"/>
                    <a:gd name="f379" fmla="*/ f277 1 864"/>
                    <a:gd name="f380" fmla="*/ f278 1 664"/>
                    <a:gd name="f381" fmla="*/ f279 1 864"/>
                    <a:gd name="f382" fmla="*/ f280 1 664"/>
                    <a:gd name="f383" fmla="*/ f281 1 864"/>
                    <a:gd name="f384" fmla="*/ f282 1 664"/>
                    <a:gd name="f385" fmla="*/ f283 1 664"/>
                    <a:gd name="f386" fmla="*/ f284 1 864"/>
                    <a:gd name="f387" fmla="*/ f285 1 664"/>
                    <a:gd name="f388" fmla="*/ f286 1 864"/>
                    <a:gd name="f389" fmla="*/ f287 1 664"/>
                    <a:gd name="f390" fmla="*/ f288 1 864"/>
                    <a:gd name="f391" fmla="*/ f289 1 664"/>
                    <a:gd name="f392" fmla="*/ f290 1 664"/>
                    <a:gd name="f393" fmla="*/ f291 1 864"/>
                    <a:gd name="f394" fmla="*/ f292 1 664"/>
                    <a:gd name="f395" fmla="*/ f293 1 864"/>
                    <a:gd name="f396" fmla="*/ f294 1 664"/>
                    <a:gd name="f397" fmla="*/ f295 1 864"/>
                    <a:gd name="f398" fmla="*/ f296 1 664"/>
                    <a:gd name="f399" fmla="*/ f297 1 864"/>
                    <a:gd name="f400" fmla="*/ f298 1 664"/>
                    <a:gd name="f401" fmla="*/ f299 1 864"/>
                    <a:gd name="f402" fmla="*/ f300 1 664"/>
                    <a:gd name="f403" fmla="*/ f301 1 864"/>
                    <a:gd name="f404" fmla="*/ f302 1 664"/>
                    <a:gd name="f405" fmla="*/ f303 1 864"/>
                    <a:gd name="f406" fmla="*/ f304 1 664"/>
                    <a:gd name="f407" fmla="*/ f305 1 864"/>
                    <a:gd name="f408" fmla="*/ f306 1 664"/>
                    <a:gd name="f409" fmla="*/ f307 1 864"/>
                    <a:gd name="f410" fmla="*/ f308 1 664"/>
                    <a:gd name="f411" fmla="*/ f309 1 864"/>
                    <a:gd name="f412" fmla="*/ f310 1 664"/>
                    <a:gd name="f413" fmla="*/ f311 1 864"/>
                    <a:gd name="f414" fmla="*/ f312 1 664"/>
                    <a:gd name="f415" fmla="*/ f313 1 864"/>
                    <a:gd name="f416" fmla="*/ f314 1 664"/>
                    <a:gd name="f417" fmla="*/ f315 1 864"/>
                    <a:gd name="f418" fmla="*/ f316 1 864"/>
                    <a:gd name="f419" fmla="*/ f317 1 664"/>
                    <a:gd name="f420" fmla="*/ f318 1 864"/>
                    <a:gd name="f421" fmla="*/ f319 1 664"/>
                    <a:gd name="f422" fmla="*/ f320 1 864"/>
                    <a:gd name="f423" fmla="*/ f321 1 664"/>
                    <a:gd name="f424" fmla="*/ f322 1 864"/>
                    <a:gd name="f425" fmla="*/ f323 1 664"/>
                    <a:gd name="f426" fmla="*/ f324 1 864"/>
                    <a:gd name="f427" fmla="*/ f325 1 664"/>
                    <a:gd name="f428" fmla="*/ f326 1 864"/>
                    <a:gd name="f429" fmla="*/ f327 1 864"/>
                    <a:gd name="f430" fmla="*/ f328 1 864"/>
                    <a:gd name="f431" fmla="*/ f329 1 664"/>
                    <a:gd name="f432" fmla="*/ f330 1 864"/>
                    <a:gd name="f433" fmla="*/ f331 1 664"/>
                    <a:gd name="f434" fmla="*/ f332 1 864"/>
                    <a:gd name="f435" fmla="*/ f333 1 864"/>
                    <a:gd name="f436" fmla="*/ f334 1 664"/>
                    <a:gd name="f437" fmla="*/ f335 1 864"/>
                    <a:gd name="f438" fmla="*/ f336 1 664"/>
                    <a:gd name="f439" fmla="*/ f337 1 864"/>
                    <a:gd name="f440" fmla="*/ f338 1 664"/>
                    <a:gd name="f441" fmla="*/ f339 1 864"/>
                    <a:gd name="f442" fmla="*/ f340 1 664"/>
                    <a:gd name="f443" fmla="*/ f341 1 864"/>
                    <a:gd name="f444" fmla="*/ f342 1 664"/>
                    <a:gd name="f445" fmla="*/ f343 1 864"/>
                    <a:gd name="f446" fmla="*/ f344 1 664"/>
                    <a:gd name="f447" fmla="*/ f345 1 864"/>
                    <a:gd name="f448" fmla="*/ f346 1 664"/>
                    <a:gd name="f449" fmla="*/ f347 1 864"/>
                    <a:gd name="f450" fmla="*/ f348 1 664"/>
                    <a:gd name="f451" fmla="*/ f349 1 864"/>
                    <a:gd name="f452" fmla="*/ f350 1 664"/>
                    <a:gd name="f453" fmla="*/ f351 1 864"/>
                    <a:gd name="f454" fmla="*/ f352 1 864"/>
                    <a:gd name="f455" fmla="*/ f353 1 664"/>
                    <a:gd name="f456" fmla="*/ f354 1 864"/>
                    <a:gd name="f457" fmla="*/ f355 1 664"/>
                    <a:gd name="f458" fmla="*/ f356 1 864"/>
                    <a:gd name="f459" fmla="*/ 0 1 f254"/>
                    <a:gd name="f460" fmla="*/ f7 1 f254"/>
                    <a:gd name="f461" fmla="*/ 0 1 f255"/>
                    <a:gd name="f462" fmla="*/ f8 1 f255"/>
                    <a:gd name="f463" fmla="+- f357 0 f1"/>
                    <a:gd name="f464" fmla="*/ f358 1 f254"/>
                    <a:gd name="f465" fmla="*/ f359 1 f255"/>
                    <a:gd name="f466" fmla="*/ f360 1 f254"/>
                    <a:gd name="f467" fmla="*/ f361 1 f255"/>
                    <a:gd name="f468" fmla="*/ f362 1 f255"/>
                    <a:gd name="f469" fmla="*/ f363 1 f254"/>
                    <a:gd name="f470" fmla="*/ f364 1 f255"/>
                    <a:gd name="f471" fmla="*/ f365 1 f254"/>
                    <a:gd name="f472" fmla="*/ f366 1 f255"/>
                    <a:gd name="f473" fmla="*/ f367 1 f254"/>
                    <a:gd name="f474" fmla="*/ f368 1 f255"/>
                    <a:gd name="f475" fmla="*/ f369 1 f254"/>
                    <a:gd name="f476" fmla="*/ f370 1 f255"/>
                    <a:gd name="f477" fmla="*/ f371 1 f254"/>
                    <a:gd name="f478" fmla="*/ f372 1 f255"/>
                    <a:gd name="f479" fmla="*/ f373 1 f254"/>
                    <a:gd name="f480" fmla="*/ f374 1 f255"/>
                    <a:gd name="f481" fmla="*/ f375 1 f254"/>
                    <a:gd name="f482" fmla="*/ f376 1 f254"/>
                    <a:gd name="f483" fmla="*/ f377 1 f255"/>
                    <a:gd name="f484" fmla="*/ f378 1 f254"/>
                    <a:gd name="f485" fmla="*/ f379 1 f255"/>
                    <a:gd name="f486" fmla="*/ f380 1 f254"/>
                    <a:gd name="f487" fmla="*/ f381 1 f255"/>
                    <a:gd name="f488" fmla="*/ f382 1 f254"/>
                    <a:gd name="f489" fmla="*/ f383 1 f255"/>
                    <a:gd name="f490" fmla="*/ f384 1 f254"/>
                    <a:gd name="f491" fmla="*/ f385 1 f254"/>
                    <a:gd name="f492" fmla="*/ f386 1 f255"/>
                    <a:gd name="f493" fmla="*/ f387 1 f254"/>
                    <a:gd name="f494" fmla="*/ f388 1 f255"/>
                    <a:gd name="f495" fmla="*/ f389 1 f254"/>
                    <a:gd name="f496" fmla="*/ f390 1 f255"/>
                    <a:gd name="f497" fmla="*/ f391 1 f254"/>
                    <a:gd name="f498" fmla="*/ f392 1 f254"/>
                    <a:gd name="f499" fmla="*/ f393 1 f255"/>
                    <a:gd name="f500" fmla="*/ f394 1 f254"/>
                    <a:gd name="f501" fmla="*/ f395 1 f255"/>
                    <a:gd name="f502" fmla="*/ f396 1 f254"/>
                    <a:gd name="f503" fmla="*/ f397 1 f255"/>
                    <a:gd name="f504" fmla="*/ f398 1 f254"/>
                    <a:gd name="f505" fmla="*/ f399 1 f255"/>
                    <a:gd name="f506" fmla="*/ f400 1 f254"/>
                    <a:gd name="f507" fmla="*/ f401 1 f255"/>
                    <a:gd name="f508" fmla="*/ f402 1 f254"/>
                    <a:gd name="f509" fmla="*/ f403 1 f255"/>
                    <a:gd name="f510" fmla="*/ f404 1 f254"/>
                    <a:gd name="f511" fmla="*/ f405 1 f255"/>
                    <a:gd name="f512" fmla="*/ f406 1 f254"/>
                    <a:gd name="f513" fmla="*/ f407 1 f255"/>
                    <a:gd name="f514" fmla="*/ f408 1 f254"/>
                    <a:gd name="f515" fmla="*/ f409 1 f255"/>
                    <a:gd name="f516" fmla="*/ f410 1 f254"/>
                    <a:gd name="f517" fmla="*/ f411 1 f255"/>
                    <a:gd name="f518" fmla="*/ f412 1 f254"/>
                    <a:gd name="f519" fmla="*/ f413 1 f255"/>
                    <a:gd name="f520" fmla="*/ f414 1 f254"/>
                    <a:gd name="f521" fmla="*/ f415 1 f255"/>
                    <a:gd name="f522" fmla="*/ f416 1 f254"/>
                    <a:gd name="f523" fmla="*/ f417 1 f255"/>
                    <a:gd name="f524" fmla="*/ f418 1 f255"/>
                    <a:gd name="f525" fmla="*/ f419 1 f254"/>
                    <a:gd name="f526" fmla="*/ f420 1 f255"/>
                    <a:gd name="f527" fmla="*/ f421 1 f254"/>
                    <a:gd name="f528" fmla="*/ f422 1 f255"/>
                    <a:gd name="f529" fmla="*/ f423 1 f254"/>
                    <a:gd name="f530" fmla="*/ f424 1 f255"/>
                    <a:gd name="f531" fmla="*/ f425 1 f254"/>
                    <a:gd name="f532" fmla="*/ f426 1 f255"/>
                    <a:gd name="f533" fmla="*/ f427 1 f254"/>
                    <a:gd name="f534" fmla="*/ f428 1 f255"/>
                    <a:gd name="f535" fmla="*/ f429 1 f255"/>
                    <a:gd name="f536" fmla="*/ f430 1 f255"/>
                    <a:gd name="f537" fmla="*/ f431 1 f254"/>
                    <a:gd name="f538" fmla="*/ f432 1 f255"/>
                    <a:gd name="f539" fmla="*/ f433 1 f254"/>
                    <a:gd name="f540" fmla="*/ f434 1 f255"/>
                    <a:gd name="f541" fmla="*/ f435 1 f255"/>
                    <a:gd name="f542" fmla="*/ f436 1 f254"/>
                    <a:gd name="f543" fmla="*/ f437 1 f255"/>
                    <a:gd name="f544" fmla="*/ f438 1 f254"/>
                    <a:gd name="f545" fmla="*/ f439 1 f255"/>
                    <a:gd name="f546" fmla="*/ f440 1 f254"/>
                    <a:gd name="f547" fmla="*/ f441 1 f255"/>
                    <a:gd name="f548" fmla="*/ f442 1 f254"/>
                    <a:gd name="f549" fmla="*/ f443 1 f255"/>
                    <a:gd name="f550" fmla="*/ f444 1 f254"/>
                    <a:gd name="f551" fmla="*/ f445 1 f255"/>
                    <a:gd name="f552" fmla="*/ f446 1 f254"/>
                    <a:gd name="f553" fmla="*/ f447 1 f255"/>
                    <a:gd name="f554" fmla="*/ f448 1 f254"/>
                    <a:gd name="f555" fmla="*/ f449 1 f255"/>
                    <a:gd name="f556" fmla="*/ f450 1 f254"/>
                    <a:gd name="f557" fmla="*/ f451 1 f255"/>
                    <a:gd name="f558" fmla="*/ f452 1 f254"/>
                    <a:gd name="f559" fmla="*/ f453 1 f255"/>
                    <a:gd name="f560" fmla="*/ f454 1 f255"/>
                    <a:gd name="f561" fmla="*/ f455 1 f254"/>
                    <a:gd name="f562" fmla="*/ f456 1 f255"/>
                    <a:gd name="f563" fmla="*/ f457 1 f254"/>
                    <a:gd name="f564" fmla="*/ f458 1 f255"/>
                    <a:gd name="f565" fmla="*/ f459 f249 1"/>
                    <a:gd name="f566" fmla="*/ f460 f249 1"/>
                    <a:gd name="f567" fmla="*/ f462 f250 1"/>
                    <a:gd name="f568" fmla="*/ f461 f250 1"/>
                    <a:gd name="f569" fmla="*/ f464 f249 1"/>
                    <a:gd name="f570" fmla="*/ f465 f250 1"/>
                    <a:gd name="f571" fmla="*/ f466 f249 1"/>
                    <a:gd name="f572" fmla="*/ f467 f250 1"/>
                    <a:gd name="f573" fmla="*/ f468 f250 1"/>
                    <a:gd name="f574" fmla="*/ f469 f249 1"/>
                    <a:gd name="f575" fmla="*/ f470 f250 1"/>
                    <a:gd name="f576" fmla="*/ f471 f249 1"/>
                    <a:gd name="f577" fmla="*/ f472 f250 1"/>
                    <a:gd name="f578" fmla="*/ f473 f249 1"/>
                    <a:gd name="f579" fmla="*/ f474 f250 1"/>
                    <a:gd name="f580" fmla="*/ f475 f249 1"/>
                    <a:gd name="f581" fmla="*/ f476 f250 1"/>
                    <a:gd name="f582" fmla="*/ f477 f249 1"/>
                    <a:gd name="f583" fmla="*/ f478 f250 1"/>
                    <a:gd name="f584" fmla="*/ f479 f249 1"/>
                    <a:gd name="f585" fmla="*/ f480 f250 1"/>
                    <a:gd name="f586" fmla="*/ f481 f249 1"/>
                    <a:gd name="f587" fmla="*/ f482 f249 1"/>
                    <a:gd name="f588" fmla="*/ f483 f250 1"/>
                    <a:gd name="f589" fmla="*/ f484 f249 1"/>
                    <a:gd name="f590" fmla="*/ f485 f250 1"/>
                    <a:gd name="f591" fmla="*/ f486 f249 1"/>
                    <a:gd name="f592" fmla="*/ f487 f250 1"/>
                    <a:gd name="f593" fmla="*/ f488 f249 1"/>
                    <a:gd name="f594" fmla="*/ f489 f250 1"/>
                    <a:gd name="f595" fmla="*/ f490 f249 1"/>
                    <a:gd name="f596" fmla="*/ f491 f249 1"/>
                    <a:gd name="f597" fmla="*/ f492 f250 1"/>
                    <a:gd name="f598" fmla="*/ f493 f249 1"/>
                    <a:gd name="f599" fmla="*/ f494 f250 1"/>
                    <a:gd name="f600" fmla="*/ f495 f249 1"/>
                    <a:gd name="f601" fmla="*/ f496 f250 1"/>
                    <a:gd name="f602" fmla="*/ f497 f249 1"/>
                    <a:gd name="f603" fmla="*/ f498 f249 1"/>
                    <a:gd name="f604" fmla="*/ f499 f250 1"/>
                    <a:gd name="f605" fmla="*/ f500 f249 1"/>
                    <a:gd name="f606" fmla="*/ f501 f250 1"/>
                    <a:gd name="f607" fmla="*/ f502 f249 1"/>
                    <a:gd name="f608" fmla="*/ f503 f250 1"/>
                    <a:gd name="f609" fmla="*/ f504 f249 1"/>
                    <a:gd name="f610" fmla="*/ f505 f250 1"/>
                    <a:gd name="f611" fmla="*/ f506 f249 1"/>
                    <a:gd name="f612" fmla="*/ f507 f250 1"/>
                    <a:gd name="f613" fmla="*/ f508 f249 1"/>
                    <a:gd name="f614" fmla="*/ f509 f250 1"/>
                    <a:gd name="f615" fmla="*/ f510 f249 1"/>
                    <a:gd name="f616" fmla="*/ f511 f250 1"/>
                    <a:gd name="f617" fmla="*/ f512 f249 1"/>
                    <a:gd name="f618" fmla="*/ f513 f250 1"/>
                    <a:gd name="f619" fmla="*/ f514 f249 1"/>
                    <a:gd name="f620" fmla="*/ f515 f250 1"/>
                    <a:gd name="f621" fmla="*/ f516 f249 1"/>
                    <a:gd name="f622" fmla="*/ f517 f250 1"/>
                    <a:gd name="f623" fmla="*/ f518 f249 1"/>
                    <a:gd name="f624" fmla="*/ f519 f250 1"/>
                    <a:gd name="f625" fmla="*/ f520 f249 1"/>
                    <a:gd name="f626" fmla="*/ f521 f250 1"/>
                    <a:gd name="f627" fmla="*/ f522 f249 1"/>
                    <a:gd name="f628" fmla="*/ f523 f250 1"/>
                    <a:gd name="f629" fmla="*/ f524 f250 1"/>
                    <a:gd name="f630" fmla="*/ f525 f249 1"/>
                    <a:gd name="f631" fmla="*/ f526 f250 1"/>
                    <a:gd name="f632" fmla="*/ f527 f249 1"/>
                    <a:gd name="f633" fmla="*/ f528 f250 1"/>
                    <a:gd name="f634" fmla="*/ f529 f249 1"/>
                    <a:gd name="f635" fmla="*/ f530 f250 1"/>
                    <a:gd name="f636" fmla="*/ f531 f249 1"/>
                    <a:gd name="f637" fmla="*/ f532 f250 1"/>
                    <a:gd name="f638" fmla="*/ f533 f249 1"/>
                    <a:gd name="f639" fmla="*/ f534 f250 1"/>
                    <a:gd name="f640" fmla="*/ f535 f250 1"/>
                    <a:gd name="f641" fmla="*/ f536 f250 1"/>
                    <a:gd name="f642" fmla="*/ f537 f249 1"/>
                    <a:gd name="f643" fmla="*/ f538 f250 1"/>
                    <a:gd name="f644" fmla="*/ f539 f249 1"/>
                    <a:gd name="f645" fmla="*/ f540 f250 1"/>
                    <a:gd name="f646" fmla="*/ f541 f250 1"/>
                    <a:gd name="f647" fmla="*/ f542 f249 1"/>
                    <a:gd name="f648" fmla="*/ f543 f250 1"/>
                    <a:gd name="f649" fmla="*/ f544 f249 1"/>
                    <a:gd name="f650" fmla="*/ f545 f250 1"/>
                    <a:gd name="f651" fmla="*/ f546 f249 1"/>
                    <a:gd name="f652" fmla="*/ f547 f250 1"/>
                    <a:gd name="f653" fmla="*/ f548 f249 1"/>
                    <a:gd name="f654" fmla="*/ f549 f250 1"/>
                    <a:gd name="f655" fmla="*/ f550 f249 1"/>
                    <a:gd name="f656" fmla="*/ f551 f250 1"/>
                    <a:gd name="f657" fmla="*/ f552 f249 1"/>
                    <a:gd name="f658" fmla="*/ f553 f250 1"/>
                    <a:gd name="f659" fmla="*/ f554 f249 1"/>
                    <a:gd name="f660" fmla="*/ f555 f250 1"/>
                    <a:gd name="f661" fmla="*/ f556 f249 1"/>
                    <a:gd name="f662" fmla="*/ f557 f250 1"/>
                    <a:gd name="f663" fmla="*/ f558 f249 1"/>
                    <a:gd name="f664" fmla="*/ f559 f250 1"/>
                    <a:gd name="f665" fmla="*/ f560 f250 1"/>
                    <a:gd name="f666" fmla="*/ f561 f249 1"/>
                    <a:gd name="f667" fmla="*/ f562 f250 1"/>
                    <a:gd name="f668" fmla="*/ f563 f249 1"/>
                    <a:gd name="f669" fmla="*/ f564 f25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63">
                      <a:pos x="f569" y="f570"/>
                    </a:cxn>
                    <a:cxn ang="f463">
                      <a:pos x="f571" y="f572"/>
                    </a:cxn>
                    <a:cxn ang="f463">
                      <a:pos x="f571" y="f573"/>
                    </a:cxn>
                    <a:cxn ang="f463">
                      <a:pos x="f574" y="f575"/>
                    </a:cxn>
                    <a:cxn ang="f463">
                      <a:pos x="f576" y="f577"/>
                    </a:cxn>
                    <a:cxn ang="f463">
                      <a:pos x="f578" y="f579"/>
                    </a:cxn>
                    <a:cxn ang="f463">
                      <a:pos x="f580" y="f581"/>
                    </a:cxn>
                    <a:cxn ang="f463">
                      <a:pos x="f582" y="f583"/>
                    </a:cxn>
                    <a:cxn ang="f463">
                      <a:pos x="f584" y="f585"/>
                    </a:cxn>
                    <a:cxn ang="f463">
                      <a:pos x="f586" y="f585"/>
                    </a:cxn>
                    <a:cxn ang="f463">
                      <a:pos x="f587" y="f585"/>
                    </a:cxn>
                    <a:cxn ang="f463">
                      <a:pos x="f587" y="f588"/>
                    </a:cxn>
                    <a:cxn ang="f463">
                      <a:pos x="f589" y="f590"/>
                    </a:cxn>
                    <a:cxn ang="f463">
                      <a:pos x="f591" y="f592"/>
                    </a:cxn>
                    <a:cxn ang="f463">
                      <a:pos x="f593" y="f594"/>
                    </a:cxn>
                    <a:cxn ang="f463">
                      <a:pos x="f595" y="f579"/>
                    </a:cxn>
                    <a:cxn ang="f463">
                      <a:pos x="f596" y="f597"/>
                    </a:cxn>
                    <a:cxn ang="f463">
                      <a:pos x="f598" y="f599"/>
                    </a:cxn>
                    <a:cxn ang="f463">
                      <a:pos x="f600" y="f601"/>
                    </a:cxn>
                    <a:cxn ang="f463">
                      <a:pos x="f602" y="f581"/>
                    </a:cxn>
                    <a:cxn ang="f463">
                      <a:pos x="f603" y="f604"/>
                    </a:cxn>
                    <a:cxn ang="f463">
                      <a:pos x="f605" y="f606"/>
                    </a:cxn>
                    <a:cxn ang="f463">
                      <a:pos x="f607" y="f608"/>
                    </a:cxn>
                    <a:cxn ang="f463">
                      <a:pos x="f609" y="f610"/>
                    </a:cxn>
                    <a:cxn ang="f463">
                      <a:pos x="f611" y="f612"/>
                    </a:cxn>
                    <a:cxn ang="f463">
                      <a:pos x="f613" y="f614"/>
                    </a:cxn>
                    <a:cxn ang="f463">
                      <a:pos x="f615" y="f616"/>
                    </a:cxn>
                    <a:cxn ang="f463">
                      <a:pos x="f617" y="f618"/>
                    </a:cxn>
                    <a:cxn ang="f463">
                      <a:pos x="f619" y="f620"/>
                    </a:cxn>
                    <a:cxn ang="f463">
                      <a:pos x="f621" y="f622"/>
                    </a:cxn>
                    <a:cxn ang="f463">
                      <a:pos x="f623" y="f624"/>
                    </a:cxn>
                    <a:cxn ang="f463">
                      <a:pos x="f625" y="f626"/>
                    </a:cxn>
                    <a:cxn ang="f463">
                      <a:pos x="f627" y="f628"/>
                    </a:cxn>
                    <a:cxn ang="f463">
                      <a:pos x="f627" y="f629"/>
                    </a:cxn>
                    <a:cxn ang="f463">
                      <a:pos x="f630" y="f631"/>
                    </a:cxn>
                    <a:cxn ang="f463">
                      <a:pos x="f632" y="f633"/>
                    </a:cxn>
                    <a:cxn ang="f463">
                      <a:pos x="f634" y="f635"/>
                    </a:cxn>
                    <a:cxn ang="f463">
                      <a:pos x="f636" y="f637"/>
                    </a:cxn>
                    <a:cxn ang="f463">
                      <a:pos x="f638" y="f639"/>
                    </a:cxn>
                    <a:cxn ang="f463">
                      <a:pos x="f586" y="f640"/>
                    </a:cxn>
                    <a:cxn ang="f463">
                      <a:pos x="f638" y="f641"/>
                    </a:cxn>
                    <a:cxn ang="f463">
                      <a:pos x="f642" y="f643"/>
                    </a:cxn>
                    <a:cxn ang="f463">
                      <a:pos x="f644" y="f645"/>
                    </a:cxn>
                    <a:cxn ang="f463">
                      <a:pos x="f584" y="f646"/>
                    </a:cxn>
                    <a:cxn ang="f463">
                      <a:pos x="f647" y="f648"/>
                    </a:cxn>
                    <a:cxn ang="f463">
                      <a:pos x="f649" y="f650"/>
                    </a:cxn>
                    <a:cxn ang="f463">
                      <a:pos x="f651" y="f652"/>
                    </a:cxn>
                    <a:cxn ang="f463">
                      <a:pos x="f653" y="f654"/>
                    </a:cxn>
                    <a:cxn ang="f463">
                      <a:pos x="f655" y="f656"/>
                    </a:cxn>
                    <a:cxn ang="f463">
                      <a:pos x="f657" y="f658"/>
                    </a:cxn>
                    <a:cxn ang="f463">
                      <a:pos x="f659" y="f660"/>
                    </a:cxn>
                    <a:cxn ang="f463">
                      <a:pos x="f661" y="f662"/>
                    </a:cxn>
                    <a:cxn ang="f463">
                      <a:pos x="f663" y="f664"/>
                    </a:cxn>
                    <a:cxn ang="f463">
                      <a:pos x="f569" y="f665"/>
                    </a:cxn>
                    <a:cxn ang="f463">
                      <a:pos x="f666" y="f667"/>
                    </a:cxn>
                    <a:cxn ang="f463">
                      <a:pos x="f668" y="f669"/>
                    </a:cxn>
                    <a:cxn ang="f463">
                      <a:pos x="f644" y="f588"/>
                    </a:cxn>
                  </a:cxnLst>
                  <a:rect l="f565" t="f568" r="f566" b="f567"/>
                  <a:pathLst>
                    <a:path w="664" h="864">
                      <a:moveTo>
                        <a:pt x="f9" y="f10"/>
                      </a:moveTo>
                      <a:lnTo>
                        <a:pt x="f9" y="f10"/>
                      </a:lnTo>
                      <a:lnTo>
                        <a:pt x="f11" y="f10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7" y="f20"/>
                      </a:lnTo>
                      <a:lnTo>
                        <a:pt x="f7" y="f21"/>
                      </a:lnTo>
                      <a:lnTo>
                        <a:pt x="f7" y="f21"/>
                      </a:lnTo>
                      <a:lnTo>
                        <a:pt x="f22" y="f23"/>
                      </a:lnTo>
                      <a:lnTo>
                        <a:pt x="f22" y="f23"/>
                      </a:lnTo>
                      <a:lnTo>
                        <a:pt x="f7" y="f24"/>
                      </a:lnTo>
                      <a:lnTo>
                        <a:pt x="f7" y="f6"/>
                      </a:lnTo>
                      <a:lnTo>
                        <a:pt x="f7" y="f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0" y="f29"/>
                      </a:lnTo>
                      <a:lnTo>
                        <a:pt x="f20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11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7" y="f48"/>
                      </a:lnTo>
                      <a:lnTo>
                        <a:pt x="f49" y="f21"/>
                      </a:lnTo>
                      <a:lnTo>
                        <a:pt x="f49" y="f21"/>
                      </a:lnTo>
                      <a:lnTo>
                        <a:pt x="f50" y="f51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2" y="f53"/>
                      </a:lnTo>
                      <a:lnTo>
                        <a:pt x="f52" y="f24"/>
                      </a:lnTo>
                      <a:lnTo>
                        <a:pt x="f52" y="f54"/>
                      </a:lnTo>
                      <a:lnTo>
                        <a:pt x="f52" y="f54"/>
                      </a:lnTo>
                      <a:lnTo>
                        <a:pt x="f15" y="f55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13" y="f57"/>
                      </a:lnTo>
                      <a:lnTo>
                        <a:pt x="f13" y="f57"/>
                      </a:lnTo>
                      <a:lnTo>
                        <a:pt x="f13" y="f57"/>
                      </a:lnTo>
                      <a:lnTo>
                        <a:pt x="f13" y="f59"/>
                      </a:lnTo>
                      <a:lnTo>
                        <a:pt x="f60" y="f59"/>
                      </a:lnTo>
                      <a:lnTo>
                        <a:pt x="f10" y="f57"/>
                      </a:lnTo>
                      <a:lnTo>
                        <a:pt x="f10" y="f57"/>
                      </a:lnTo>
                      <a:lnTo>
                        <a:pt x="f61" y="f59"/>
                      </a:lnTo>
                      <a:lnTo>
                        <a:pt x="f61" y="f59"/>
                      </a:lnTo>
                      <a:lnTo>
                        <a:pt x="f61" y="f59"/>
                      </a:lnTo>
                      <a:lnTo>
                        <a:pt x="f62" y="f57"/>
                      </a:lnTo>
                      <a:lnTo>
                        <a:pt x="f63" y="f57"/>
                      </a:lnTo>
                      <a:lnTo>
                        <a:pt x="f63" y="f55"/>
                      </a:lnTo>
                      <a:lnTo>
                        <a:pt x="f64" y="f55"/>
                      </a:lnTo>
                      <a:lnTo>
                        <a:pt x="f64" y="f54"/>
                      </a:lnTo>
                      <a:lnTo>
                        <a:pt x="f63" y="f65"/>
                      </a:lnTo>
                      <a:lnTo>
                        <a:pt x="f63" y="f65"/>
                      </a:lnTo>
                      <a:lnTo>
                        <a:pt x="f63" y="f65"/>
                      </a:lnTo>
                      <a:lnTo>
                        <a:pt x="f66" y="f65"/>
                      </a:lnTo>
                      <a:lnTo>
                        <a:pt x="f66" y="f65"/>
                      </a:lnTo>
                      <a:lnTo>
                        <a:pt x="f67" y="f24"/>
                      </a:lnTo>
                      <a:lnTo>
                        <a:pt x="f68" y="f53"/>
                      </a:lnTo>
                      <a:lnTo>
                        <a:pt x="f68" y="f23"/>
                      </a:lnTo>
                      <a:lnTo>
                        <a:pt x="f67" y="f51"/>
                      </a:lnTo>
                      <a:lnTo>
                        <a:pt x="f67" y="f51"/>
                      </a:lnTo>
                      <a:lnTo>
                        <a:pt x="f69" y="f70"/>
                      </a:lnTo>
                      <a:lnTo>
                        <a:pt x="f69" y="f70"/>
                      </a:lnTo>
                      <a:lnTo>
                        <a:pt x="f69" y="f71"/>
                      </a:lnTo>
                      <a:lnTo>
                        <a:pt x="f69" y="f72"/>
                      </a:lnTo>
                      <a:lnTo>
                        <a:pt x="f69" y="f72"/>
                      </a:lnTo>
                      <a:lnTo>
                        <a:pt x="f67" y="f73"/>
                      </a:lnTo>
                      <a:lnTo>
                        <a:pt x="f67" y="f73"/>
                      </a:lnTo>
                      <a:lnTo>
                        <a:pt x="f74" y="f2"/>
                      </a:lnTo>
                      <a:lnTo>
                        <a:pt x="f75" y="f57"/>
                      </a:lnTo>
                      <a:lnTo>
                        <a:pt x="f76" y="f77"/>
                      </a:lnTo>
                      <a:lnTo>
                        <a:pt x="f59" y="f46"/>
                      </a:lnTo>
                      <a:lnTo>
                        <a:pt x="f59" y="f46"/>
                      </a:lnTo>
                      <a:lnTo>
                        <a:pt x="f78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1"/>
                      </a:lnTo>
                      <a:lnTo>
                        <a:pt x="f93" y="f91"/>
                      </a:lnTo>
                      <a:lnTo>
                        <a:pt x="f94" y="f82"/>
                      </a:lnTo>
                      <a:lnTo>
                        <a:pt x="f95" y="f96"/>
                      </a:lnTo>
                      <a:lnTo>
                        <a:pt x="f97" y="f83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6" y="f102"/>
                      </a:lnTo>
                      <a:lnTo>
                        <a:pt x="f6" y="f103"/>
                      </a:lnTo>
                      <a:lnTo>
                        <a:pt x="f104" y="f48"/>
                      </a:lnTo>
                      <a:lnTo>
                        <a:pt x="f105" y="f65"/>
                      </a:lnTo>
                      <a:lnTo>
                        <a:pt x="f106" y="f51"/>
                      </a:lnTo>
                      <a:lnTo>
                        <a:pt x="f106" y="f51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1" y="f112"/>
                      </a:lnTo>
                      <a:lnTo>
                        <a:pt x="f113" y="f112"/>
                      </a:lnTo>
                      <a:lnTo>
                        <a:pt x="f97" y="f76"/>
                      </a:lnTo>
                      <a:lnTo>
                        <a:pt x="f114" y="f73"/>
                      </a:lnTo>
                      <a:lnTo>
                        <a:pt x="f114" y="f73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19" y="f120"/>
                      </a:lnTo>
                      <a:lnTo>
                        <a:pt x="f94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5" y="f126"/>
                      </a:lnTo>
                      <a:lnTo>
                        <a:pt x="f125" y="f126"/>
                      </a:lnTo>
                      <a:lnTo>
                        <a:pt x="f34" y="f127"/>
                      </a:lnTo>
                      <a:lnTo>
                        <a:pt x="f128" y="f75"/>
                      </a:lnTo>
                      <a:lnTo>
                        <a:pt x="f129" y="f130"/>
                      </a:lnTo>
                      <a:lnTo>
                        <a:pt x="f129" y="f130"/>
                      </a:lnTo>
                      <a:lnTo>
                        <a:pt x="f131" y="f132"/>
                      </a:lnTo>
                      <a:lnTo>
                        <a:pt x="f133" y="f134"/>
                      </a:lnTo>
                      <a:lnTo>
                        <a:pt x="f133" y="f135"/>
                      </a:lnTo>
                      <a:lnTo>
                        <a:pt x="f133" y="f135"/>
                      </a:lnTo>
                      <a:lnTo>
                        <a:pt x="f136" y="f74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38" y="f141"/>
                      </a:lnTo>
                      <a:lnTo>
                        <a:pt x="f142" y="f143"/>
                      </a:lnTo>
                      <a:lnTo>
                        <a:pt x="f144" y="f145"/>
                      </a:lnTo>
                      <a:lnTo>
                        <a:pt x="f144" y="f145"/>
                      </a:lnTo>
                      <a:lnTo>
                        <a:pt x="f144" y="f67"/>
                      </a:lnTo>
                      <a:lnTo>
                        <a:pt x="f146" y="f69"/>
                      </a:lnTo>
                      <a:lnTo>
                        <a:pt x="f147" y="f62"/>
                      </a:lnTo>
                      <a:lnTo>
                        <a:pt x="f40" y="f10"/>
                      </a:lnTo>
                      <a:lnTo>
                        <a:pt x="f148" y="f60"/>
                      </a:lnTo>
                      <a:lnTo>
                        <a:pt x="f148" y="f60"/>
                      </a:lnTo>
                      <a:lnTo>
                        <a:pt x="f149" y="f13"/>
                      </a:lnTo>
                      <a:lnTo>
                        <a:pt x="f150" y="f58"/>
                      </a:lnTo>
                      <a:lnTo>
                        <a:pt x="f88" y="f151"/>
                      </a:lnTo>
                      <a:lnTo>
                        <a:pt x="f88" y="f151"/>
                      </a:lnTo>
                      <a:lnTo>
                        <a:pt x="f152" y="f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61" y="f162"/>
                      </a:lnTo>
                      <a:lnTo>
                        <a:pt x="f163" y="f162"/>
                      </a:lnTo>
                      <a:lnTo>
                        <a:pt x="f87" y="f162"/>
                      </a:lnTo>
                      <a:lnTo>
                        <a:pt x="f164" y="f165"/>
                      </a:lnTo>
                      <a:lnTo>
                        <a:pt x="f166" y="f47"/>
                      </a:lnTo>
                      <a:lnTo>
                        <a:pt x="f167" y="f168"/>
                      </a:lnTo>
                      <a:lnTo>
                        <a:pt x="f169" y="f151"/>
                      </a:lnTo>
                      <a:lnTo>
                        <a:pt x="f53" y="f170"/>
                      </a:lnTo>
                      <a:lnTo>
                        <a:pt x="f53" y="f170"/>
                      </a:lnTo>
                      <a:lnTo>
                        <a:pt x="f53" y="f170"/>
                      </a:lnTo>
                      <a:lnTo>
                        <a:pt x="f171" y="f47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9"/>
                      </a:lnTo>
                      <a:lnTo>
                        <a:pt x="f175" y="f176"/>
                      </a:lnTo>
                      <a:lnTo>
                        <a:pt x="f175" y="f14"/>
                      </a:lnTo>
                      <a:lnTo>
                        <a:pt x="f175" y="f177"/>
                      </a:lnTo>
                      <a:lnTo>
                        <a:pt x="f178" y="f177"/>
                      </a:lnTo>
                      <a:lnTo>
                        <a:pt x="f174" y="f177"/>
                      </a:lnTo>
                      <a:lnTo>
                        <a:pt x="f179" y="f180"/>
                      </a:lnTo>
                      <a:lnTo>
                        <a:pt x="f179" y="f180"/>
                      </a:lnTo>
                      <a:lnTo>
                        <a:pt x="f181" y="f19"/>
                      </a:lnTo>
                      <a:lnTo>
                        <a:pt x="f171" y="f182"/>
                      </a:lnTo>
                      <a:lnTo>
                        <a:pt x="f65" y="f183"/>
                      </a:lnTo>
                      <a:lnTo>
                        <a:pt x="f21" y="f25"/>
                      </a:lnTo>
                      <a:lnTo>
                        <a:pt x="f110" y="f184"/>
                      </a:lnTo>
                      <a:lnTo>
                        <a:pt x="f73" y="f185"/>
                      </a:lnTo>
                      <a:lnTo>
                        <a:pt x="f73" y="f185"/>
                      </a:lnTo>
                      <a:lnTo>
                        <a:pt x="f118" y="f185"/>
                      </a:lnTo>
                      <a:lnTo>
                        <a:pt x="f122" y="f186"/>
                      </a:lnTo>
                      <a:lnTo>
                        <a:pt x="f187" y="f22"/>
                      </a:lnTo>
                      <a:lnTo>
                        <a:pt x="f126" y="f188"/>
                      </a:lnTo>
                      <a:lnTo>
                        <a:pt x="f127" y="f1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192"/>
                      </a:lnTo>
                      <a:lnTo>
                        <a:pt x="f193" y="f194"/>
                      </a:lnTo>
                      <a:lnTo>
                        <a:pt x="f195" y="f196"/>
                      </a:lnTo>
                      <a:lnTo>
                        <a:pt x="f74" y="f194"/>
                      </a:lnTo>
                      <a:lnTo>
                        <a:pt x="f74" y="f194"/>
                      </a:lnTo>
                      <a:lnTo>
                        <a:pt x="f140" y="f196"/>
                      </a:lnTo>
                      <a:lnTo>
                        <a:pt x="f197" y="f198"/>
                      </a:lnTo>
                      <a:lnTo>
                        <a:pt x="f68" y="f199"/>
                      </a:lnTo>
                      <a:lnTo>
                        <a:pt x="f66" y="f200"/>
                      </a:lnTo>
                      <a:lnTo>
                        <a:pt x="f63" y="f201"/>
                      </a:lnTo>
                      <a:lnTo>
                        <a:pt x="f63" y="f201"/>
                      </a:lnTo>
                      <a:lnTo>
                        <a:pt x="f62" y="f202"/>
                      </a:lnTo>
                      <a:lnTo>
                        <a:pt x="f203" y="f204"/>
                      </a:lnTo>
                      <a:lnTo>
                        <a:pt x="f10" y="f205"/>
                      </a:lnTo>
                      <a:lnTo>
                        <a:pt x="f10" y="f206"/>
                      </a:lnTo>
                      <a:lnTo>
                        <a:pt x="f203" y="f207"/>
                      </a:lnTo>
                      <a:lnTo>
                        <a:pt x="f61" y="f208"/>
                      </a:lnTo>
                      <a:lnTo>
                        <a:pt x="f61" y="f208"/>
                      </a:lnTo>
                      <a:lnTo>
                        <a:pt x="f66" y="f209"/>
                      </a:lnTo>
                      <a:lnTo>
                        <a:pt x="f67" y="f210"/>
                      </a:lnTo>
                      <a:lnTo>
                        <a:pt x="f68" y="f211"/>
                      </a:lnTo>
                      <a:lnTo>
                        <a:pt x="f68" y="f211"/>
                      </a:lnTo>
                      <a:lnTo>
                        <a:pt x="f145" y="f212"/>
                      </a:lnTo>
                      <a:lnTo>
                        <a:pt x="f145" y="f213"/>
                      </a:lnTo>
                      <a:lnTo>
                        <a:pt x="f68" y="f214"/>
                      </a:lnTo>
                      <a:lnTo>
                        <a:pt x="f68" y="f214"/>
                      </a:lnTo>
                      <a:lnTo>
                        <a:pt x="f69" y="f215"/>
                      </a:lnTo>
                      <a:lnTo>
                        <a:pt x="f64" y="f216"/>
                      </a:lnTo>
                      <a:lnTo>
                        <a:pt x="f62" y="f8"/>
                      </a:lnTo>
                      <a:lnTo>
                        <a:pt x="f62" y="f8"/>
                      </a:lnTo>
                      <a:lnTo>
                        <a:pt x="f61" y="f8"/>
                      </a:lnTo>
                      <a:lnTo>
                        <a:pt x="f10" y="f8"/>
                      </a:lnTo>
                      <a:lnTo>
                        <a:pt x="f10" y="f8"/>
                      </a:lnTo>
                      <a:lnTo>
                        <a:pt x="f13" y="f217"/>
                      </a:lnTo>
                      <a:lnTo>
                        <a:pt x="f58" y="f216"/>
                      </a:lnTo>
                      <a:lnTo>
                        <a:pt x="f168" y="f211"/>
                      </a:lnTo>
                      <a:lnTo>
                        <a:pt x="f52" y="f218"/>
                      </a:lnTo>
                      <a:lnTo>
                        <a:pt x="f52" y="f218"/>
                      </a:lnTo>
                      <a:lnTo>
                        <a:pt x="f219" y="f220"/>
                      </a:lnTo>
                      <a:lnTo>
                        <a:pt x="f154" y="f221"/>
                      </a:lnTo>
                      <a:lnTo>
                        <a:pt x="f50" y="f222"/>
                      </a:lnTo>
                      <a:lnTo>
                        <a:pt x="f50" y="f222"/>
                      </a:lnTo>
                      <a:lnTo>
                        <a:pt x="f49" y="f223"/>
                      </a:lnTo>
                      <a:lnTo>
                        <a:pt x="f224" y="f208"/>
                      </a:lnTo>
                      <a:lnTo>
                        <a:pt x="f45" y="f225"/>
                      </a:lnTo>
                      <a:lnTo>
                        <a:pt x="f45" y="f225"/>
                      </a:lnTo>
                      <a:lnTo>
                        <a:pt x="f165" y="f226"/>
                      </a:lnTo>
                      <a:lnTo>
                        <a:pt x="f227" y="f228"/>
                      </a:lnTo>
                      <a:lnTo>
                        <a:pt x="f227" y="f228"/>
                      </a:lnTo>
                      <a:lnTo>
                        <a:pt x="f41" y="f229"/>
                      </a:lnTo>
                      <a:lnTo>
                        <a:pt x="f173" y="f194"/>
                      </a:lnTo>
                      <a:lnTo>
                        <a:pt x="f41" y="f190"/>
                      </a:lnTo>
                      <a:lnTo>
                        <a:pt x="f41" y="f190"/>
                      </a:lnTo>
                      <a:lnTo>
                        <a:pt x="f47" y="f230"/>
                      </a:lnTo>
                      <a:lnTo>
                        <a:pt x="f154" y="f173"/>
                      </a:lnTo>
                      <a:lnTo>
                        <a:pt x="f219" y="f158"/>
                      </a:lnTo>
                      <a:lnTo>
                        <a:pt x="f219" y="f47"/>
                      </a:lnTo>
                      <a:lnTo>
                        <a:pt x="f154" y="f49"/>
                      </a:lnTo>
                      <a:lnTo>
                        <a:pt x="f154" y="f49"/>
                      </a:lnTo>
                      <a:lnTo>
                        <a:pt x="f50" y="f50"/>
                      </a:lnTo>
                      <a:lnTo>
                        <a:pt x="f156" y="f219"/>
                      </a:lnTo>
                      <a:lnTo>
                        <a:pt x="f47" y="f60"/>
                      </a:lnTo>
                      <a:lnTo>
                        <a:pt x="f165" y="f156"/>
                      </a:lnTo>
                      <a:lnTo>
                        <a:pt x="f162" y="f45"/>
                      </a:lnTo>
                      <a:lnTo>
                        <a:pt x="f162" y="f227"/>
                      </a:lnTo>
                      <a:lnTo>
                        <a:pt x="f173" y="f231"/>
                      </a:lnTo>
                      <a:lnTo>
                        <a:pt x="f232" y="f233"/>
                      </a:lnTo>
                      <a:lnTo>
                        <a:pt x="f231" y="f11"/>
                      </a:lnTo>
                      <a:lnTo>
                        <a:pt x="f233" y="f11"/>
                      </a:lnTo>
                      <a:lnTo>
                        <a:pt x="f234" y="f12"/>
                      </a:lnTo>
                      <a:lnTo>
                        <a:pt x="f233" y="f176"/>
                      </a:lnTo>
                      <a:lnTo>
                        <a:pt x="f37" y="f235"/>
                      </a:lnTo>
                      <a:lnTo>
                        <a:pt x="f236" y="f20"/>
                      </a:lnTo>
                      <a:lnTo>
                        <a:pt x="f237" y="f238"/>
                      </a:lnTo>
                      <a:lnTo>
                        <a:pt x="f235" y="f239"/>
                      </a:lnTo>
                      <a:lnTo>
                        <a:pt x="f240" y="f241"/>
                      </a:lnTo>
                      <a:lnTo>
                        <a:pt x="f242" y="f27"/>
                      </a:lnTo>
                      <a:lnTo>
                        <a:pt x="f180" y="f20"/>
                      </a:lnTo>
                      <a:lnTo>
                        <a:pt x="f180" y="f242"/>
                      </a:lnTo>
                      <a:lnTo>
                        <a:pt x="f242" y="f237"/>
                      </a:lnTo>
                      <a:lnTo>
                        <a:pt x="f177" y="f35"/>
                      </a:lnTo>
                      <a:lnTo>
                        <a:pt x="f32" y="f236"/>
                      </a:lnTo>
                      <a:lnTo>
                        <a:pt x="f32" y="f243"/>
                      </a:lnTo>
                      <a:lnTo>
                        <a:pt x="f14" y="f37"/>
                      </a:lnTo>
                      <a:lnTo>
                        <a:pt x="f12" y="f41"/>
                      </a:lnTo>
                      <a:lnTo>
                        <a:pt x="f237" y="f227"/>
                      </a:lnTo>
                      <a:lnTo>
                        <a:pt x="f244" y="f49"/>
                      </a:lnTo>
                      <a:lnTo>
                        <a:pt x="f245" y="f219"/>
                      </a:lnTo>
                      <a:lnTo>
                        <a:pt x="f246" y="f56"/>
                      </a:lnTo>
                      <a:lnTo>
                        <a:pt x="f231" y="f66"/>
                      </a:lnTo>
                      <a:lnTo>
                        <a:pt x="f231" y="f66"/>
                      </a:lnTo>
                      <a:lnTo>
                        <a:pt x="f245" y="f203"/>
                      </a:lnTo>
                      <a:lnTo>
                        <a:pt x="f247" y="f10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  <a:moveTo>
                        <a:pt x="f62" y="f65"/>
                      </a:moveTo>
                      <a:lnTo>
                        <a:pt x="f62" y="f65"/>
                      </a:lnTo>
                      <a:lnTo>
                        <a:pt x="f62" y="f65"/>
                      </a:lnTo>
                      <a:lnTo>
                        <a:pt x="f62" y="f65"/>
                      </a:lnTo>
                      <a:lnTo>
                        <a:pt x="f62" y="f65"/>
                      </a:lnTo>
                      <a:close/>
                    </a:path>
                  </a:pathLst>
                </a:custGeom>
                <a:solidFill>
                  <a:srgbClr val="FFB666">
                    <a:alpha val="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71" name="Group 112">
                <a:extLst>
                  <a:ext uri="{FF2B5EF4-FFF2-40B4-BE49-F238E27FC236}">
                    <a16:creationId xmlns:a16="http://schemas.microsoft.com/office/drawing/2014/main" id="{83665144-858B-36BE-62B2-493FDCB78BB1}"/>
                  </a:ext>
                </a:extLst>
              </p:cNvPr>
              <p:cNvGrpSpPr/>
              <p:nvPr/>
            </p:nvGrpSpPr>
            <p:grpSpPr>
              <a:xfrm>
                <a:off x="7679515" y="5943600"/>
                <a:ext cx="1331677" cy="914400"/>
                <a:chOff x="7679515" y="5943600"/>
                <a:chExt cx="1331677" cy="914400"/>
              </a:xfrm>
            </p:grpSpPr>
            <p:sp>
              <p:nvSpPr>
                <p:cNvPr id="72" name="Freeform 35">
                  <a:extLst>
                    <a:ext uri="{FF2B5EF4-FFF2-40B4-BE49-F238E27FC236}">
                      <a16:creationId xmlns:a16="http://schemas.microsoft.com/office/drawing/2014/main" id="{F3B4CA64-57CF-BE44-FF43-BF4F022A9199}"/>
                    </a:ext>
                  </a:extLst>
                </p:cNvPr>
                <p:cNvSpPr/>
                <p:nvPr/>
              </p:nvSpPr>
              <p:spPr>
                <a:xfrm>
                  <a:off x="7679515" y="6346036"/>
                  <a:ext cx="202402" cy="9525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70"/>
                    <a:gd name="f7" fmla="val 80"/>
                    <a:gd name="f8" fmla="val 154"/>
                    <a:gd name="f9" fmla="val 72"/>
                    <a:gd name="f10" fmla="val 38"/>
                    <a:gd name="f11" fmla="val 14"/>
                    <a:gd name="f12" fmla="val 18"/>
                    <a:gd name="f13" fmla="val 4"/>
                    <a:gd name="f14" fmla="val 12"/>
                    <a:gd name="f15" fmla="val 2"/>
                    <a:gd name="f16" fmla="val 6"/>
                    <a:gd name="f17" fmla="val 10"/>
                    <a:gd name="f18" fmla="val 8"/>
                    <a:gd name="f19" fmla="val 28"/>
                    <a:gd name="f20" fmla="val 16"/>
                    <a:gd name="f21" fmla="val 74"/>
                    <a:gd name="f22" fmla="+- 0 0 -90"/>
                    <a:gd name="f23" fmla="*/ f3 1 170"/>
                    <a:gd name="f24" fmla="*/ f4 1 80"/>
                    <a:gd name="f25" fmla="+- f7 0 f5"/>
                    <a:gd name="f26" fmla="+- f6 0 f5"/>
                    <a:gd name="f27" fmla="*/ f22 f0 1"/>
                    <a:gd name="f28" fmla="*/ f26 1 170"/>
                    <a:gd name="f29" fmla="*/ f25 1 80"/>
                    <a:gd name="f30" fmla="*/ 170 f26 1"/>
                    <a:gd name="f31" fmla="*/ 80 f25 1"/>
                    <a:gd name="f32" fmla="*/ 154 f26 1"/>
                    <a:gd name="f33" fmla="*/ 72 f25 1"/>
                    <a:gd name="f34" fmla="*/ 38 f26 1"/>
                    <a:gd name="f35" fmla="*/ 14 f25 1"/>
                    <a:gd name="f36" fmla="*/ 18 f26 1"/>
                    <a:gd name="f37" fmla="*/ 4 f25 1"/>
                    <a:gd name="f38" fmla="*/ 12 f26 1"/>
                    <a:gd name="f39" fmla="*/ 2 f25 1"/>
                    <a:gd name="f40" fmla="*/ 4 f26 1"/>
                    <a:gd name="f41" fmla="*/ 0 f25 1"/>
                    <a:gd name="f42" fmla="*/ 0 f26 1"/>
                    <a:gd name="f43" fmla="*/ 2 f26 1"/>
                    <a:gd name="f44" fmla="*/ 6 f25 1"/>
                    <a:gd name="f45" fmla="*/ 10 f26 1"/>
                    <a:gd name="f46" fmla="*/ 8 f25 1"/>
                    <a:gd name="f47" fmla="*/ 28 f26 1"/>
                    <a:gd name="f48" fmla="*/ 16 f25 1"/>
                    <a:gd name="f49" fmla="*/ 74 f25 1"/>
                    <a:gd name="f50" fmla="*/ f27 1 f2"/>
                    <a:gd name="f51" fmla="*/ f30 1 170"/>
                    <a:gd name="f52" fmla="*/ f31 1 80"/>
                    <a:gd name="f53" fmla="*/ f32 1 170"/>
                    <a:gd name="f54" fmla="*/ f33 1 80"/>
                    <a:gd name="f55" fmla="*/ f34 1 170"/>
                    <a:gd name="f56" fmla="*/ f35 1 80"/>
                    <a:gd name="f57" fmla="*/ f36 1 170"/>
                    <a:gd name="f58" fmla="*/ f37 1 80"/>
                    <a:gd name="f59" fmla="*/ f38 1 170"/>
                    <a:gd name="f60" fmla="*/ f39 1 80"/>
                    <a:gd name="f61" fmla="*/ f40 1 170"/>
                    <a:gd name="f62" fmla="*/ f41 1 80"/>
                    <a:gd name="f63" fmla="*/ f42 1 170"/>
                    <a:gd name="f64" fmla="*/ f43 1 170"/>
                    <a:gd name="f65" fmla="*/ f44 1 80"/>
                    <a:gd name="f66" fmla="*/ f45 1 170"/>
                    <a:gd name="f67" fmla="*/ f46 1 80"/>
                    <a:gd name="f68" fmla="*/ f47 1 170"/>
                    <a:gd name="f69" fmla="*/ f48 1 80"/>
                    <a:gd name="f70" fmla="*/ f49 1 80"/>
                    <a:gd name="f71" fmla="*/ 0 1 f28"/>
                    <a:gd name="f72" fmla="*/ f6 1 f28"/>
                    <a:gd name="f73" fmla="*/ 0 1 f29"/>
                    <a:gd name="f74" fmla="*/ f7 1 f29"/>
                    <a:gd name="f75" fmla="+- f50 0 f1"/>
                    <a:gd name="f76" fmla="*/ f51 1 f28"/>
                    <a:gd name="f77" fmla="*/ f52 1 f29"/>
                    <a:gd name="f78" fmla="*/ f53 1 f28"/>
                    <a:gd name="f79" fmla="*/ f54 1 f29"/>
                    <a:gd name="f80" fmla="*/ f55 1 f28"/>
                    <a:gd name="f81" fmla="*/ f56 1 f29"/>
                    <a:gd name="f82" fmla="*/ f57 1 f28"/>
                    <a:gd name="f83" fmla="*/ f58 1 f29"/>
                    <a:gd name="f84" fmla="*/ f59 1 f28"/>
                    <a:gd name="f85" fmla="*/ f60 1 f29"/>
                    <a:gd name="f86" fmla="*/ f61 1 f28"/>
                    <a:gd name="f87" fmla="*/ f62 1 f29"/>
                    <a:gd name="f88" fmla="*/ f63 1 f28"/>
                    <a:gd name="f89" fmla="*/ f64 1 f28"/>
                    <a:gd name="f90" fmla="*/ f65 1 f29"/>
                    <a:gd name="f91" fmla="*/ f66 1 f28"/>
                    <a:gd name="f92" fmla="*/ f67 1 f29"/>
                    <a:gd name="f93" fmla="*/ f68 1 f28"/>
                    <a:gd name="f94" fmla="*/ f69 1 f29"/>
                    <a:gd name="f95" fmla="*/ f70 1 f29"/>
                    <a:gd name="f96" fmla="*/ f71 f23 1"/>
                    <a:gd name="f97" fmla="*/ f72 f23 1"/>
                    <a:gd name="f98" fmla="*/ f74 f24 1"/>
                    <a:gd name="f99" fmla="*/ f73 f24 1"/>
                    <a:gd name="f100" fmla="*/ f76 f23 1"/>
                    <a:gd name="f101" fmla="*/ f77 f24 1"/>
                    <a:gd name="f102" fmla="*/ f78 f23 1"/>
                    <a:gd name="f103" fmla="*/ f79 f24 1"/>
                    <a:gd name="f104" fmla="*/ f80 f23 1"/>
                    <a:gd name="f105" fmla="*/ f81 f24 1"/>
                    <a:gd name="f106" fmla="*/ f82 f23 1"/>
                    <a:gd name="f107" fmla="*/ f83 f24 1"/>
                    <a:gd name="f108" fmla="*/ f84 f23 1"/>
                    <a:gd name="f109" fmla="*/ f85 f24 1"/>
                    <a:gd name="f110" fmla="*/ f86 f23 1"/>
                    <a:gd name="f111" fmla="*/ f87 f24 1"/>
                    <a:gd name="f112" fmla="*/ f88 f23 1"/>
                    <a:gd name="f113" fmla="*/ f89 f23 1"/>
                    <a:gd name="f114" fmla="*/ f90 f24 1"/>
                    <a:gd name="f115" fmla="*/ f91 f23 1"/>
                    <a:gd name="f116" fmla="*/ f92 f24 1"/>
                    <a:gd name="f117" fmla="*/ f93 f23 1"/>
                    <a:gd name="f118" fmla="*/ f94 f24 1"/>
                    <a:gd name="f119" fmla="*/ f95 f2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5">
                      <a:pos x="f100" y="f101"/>
                    </a:cxn>
                    <a:cxn ang="f75">
                      <a:pos x="f100" y="f101"/>
                    </a:cxn>
                    <a:cxn ang="f75">
                      <a:pos x="f100" y="f101"/>
                    </a:cxn>
                    <a:cxn ang="f75">
                      <a:pos x="f100" y="f101"/>
                    </a:cxn>
                    <a:cxn ang="f75">
                      <a:pos x="f102" y="f103"/>
                    </a:cxn>
                    <a:cxn ang="f75">
                      <a:pos x="f104" y="f105"/>
                    </a:cxn>
                    <a:cxn ang="f75">
                      <a:pos x="f104" y="f105"/>
                    </a:cxn>
                    <a:cxn ang="f75">
                      <a:pos x="f106" y="f107"/>
                    </a:cxn>
                    <a:cxn ang="f75">
                      <a:pos x="f106" y="f107"/>
                    </a:cxn>
                    <a:cxn ang="f75">
                      <a:pos x="f108" y="f109"/>
                    </a:cxn>
                    <a:cxn ang="f75">
                      <a:pos x="f110" y="f111"/>
                    </a:cxn>
                    <a:cxn ang="f75">
                      <a:pos x="f110" y="f111"/>
                    </a:cxn>
                    <a:cxn ang="f75">
                      <a:pos x="f112" y="f111"/>
                    </a:cxn>
                    <a:cxn ang="f75">
                      <a:pos x="f113" y="f107"/>
                    </a:cxn>
                    <a:cxn ang="f75">
                      <a:pos x="f113" y="f107"/>
                    </a:cxn>
                    <a:cxn ang="f75">
                      <a:pos x="f110" y="f114"/>
                    </a:cxn>
                    <a:cxn ang="f75">
                      <a:pos x="f115" y="f116"/>
                    </a:cxn>
                    <a:cxn ang="f75">
                      <a:pos x="f115" y="f116"/>
                    </a:cxn>
                    <a:cxn ang="f75">
                      <a:pos x="f117" y="f118"/>
                    </a:cxn>
                    <a:cxn ang="f75">
                      <a:pos x="f102" y="f119"/>
                    </a:cxn>
                    <a:cxn ang="f75">
                      <a:pos x="f102" y="f119"/>
                    </a:cxn>
                    <a:cxn ang="f75">
                      <a:pos x="f100" y="f101"/>
                    </a:cxn>
                    <a:cxn ang="f75">
                      <a:pos x="f100" y="f101"/>
                    </a:cxn>
                  </a:cxnLst>
                  <a:rect l="f96" t="f99" r="f97" b="f98"/>
                  <a:pathLst>
                    <a:path w="170" h="80">
                      <a:moveTo>
                        <a:pt x="f6" y="f7"/>
                      </a:move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3" y="f5"/>
                      </a:lnTo>
                      <a:lnTo>
                        <a:pt x="f13" y="f5"/>
                      </a:lnTo>
                      <a:lnTo>
                        <a:pt x="f5" y="f5"/>
                      </a:lnTo>
                      <a:lnTo>
                        <a:pt x="f15" y="f13"/>
                      </a:lnTo>
                      <a:lnTo>
                        <a:pt x="f15" y="f13"/>
                      </a:lnTo>
                      <a:lnTo>
                        <a:pt x="f13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8" y="f21"/>
                      </a:lnTo>
                      <a:lnTo>
                        <a:pt x="f8" y="f21"/>
                      </a:lnTo>
                      <a:lnTo>
                        <a:pt x="f6" y="f7"/>
                      </a:lnTo>
                      <a:lnTo>
                        <a:pt x="f6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73" name="Freeform 36">
                  <a:extLst>
                    <a:ext uri="{FF2B5EF4-FFF2-40B4-BE49-F238E27FC236}">
                      <a16:creationId xmlns:a16="http://schemas.microsoft.com/office/drawing/2014/main" id="{58E77068-0DC9-5410-C6D7-C4C2EB51DB30}"/>
                    </a:ext>
                  </a:extLst>
                </p:cNvPr>
                <p:cNvSpPr/>
                <p:nvPr/>
              </p:nvSpPr>
              <p:spPr>
                <a:xfrm>
                  <a:off x="7884304" y="6446044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74" name="Freeform 37">
                  <a:extLst>
                    <a:ext uri="{FF2B5EF4-FFF2-40B4-BE49-F238E27FC236}">
                      <a16:creationId xmlns:a16="http://schemas.microsoft.com/office/drawing/2014/main" id="{D899418F-0388-C82E-C854-201319DD7D07}"/>
                    </a:ext>
                  </a:extLst>
                </p:cNvPr>
                <p:cNvSpPr/>
                <p:nvPr/>
              </p:nvSpPr>
              <p:spPr>
                <a:xfrm>
                  <a:off x="7889068" y="6215067"/>
                  <a:ext cx="14282" cy="22145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2"/>
                    <a:gd name="f7" fmla="val 186"/>
                    <a:gd name="f8" fmla="val 2"/>
                    <a:gd name="f9" fmla="val 4"/>
                    <a:gd name="f10" fmla="val 168"/>
                    <a:gd name="f11" fmla="val 8"/>
                    <a:gd name="f12" fmla="val 30"/>
                    <a:gd name="f13" fmla="val 10"/>
                    <a:gd name="f14" fmla="val 6"/>
                    <a:gd name="f15" fmla="val 16"/>
                    <a:gd name="f16" fmla="val 38"/>
                    <a:gd name="f17" fmla="+- 0 0 -90"/>
                    <a:gd name="f18" fmla="*/ f3 1 12"/>
                    <a:gd name="f19" fmla="*/ f4 1 186"/>
                    <a:gd name="f20" fmla="+- f7 0 f5"/>
                    <a:gd name="f21" fmla="+- f6 0 f5"/>
                    <a:gd name="f22" fmla="*/ f17 f0 1"/>
                    <a:gd name="f23" fmla="*/ f21 1 12"/>
                    <a:gd name="f24" fmla="*/ f20 1 186"/>
                    <a:gd name="f25" fmla="*/ 2 f21 1"/>
                    <a:gd name="f26" fmla="*/ 186 f20 1"/>
                    <a:gd name="f27" fmla="*/ 4 f21 1"/>
                    <a:gd name="f28" fmla="*/ 168 f20 1"/>
                    <a:gd name="f29" fmla="*/ 8 f21 1"/>
                    <a:gd name="f30" fmla="*/ 30 f20 1"/>
                    <a:gd name="f31" fmla="*/ 10 f21 1"/>
                    <a:gd name="f32" fmla="*/ 10 f20 1"/>
                    <a:gd name="f33" fmla="*/ 12 f21 1"/>
                    <a:gd name="f34" fmla="*/ 6 f20 1"/>
                    <a:gd name="f35" fmla="*/ 0 f20 1"/>
                    <a:gd name="f36" fmla="*/ 6 f21 1"/>
                    <a:gd name="f37" fmla="*/ 2 f20 1"/>
                    <a:gd name="f38" fmla="*/ 8 f20 1"/>
                    <a:gd name="f39" fmla="*/ 16 f20 1"/>
                    <a:gd name="f40" fmla="*/ 38 f20 1"/>
                    <a:gd name="f41" fmla="*/ 0 f21 1"/>
                    <a:gd name="f42" fmla="*/ f22 1 f2"/>
                    <a:gd name="f43" fmla="*/ f25 1 12"/>
                    <a:gd name="f44" fmla="*/ f26 1 186"/>
                    <a:gd name="f45" fmla="*/ f27 1 12"/>
                    <a:gd name="f46" fmla="*/ f28 1 186"/>
                    <a:gd name="f47" fmla="*/ f29 1 12"/>
                    <a:gd name="f48" fmla="*/ f30 1 186"/>
                    <a:gd name="f49" fmla="*/ f31 1 12"/>
                    <a:gd name="f50" fmla="*/ f32 1 186"/>
                    <a:gd name="f51" fmla="*/ f33 1 12"/>
                    <a:gd name="f52" fmla="*/ f34 1 186"/>
                    <a:gd name="f53" fmla="*/ f35 1 186"/>
                    <a:gd name="f54" fmla="*/ f36 1 12"/>
                    <a:gd name="f55" fmla="*/ f37 1 186"/>
                    <a:gd name="f56" fmla="*/ f38 1 186"/>
                    <a:gd name="f57" fmla="*/ f39 1 186"/>
                    <a:gd name="f58" fmla="*/ f40 1 186"/>
                    <a:gd name="f59" fmla="*/ f41 1 12"/>
                    <a:gd name="f60" fmla="*/ 0 1 f23"/>
                    <a:gd name="f61" fmla="*/ f6 1 f23"/>
                    <a:gd name="f62" fmla="*/ 0 1 f24"/>
                    <a:gd name="f63" fmla="*/ f7 1 f24"/>
                    <a:gd name="f64" fmla="+- f42 0 f1"/>
                    <a:gd name="f65" fmla="*/ f43 1 f23"/>
                    <a:gd name="f66" fmla="*/ f44 1 f24"/>
                    <a:gd name="f67" fmla="*/ f45 1 f23"/>
                    <a:gd name="f68" fmla="*/ f46 1 f24"/>
                    <a:gd name="f69" fmla="*/ f47 1 f23"/>
                    <a:gd name="f70" fmla="*/ f48 1 f24"/>
                    <a:gd name="f71" fmla="*/ f49 1 f23"/>
                    <a:gd name="f72" fmla="*/ f50 1 f24"/>
                    <a:gd name="f73" fmla="*/ f51 1 f23"/>
                    <a:gd name="f74" fmla="*/ f52 1 f24"/>
                    <a:gd name="f75" fmla="*/ f53 1 f24"/>
                    <a:gd name="f76" fmla="*/ f54 1 f23"/>
                    <a:gd name="f77" fmla="*/ f55 1 f24"/>
                    <a:gd name="f78" fmla="*/ f56 1 f24"/>
                    <a:gd name="f79" fmla="*/ f57 1 f24"/>
                    <a:gd name="f80" fmla="*/ f58 1 f24"/>
                    <a:gd name="f81" fmla="*/ f59 1 f23"/>
                    <a:gd name="f82" fmla="*/ f60 f18 1"/>
                    <a:gd name="f83" fmla="*/ f61 f18 1"/>
                    <a:gd name="f84" fmla="*/ f63 f19 1"/>
                    <a:gd name="f85" fmla="*/ f62 f19 1"/>
                    <a:gd name="f86" fmla="*/ f65 f18 1"/>
                    <a:gd name="f87" fmla="*/ f66 f19 1"/>
                    <a:gd name="f88" fmla="*/ f67 f18 1"/>
                    <a:gd name="f89" fmla="*/ f68 f19 1"/>
                    <a:gd name="f90" fmla="*/ f69 f18 1"/>
                    <a:gd name="f91" fmla="*/ f70 f19 1"/>
                    <a:gd name="f92" fmla="*/ f71 f18 1"/>
                    <a:gd name="f93" fmla="*/ f72 f19 1"/>
                    <a:gd name="f94" fmla="*/ f73 f18 1"/>
                    <a:gd name="f95" fmla="*/ f74 f19 1"/>
                    <a:gd name="f96" fmla="*/ f75 f19 1"/>
                    <a:gd name="f97" fmla="*/ f76 f18 1"/>
                    <a:gd name="f98" fmla="*/ f77 f19 1"/>
                    <a:gd name="f99" fmla="*/ f78 f19 1"/>
                    <a:gd name="f100" fmla="*/ f79 f19 1"/>
                    <a:gd name="f101" fmla="*/ f80 f19 1"/>
                    <a:gd name="f102" fmla="*/ f81 f1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4">
                      <a:pos x="f86" y="f87"/>
                    </a:cxn>
                    <a:cxn ang="f64">
                      <a:pos x="f86" y="f87"/>
                    </a:cxn>
                    <a:cxn ang="f64">
                      <a:pos x="f88" y="f89"/>
                    </a:cxn>
                    <a:cxn ang="f64">
                      <a:pos x="f90" y="f91"/>
                    </a:cxn>
                    <a:cxn ang="f64">
                      <a:pos x="f90" y="f91"/>
                    </a:cxn>
                    <a:cxn ang="f64">
                      <a:pos x="f92" y="f93"/>
                    </a:cxn>
                    <a:cxn ang="f64">
                      <a:pos x="f92" y="f93"/>
                    </a:cxn>
                    <a:cxn ang="f64">
                      <a:pos x="f94" y="f95"/>
                    </a:cxn>
                    <a:cxn ang="f64">
                      <a:pos x="f92" y="f96"/>
                    </a:cxn>
                    <a:cxn ang="f64">
                      <a:pos x="f92" y="f96"/>
                    </a:cxn>
                    <a:cxn ang="f64">
                      <a:pos x="f90" y="f96"/>
                    </a:cxn>
                    <a:cxn ang="f64">
                      <a:pos x="f97" y="f98"/>
                    </a:cxn>
                    <a:cxn ang="f64">
                      <a:pos x="f97" y="f98"/>
                    </a:cxn>
                    <a:cxn ang="f64">
                      <a:pos x="f88" y="f99"/>
                    </a:cxn>
                    <a:cxn ang="f64">
                      <a:pos x="f88" y="f100"/>
                    </a:cxn>
                    <a:cxn ang="f64">
                      <a:pos x="f88" y="f100"/>
                    </a:cxn>
                    <a:cxn ang="f64">
                      <a:pos x="f88" y="f101"/>
                    </a:cxn>
                    <a:cxn ang="f64">
                      <a:pos x="f102" y="f89"/>
                    </a:cxn>
                    <a:cxn ang="f64">
                      <a:pos x="f102" y="f89"/>
                    </a:cxn>
                    <a:cxn ang="f64">
                      <a:pos x="f102" y="f87"/>
                    </a:cxn>
                    <a:cxn ang="f64">
                      <a:pos x="f102" y="f87"/>
                    </a:cxn>
                    <a:cxn ang="f64">
                      <a:pos x="f102" y="f87"/>
                    </a:cxn>
                    <a:cxn ang="f64">
                      <a:pos x="f102" y="f87"/>
                    </a:cxn>
                    <a:cxn ang="f64">
                      <a:pos x="f86" y="f87"/>
                    </a:cxn>
                    <a:cxn ang="f64">
                      <a:pos x="f86" y="f87"/>
                    </a:cxn>
                  </a:cxnLst>
                  <a:rect l="f82" t="f85" r="f83" b="f84"/>
                  <a:pathLst>
                    <a:path w="12" h="18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13" y="f13"/>
                      </a:lnTo>
                      <a:lnTo>
                        <a:pt x="f13" y="f13"/>
                      </a:lnTo>
                      <a:lnTo>
                        <a:pt x="f6" y="f14"/>
                      </a:lnTo>
                      <a:lnTo>
                        <a:pt x="f13" y="f5"/>
                      </a:lnTo>
                      <a:lnTo>
                        <a:pt x="f13" y="f5"/>
                      </a:lnTo>
                      <a:lnTo>
                        <a:pt x="f11" y="f5"/>
                      </a:lnTo>
                      <a:lnTo>
                        <a:pt x="f14" y="f8"/>
                      </a:lnTo>
                      <a:lnTo>
                        <a:pt x="f14" y="f8"/>
                      </a:lnTo>
                      <a:lnTo>
                        <a:pt x="f9" y="f11"/>
                      </a:lnTo>
                      <a:lnTo>
                        <a:pt x="f9" y="f15"/>
                      </a:lnTo>
                      <a:lnTo>
                        <a:pt x="f9" y="f15"/>
                      </a:lnTo>
                      <a:lnTo>
                        <a:pt x="f9" y="f16"/>
                      </a:lnTo>
                      <a:lnTo>
                        <a:pt x="f5" y="f10"/>
                      </a:lnTo>
                      <a:lnTo>
                        <a:pt x="f5" y="f10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75" name="Freeform 38">
                  <a:extLst>
                    <a:ext uri="{FF2B5EF4-FFF2-40B4-BE49-F238E27FC236}">
                      <a16:creationId xmlns:a16="http://schemas.microsoft.com/office/drawing/2014/main" id="{1ECB93EE-0BA0-439B-3AD4-574D574B0B19}"/>
                    </a:ext>
                  </a:extLst>
                </p:cNvPr>
                <p:cNvSpPr/>
                <p:nvPr/>
              </p:nvSpPr>
              <p:spPr>
                <a:xfrm>
                  <a:off x="7920578" y="5943600"/>
                  <a:ext cx="1090614" cy="914400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916"/>
                    <a:gd name="f8" fmla="val 768"/>
                    <a:gd name="f9" fmla="val 878"/>
                    <a:gd name="f10" fmla="val 688"/>
                    <a:gd name="f11" fmla="val 868"/>
                    <a:gd name="f12" fmla="val 682"/>
                    <a:gd name="f13" fmla="val 856"/>
                    <a:gd name="f14" fmla="val 678"/>
                    <a:gd name="f15" fmla="val 838"/>
                    <a:gd name="f16" fmla="val 674"/>
                    <a:gd name="f17" fmla="val 828"/>
                    <a:gd name="f18" fmla="val 672"/>
                    <a:gd name="f19" fmla="val 818"/>
                    <a:gd name="f20" fmla="val 666"/>
                    <a:gd name="f21" fmla="val 810"/>
                    <a:gd name="f22" fmla="val 660"/>
                    <a:gd name="f23" fmla="val 802"/>
                    <a:gd name="f24" fmla="val 652"/>
                    <a:gd name="f25" fmla="val 792"/>
                    <a:gd name="f26" fmla="val 640"/>
                    <a:gd name="f27" fmla="val 790"/>
                    <a:gd name="f28" fmla="val 634"/>
                    <a:gd name="f29" fmla="val 786"/>
                    <a:gd name="f30" fmla="val 630"/>
                    <a:gd name="f31" fmla="val 780"/>
                    <a:gd name="f32" fmla="val 616"/>
                    <a:gd name="f33" fmla="val 776"/>
                    <a:gd name="f34" fmla="val 602"/>
                    <a:gd name="f35" fmla="val 778"/>
                    <a:gd name="f36" fmla="val 596"/>
                    <a:gd name="f37" fmla="val 590"/>
                    <a:gd name="f38" fmla="val 784"/>
                    <a:gd name="f39" fmla="val 586"/>
                    <a:gd name="f40" fmla="val 582"/>
                    <a:gd name="f41" fmla="val 570"/>
                    <a:gd name="f42" fmla="val 556"/>
                    <a:gd name="f43" fmla="val 554"/>
                    <a:gd name="f44" fmla="val 782"/>
                    <a:gd name="f45" fmla="val 548"/>
                    <a:gd name="f46" fmla="val 544"/>
                    <a:gd name="f47" fmla="val 538"/>
                    <a:gd name="f48" fmla="val 532"/>
                    <a:gd name="f49" fmla="val 788"/>
                    <a:gd name="f50" fmla="val 524"/>
                    <a:gd name="f51" fmla="val 514"/>
                    <a:gd name="f52" fmla="val 794"/>
                    <a:gd name="f53" fmla="val 502"/>
                    <a:gd name="f54" fmla="val 488"/>
                    <a:gd name="f55" fmla="val 474"/>
                    <a:gd name="f56" fmla="val 450"/>
                    <a:gd name="f57" fmla="val 440"/>
                    <a:gd name="f58" fmla="val 426"/>
                    <a:gd name="f59" fmla="val 424"/>
                    <a:gd name="f60" fmla="val 422"/>
                    <a:gd name="f61" fmla="val 420"/>
                    <a:gd name="f62" fmla="val 418"/>
                    <a:gd name="f63" fmla="val 766"/>
                    <a:gd name="f64" fmla="val 414"/>
                    <a:gd name="f65" fmla="val 722"/>
                    <a:gd name="f66" fmla="val 406"/>
                    <a:gd name="f67" fmla="val 696"/>
                    <a:gd name="f68" fmla="val 404"/>
                    <a:gd name="f69" fmla="val 668"/>
                    <a:gd name="f70" fmla="val 392"/>
                    <a:gd name="f71" fmla="val 704"/>
                    <a:gd name="f72" fmla="val 376"/>
                    <a:gd name="f73" fmla="val 366"/>
                    <a:gd name="f74" fmla="val 742"/>
                    <a:gd name="f75" fmla="val 354"/>
                    <a:gd name="f76" fmla="val 758"/>
                    <a:gd name="f77" fmla="val 340"/>
                    <a:gd name="f78" fmla="val 764"/>
                    <a:gd name="f79" fmla="val 332"/>
                    <a:gd name="f80" fmla="val 326"/>
                    <a:gd name="f81" fmla="val 770"/>
                    <a:gd name="f82" fmla="val 320"/>
                    <a:gd name="f83" fmla="val 308"/>
                    <a:gd name="f84" fmla="val 772"/>
                    <a:gd name="f85" fmla="val 290"/>
                    <a:gd name="f86" fmla="val 280"/>
                    <a:gd name="f87" fmla="val 272"/>
                    <a:gd name="f88" fmla="val 266"/>
                    <a:gd name="f89" fmla="val 260"/>
                    <a:gd name="f90" fmla="val 254"/>
                    <a:gd name="f91" fmla="val 250"/>
                    <a:gd name="f92" fmla="val 244"/>
                    <a:gd name="f93" fmla="val 236"/>
                    <a:gd name="f94" fmla="val 226"/>
                    <a:gd name="f95" fmla="val 222"/>
                    <a:gd name="f96" fmla="val 760"/>
                    <a:gd name="f97" fmla="val 220"/>
                    <a:gd name="f98" fmla="val 756"/>
                    <a:gd name="f99" fmla="val 216"/>
                    <a:gd name="f100" fmla="val 212"/>
                    <a:gd name="f101" fmla="val 754"/>
                    <a:gd name="f102" fmla="val 204"/>
                    <a:gd name="f103" fmla="val 198"/>
                    <a:gd name="f104" fmla="val 194"/>
                    <a:gd name="f105" fmla="val 190"/>
                    <a:gd name="f106" fmla="val 752"/>
                    <a:gd name="f107" fmla="val 186"/>
                    <a:gd name="f108" fmla="val 748"/>
                    <a:gd name="f109" fmla="val 744"/>
                    <a:gd name="f110" fmla="val 170"/>
                    <a:gd name="f111" fmla="val 746"/>
                    <a:gd name="f112" fmla="val 160"/>
                    <a:gd name="f113" fmla="val 152"/>
                    <a:gd name="f114" fmla="val 146"/>
                    <a:gd name="f115" fmla="val 142"/>
                    <a:gd name="f116" fmla="val 134"/>
                    <a:gd name="f117" fmla="val 126"/>
                    <a:gd name="f118" fmla="val 750"/>
                    <a:gd name="f119" fmla="val 118"/>
                    <a:gd name="f120" fmla="val 112"/>
                    <a:gd name="f121" fmla="val 106"/>
                    <a:gd name="f122" fmla="val 98"/>
                    <a:gd name="f123" fmla="val 92"/>
                    <a:gd name="f124" fmla="val 88"/>
                    <a:gd name="f125" fmla="val 84"/>
                    <a:gd name="f126" fmla="val 78"/>
                    <a:gd name="f127" fmla="val 72"/>
                    <a:gd name="f128" fmla="val 62"/>
                    <a:gd name="f129" fmla="val 42"/>
                    <a:gd name="f130" fmla="val 24"/>
                    <a:gd name="f131" fmla="val 740"/>
                    <a:gd name="f132" fmla="val 10"/>
                    <a:gd name="f133" fmla="val 726"/>
                    <a:gd name="f134" fmla="val 2"/>
                    <a:gd name="f135" fmla="val 654"/>
                    <a:gd name="f136" fmla="val 648"/>
                    <a:gd name="f137" fmla="val 28"/>
                    <a:gd name="f138" fmla="val 606"/>
                    <a:gd name="f139" fmla="val 66"/>
                    <a:gd name="f140" fmla="val 594"/>
                    <a:gd name="f141" fmla="val 82"/>
                    <a:gd name="f142" fmla="val 580"/>
                    <a:gd name="f143" fmla="val 102"/>
                    <a:gd name="f144" fmla="val 568"/>
                    <a:gd name="f145" fmla="val 122"/>
                    <a:gd name="f146" fmla="val 558"/>
                    <a:gd name="f147" fmla="val 164"/>
                    <a:gd name="f148" fmla="val 540"/>
                    <a:gd name="f149" fmla="val 208"/>
                    <a:gd name="f150" fmla="val 526"/>
                    <a:gd name="f151" fmla="val 232"/>
                    <a:gd name="f152" fmla="val 518"/>
                    <a:gd name="f153" fmla="val 282"/>
                    <a:gd name="f154" fmla="val 324"/>
                    <a:gd name="f155" fmla="val 402"/>
                    <a:gd name="f156" fmla="val 516"/>
                    <a:gd name="f157" fmla="val 430"/>
                    <a:gd name="f158" fmla="val 504"/>
                    <a:gd name="f159" fmla="val 416"/>
                    <a:gd name="f160" fmla="val 500"/>
                    <a:gd name="f161" fmla="val 496"/>
                    <a:gd name="f162" fmla="val 412"/>
                    <a:gd name="f163" fmla="val 492"/>
                    <a:gd name="f164" fmla="val 486"/>
                    <a:gd name="f165" fmla="val 484"/>
                    <a:gd name="f166" fmla="val 480"/>
                    <a:gd name="f167" fmla="val 478"/>
                    <a:gd name="f168" fmla="val 476"/>
                    <a:gd name="f169" fmla="val 472"/>
                    <a:gd name="f170" fmla="val 470"/>
                    <a:gd name="f171" fmla="val 468"/>
                    <a:gd name="f172" fmla="val 432"/>
                    <a:gd name="f173" fmla="val 436"/>
                    <a:gd name="f174" fmla="val 448"/>
                    <a:gd name="f175" fmla="val 454"/>
                    <a:gd name="f176" fmla="val 456"/>
                    <a:gd name="f177" fmla="val 442"/>
                    <a:gd name="f178" fmla="val 380"/>
                    <a:gd name="f179" fmla="val 390"/>
                    <a:gd name="f180" fmla="val 292"/>
                    <a:gd name="f181" fmla="val 374"/>
                    <a:gd name="f182" fmla="val 268"/>
                    <a:gd name="f183" fmla="val 368"/>
                    <a:gd name="f184" fmla="val 364"/>
                    <a:gd name="f185" fmla="val 362"/>
                    <a:gd name="f186" fmla="val 176"/>
                    <a:gd name="f187" fmla="val 130"/>
                    <a:gd name="f188" fmla="val 108"/>
                    <a:gd name="f189" fmla="val 370"/>
                    <a:gd name="f190" fmla="val 76"/>
                    <a:gd name="f191" fmla="val 56"/>
                    <a:gd name="f192" fmla="val 388"/>
                    <a:gd name="f193" fmla="val 48"/>
                    <a:gd name="f194" fmla="val 408"/>
                    <a:gd name="f195" fmla="val 4"/>
                    <a:gd name="f196" fmla="val 466"/>
                    <a:gd name="f197" fmla="val 18"/>
                    <a:gd name="f198" fmla="val 36"/>
                    <a:gd name="f199" fmla="val 44"/>
                    <a:gd name="f200" fmla="val 50"/>
                    <a:gd name="f201" fmla="val 506"/>
                    <a:gd name="f202" fmla="val 60"/>
                    <a:gd name="f203" fmla="val 508"/>
                    <a:gd name="f204" fmla="val 64"/>
                    <a:gd name="f205" fmla="val 510"/>
                    <a:gd name="f206" fmla="val 70"/>
                    <a:gd name="f207" fmla="val 520"/>
                    <a:gd name="f208" fmla="val 90"/>
                    <a:gd name="f209" fmla="val 96"/>
                    <a:gd name="f210" fmla="val 522"/>
                    <a:gd name="f211" fmla="val 104"/>
                    <a:gd name="f212" fmla="val 528"/>
                    <a:gd name="f213" fmla="val 116"/>
                    <a:gd name="f214" fmla="val 530"/>
                    <a:gd name="f215" fmla="val 120"/>
                    <a:gd name="f216" fmla="val 534"/>
                    <a:gd name="f217" fmla="val 536"/>
                    <a:gd name="f218" fmla="val 136"/>
                    <a:gd name="f219" fmla="val 144"/>
                    <a:gd name="f220" fmla="val 148"/>
                    <a:gd name="f221" fmla="val 150"/>
                    <a:gd name="f222" fmla="val 562"/>
                    <a:gd name="f223" fmla="val 156"/>
                    <a:gd name="f224" fmla="val 564"/>
                    <a:gd name="f225" fmla="val 162"/>
                    <a:gd name="f226" fmla="val 168"/>
                    <a:gd name="f227" fmla="val 172"/>
                    <a:gd name="f228" fmla="val 572"/>
                    <a:gd name="f229" fmla="val 174"/>
                    <a:gd name="f230" fmla="val 578"/>
                    <a:gd name="f231" fmla="val 178"/>
                    <a:gd name="f232" fmla="val 584"/>
                    <a:gd name="f233" fmla="val 184"/>
                    <a:gd name="f234" fmla="val 192"/>
                    <a:gd name="f235" fmla="val 196"/>
                    <a:gd name="f236" fmla="val 200"/>
                    <a:gd name="f237" fmla="val 598"/>
                    <a:gd name="f238" fmla="val 210"/>
                    <a:gd name="f239" fmla="val 608"/>
                    <a:gd name="f240" fmla="val 214"/>
                    <a:gd name="f241" fmla="val 610"/>
                    <a:gd name="f242" fmla="val 614"/>
                    <a:gd name="f243" fmla="val 620"/>
                    <a:gd name="f244" fmla="val 248"/>
                    <a:gd name="f245" fmla="val 626"/>
                    <a:gd name="f246" fmla="val 258"/>
                    <a:gd name="f247" fmla="val 632"/>
                    <a:gd name="f248" fmla="val 264"/>
                    <a:gd name="f249" fmla="val 302"/>
                    <a:gd name="f250" fmla="val 622"/>
                    <a:gd name="f251" fmla="val 338"/>
                    <a:gd name="f252" fmla="val 600"/>
                    <a:gd name="f253" fmla="val 382"/>
                    <a:gd name="f254" fmla="val 604"/>
                    <a:gd name="f255" fmla="val 358"/>
                    <a:gd name="f256" fmla="val 628"/>
                    <a:gd name="f257" fmla="val 344"/>
                    <a:gd name="f258" fmla="val 670"/>
                    <a:gd name="f259" fmla="val 342"/>
                    <a:gd name="f260" fmla="val 692"/>
                    <a:gd name="f261" fmla="val 346"/>
                    <a:gd name="f262" fmla="val 702"/>
                    <a:gd name="f263" fmla="val 708"/>
                    <a:gd name="f264" fmla="val 384"/>
                    <a:gd name="f265" fmla="val 724"/>
                    <a:gd name="f266" fmla="val 396"/>
                    <a:gd name="f267" fmla="val 730"/>
                    <a:gd name="f268" fmla="val 410"/>
                    <a:gd name="f269" fmla="val 738"/>
                    <a:gd name="f270" fmla="val 446"/>
                    <a:gd name="f271" fmla="val 452"/>
                    <a:gd name="f272" fmla="val 460"/>
                    <a:gd name="f273" fmla="val 462"/>
                    <a:gd name="f274" fmla="val 762"/>
                    <a:gd name="f275" fmla="val 494"/>
                    <a:gd name="f276" fmla="val 588"/>
                    <a:gd name="f277" fmla="val 736"/>
                    <a:gd name="f278" fmla="val 552"/>
                    <a:gd name="f279" fmla="val 574"/>
                    <a:gd name="f280" fmla="val 566"/>
                    <a:gd name="f281" fmla="val 638"/>
                    <a:gd name="f282" fmla="val 592"/>
                    <a:gd name="f283" fmla="val 642"/>
                    <a:gd name="f284" fmla="val 658"/>
                    <a:gd name="f285" fmla="val 676"/>
                    <a:gd name="f286" fmla="val 690"/>
                    <a:gd name="f287" fmla="val 646"/>
                    <a:gd name="f288" fmla="val 650"/>
                    <a:gd name="f289" fmla="val 624"/>
                    <a:gd name="f290" fmla="val 612"/>
                    <a:gd name="f291" fmla="val 560"/>
                    <a:gd name="f292" fmla="val 550"/>
                    <a:gd name="f293" fmla="val 618"/>
                    <a:gd name="f294" fmla="val 714"/>
                    <a:gd name="f295" fmla="val 698"/>
                    <a:gd name="f296" fmla="val 804"/>
                    <a:gd name="f297" fmla="val 814"/>
                    <a:gd name="f298" fmla="val 706"/>
                    <a:gd name="f299" fmla="val 822"/>
                    <a:gd name="f300" fmla="val 830"/>
                    <a:gd name="f301" fmla="val 836"/>
                    <a:gd name="f302" fmla="val 842"/>
                    <a:gd name="f303" fmla="val 848"/>
                    <a:gd name="f304" fmla="val 710"/>
                    <a:gd name="f305" fmla="val 852"/>
                    <a:gd name="f306" fmla="val 904"/>
                    <a:gd name="f307" fmla="val 910"/>
                    <a:gd name="f308" fmla="val 914"/>
                    <a:gd name="f309" fmla="val 734"/>
                    <a:gd name="f310" fmla="val 732"/>
                    <a:gd name="f311" fmla="val 716"/>
                    <a:gd name="f312" fmla="val 898"/>
                    <a:gd name="f313" fmla="val 700"/>
                    <a:gd name="f314" fmla="val 892"/>
                    <a:gd name="f315" fmla="val 694"/>
                    <a:gd name="f316" fmla="val 884"/>
                    <a:gd name="f317" fmla="+- 0 0 -90"/>
                    <a:gd name="f318" fmla="*/ f4 1 916"/>
                    <a:gd name="f319" fmla="*/ f5 1 768"/>
                    <a:gd name="f320" fmla="+- f8 0 f6"/>
                    <a:gd name="f321" fmla="+- f7 0 f6"/>
                    <a:gd name="f322" fmla="*/ f317 f0 1"/>
                    <a:gd name="f323" fmla="*/ f321 1 916"/>
                    <a:gd name="f324" fmla="*/ f320 1 768"/>
                    <a:gd name="f325" fmla="*/ 838 f321 1"/>
                    <a:gd name="f326" fmla="*/ 674 f320 1"/>
                    <a:gd name="f327" fmla="*/ 790 f321 1"/>
                    <a:gd name="f328" fmla="*/ 634 f320 1"/>
                    <a:gd name="f329" fmla="*/ 780 f321 1"/>
                    <a:gd name="f330" fmla="*/ 590 f320 1"/>
                    <a:gd name="f331" fmla="*/ 786 f321 1"/>
                    <a:gd name="f332" fmla="*/ 556 f320 1"/>
                    <a:gd name="f333" fmla="*/ 788 f321 1"/>
                    <a:gd name="f334" fmla="*/ 524 f320 1"/>
                    <a:gd name="f335" fmla="*/ 450 f320 1"/>
                    <a:gd name="f336" fmla="*/ 782 f321 1"/>
                    <a:gd name="f337" fmla="*/ 420 f320 1"/>
                    <a:gd name="f338" fmla="*/ 666 f321 1"/>
                    <a:gd name="f339" fmla="*/ 406 f320 1"/>
                    <a:gd name="f340" fmla="*/ 758 f321 1"/>
                    <a:gd name="f341" fmla="*/ 340 f320 1"/>
                    <a:gd name="f342" fmla="*/ 770 f321 1"/>
                    <a:gd name="f343" fmla="*/ 308 f320 1"/>
                    <a:gd name="f344" fmla="*/ 266 f320 1"/>
                    <a:gd name="f345" fmla="*/ 768 f321 1"/>
                    <a:gd name="f346" fmla="*/ 236 f320 1"/>
                    <a:gd name="f347" fmla="*/ 756 f321 1"/>
                    <a:gd name="f348" fmla="*/ 212 f320 1"/>
                    <a:gd name="f349" fmla="*/ 190 f320 1"/>
                    <a:gd name="f350" fmla="*/ 746 f321 1"/>
                    <a:gd name="f351" fmla="*/ 152 f320 1"/>
                    <a:gd name="f352" fmla="*/ 750 f321 1"/>
                    <a:gd name="f353" fmla="*/ 118 f320 1"/>
                    <a:gd name="f354" fmla="*/ 752 f321 1"/>
                    <a:gd name="f355" fmla="*/ 92 f320 1"/>
                    <a:gd name="f356" fmla="*/ 62 f320 1"/>
                    <a:gd name="f357" fmla="*/ 678 f321 1"/>
                    <a:gd name="f358" fmla="*/ 10 f320 1"/>
                    <a:gd name="f359" fmla="*/ 594 f321 1"/>
                    <a:gd name="f360" fmla="*/ 82 f320 1"/>
                    <a:gd name="f361" fmla="*/ 540 f321 1"/>
                    <a:gd name="f362" fmla="*/ 186 f320 1"/>
                    <a:gd name="f363" fmla="*/ 514 f321 1"/>
                    <a:gd name="f364" fmla="*/ 366 f320 1"/>
                    <a:gd name="f365" fmla="*/ 502 f321 1"/>
                    <a:gd name="f366" fmla="*/ 424 f320 1"/>
                    <a:gd name="f367" fmla="*/ 496 f321 1"/>
                    <a:gd name="f368" fmla="*/ 412 f320 1"/>
                    <a:gd name="f369" fmla="*/ 486 f321 1"/>
                    <a:gd name="f370" fmla="*/ 478 f321 1"/>
                    <a:gd name="f371" fmla="*/ 416 f320 1"/>
                    <a:gd name="f372" fmla="*/ 476 f321 1"/>
                    <a:gd name="f373" fmla="*/ 422 f320 1"/>
                    <a:gd name="f374" fmla="*/ 468 f321 1"/>
                    <a:gd name="f375" fmla="*/ 432 f320 1"/>
                    <a:gd name="f376" fmla="*/ 474 f321 1"/>
                    <a:gd name="f377" fmla="*/ 454 f320 1"/>
                    <a:gd name="f378" fmla="*/ 380 f321 1"/>
                    <a:gd name="f379" fmla="*/ 222 f321 1"/>
                    <a:gd name="f380" fmla="*/ 362 f320 1"/>
                    <a:gd name="f381" fmla="*/ 108 f321 1"/>
                    <a:gd name="f382" fmla="*/ 370 f320 1"/>
                    <a:gd name="f383" fmla="*/ 0 f321 1"/>
                    <a:gd name="f384" fmla="*/ 436 f320 1"/>
                    <a:gd name="f385" fmla="*/ 44 f321 1"/>
                    <a:gd name="f386" fmla="*/ 504 f320 1"/>
                    <a:gd name="f387" fmla="*/ 70 f321 1"/>
                    <a:gd name="f388" fmla="*/ 514 f320 1"/>
                    <a:gd name="f389" fmla="*/ 96 f321 1"/>
                    <a:gd name="f390" fmla="*/ 522 f320 1"/>
                    <a:gd name="f391" fmla="*/ 126 f321 1"/>
                    <a:gd name="f392" fmla="*/ 536 f320 1"/>
                    <a:gd name="f393" fmla="*/ 150 f321 1"/>
                    <a:gd name="f394" fmla="*/ 558 f320 1"/>
                    <a:gd name="f395" fmla="*/ 172 f321 1"/>
                    <a:gd name="f396" fmla="*/ 572 f320 1"/>
                    <a:gd name="f397" fmla="*/ 192 f321 1"/>
                    <a:gd name="f398" fmla="*/ 594 f320 1"/>
                    <a:gd name="f399" fmla="*/ 210 f321 1"/>
                    <a:gd name="f400" fmla="*/ 608 f320 1"/>
                    <a:gd name="f401" fmla="*/ 258 f321 1"/>
                    <a:gd name="f402" fmla="*/ 632 f320 1"/>
                    <a:gd name="f403" fmla="*/ 320 f321 1"/>
                    <a:gd name="f404" fmla="*/ 610 f320 1"/>
                    <a:gd name="f405" fmla="*/ 368 f321 1"/>
                    <a:gd name="f406" fmla="*/ 604 f320 1"/>
                    <a:gd name="f407" fmla="*/ 342 f321 1"/>
                    <a:gd name="f408" fmla="*/ 692 f320 1"/>
                    <a:gd name="f409" fmla="*/ 384 f321 1"/>
                    <a:gd name="f410" fmla="*/ 724 f320 1"/>
                    <a:gd name="f411" fmla="*/ 440 f321 1"/>
                    <a:gd name="f412" fmla="*/ 740 f320 1"/>
                    <a:gd name="f413" fmla="*/ 462 f321 1"/>
                    <a:gd name="f414" fmla="*/ 754 f320 1"/>
                    <a:gd name="f415" fmla="*/ 500 f321 1"/>
                    <a:gd name="f416" fmla="*/ 764 f320 1"/>
                    <a:gd name="f417" fmla="*/ 584 f321 1"/>
                    <a:gd name="f418" fmla="*/ 736 f320 1"/>
                    <a:gd name="f419" fmla="*/ 530 f321 1"/>
                    <a:gd name="f420" fmla="*/ 578 f320 1"/>
                    <a:gd name="f421" fmla="*/ 558 f321 1"/>
                    <a:gd name="f422" fmla="*/ 590 f321 1"/>
                    <a:gd name="f423" fmla="*/ 648 f320 1"/>
                    <a:gd name="f424" fmla="*/ 646 f321 1"/>
                    <a:gd name="f425" fmla="*/ 688 f320 1"/>
                    <a:gd name="f426" fmla="*/ 624 f321 1"/>
                    <a:gd name="f427" fmla="*/ 616 f320 1"/>
                    <a:gd name="f428" fmla="*/ 550 f320 1"/>
                    <a:gd name="f429" fmla="*/ 598 f321 1"/>
                    <a:gd name="f430" fmla="*/ 714 f321 1"/>
                    <a:gd name="f431" fmla="*/ 658 f320 1"/>
                    <a:gd name="f432" fmla="*/ 804 f321 1"/>
                    <a:gd name="f433" fmla="*/ 702 f320 1"/>
                    <a:gd name="f434" fmla="*/ 836 f321 1"/>
                    <a:gd name="f435" fmla="*/ 708 f320 1"/>
                    <a:gd name="f436" fmla="*/ 910 f321 1"/>
                    <a:gd name="f437" fmla="*/ 716 f320 1"/>
                    <a:gd name="f438" fmla="*/ 878 f321 1"/>
                    <a:gd name="f439" fmla="*/ f322 1 f3"/>
                    <a:gd name="f440" fmla="*/ f325 1 916"/>
                    <a:gd name="f441" fmla="*/ f326 1 768"/>
                    <a:gd name="f442" fmla="*/ f327 1 916"/>
                    <a:gd name="f443" fmla="*/ f328 1 768"/>
                    <a:gd name="f444" fmla="*/ f329 1 916"/>
                    <a:gd name="f445" fmla="*/ f330 1 768"/>
                    <a:gd name="f446" fmla="*/ f331 1 916"/>
                    <a:gd name="f447" fmla="*/ f332 1 768"/>
                    <a:gd name="f448" fmla="*/ f333 1 916"/>
                    <a:gd name="f449" fmla="*/ f334 1 768"/>
                    <a:gd name="f450" fmla="*/ f335 1 768"/>
                    <a:gd name="f451" fmla="*/ f336 1 916"/>
                    <a:gd name="f452" fmla="*/ f337 1 768"/>
                    <a:gd name="f453" fmla="*/ f338 1 916"/>
                    <a:gd name="f454" fmla="*/ f339 1 768"/>
                    <a:gd name="f455" fmla="*/ f340 1 916"/>
                    <a:gd name="f456" fmla="*/ f341 1 768"/>
                    <a:gd name="f457" fmla="*/ f342 1 916"/>
                    <a:gd name="f458" fmla="*/ f343 1 768"/>
                    <a:gd name="f459" fmla="*/ f344 1 768"/>
                    <a:gd name="f460" fmla="*/ f345 1 916"/>
                    <a:gd name="f461" fmla="*/ f346 1 768"/>
                    <a:gd name="f462" fmla="*/ f347 1 916"/>
                    <a:gd name="f463" fmla="*/ f348 1 768"/>
                    <a:gd name="f464" fmla="*/ f349 1 768"/>
                    <a:gd name="f465" fmla="*/ f350 1 916"/>
                    <a:gd name="f466" fmla="*/ f351 1 768"/>
                    <a:gd name="f467" fmla="*/ f352 1 916"/>
                    <a:gd name="f468" fmla="*/ f353 1 768"/>
                    <a:gd name="f469" fmla="*/ f354 1 916"/>
                    <a:gd name="f470" fmla="*/ f355 1 768"/>
                    <a:gd name="f471" fmla="*/ f356 1 768"/>
                    <a:gd name="f472" fmla="*/ f357 1 916"/>
                    <a:gd name="f473" fmla="*/ f358 1 768"/>
                    <a:gd name="f474" fmla="*/ f359 1 916"/>
                    <a:gd name="f475" fmla="*/ f360 1 768"/>
                    <a:gd name="f476" fmla="*/ f361 1 916"/>
                    <a:gd name="f477" fmla="*/ f362 1 768"/>
                    <a:gd name="f478" fmla="*/ f363 1 916"/>
                    <a:gd name="f479" fmla="*/ f364 1 768"/>
                    <a:gd name="f480" fmla="*/ f365 1 916"/>
                    <a:gd name="f481" fmla="*/ f366 1 768"/>
                    <a:gd name="f482" fmla="*/ f367 1 916"/>
                    <a:gd name="f483" fmla="*/ f368 1 768"/>
                    <a:gd name="f484" fmla="*/ f369 1 916"/>
                    <a:gd name="f485" fmla="*/ f370 1 916"/>
                    <a:gd name="f486" fmla="*/ f371 1 768"/>
                    <a:gd name="f487" fmla="*/ f372 1 916"/>
                    <a:gd name="f488" fmla="*/ f373 1 768"/>
                    <a:gd name="f489" fmla="*/ f374 1 916"/>
                    <a:gd name="f490" fmla="*/ f375 1 768"/>
                    <a:gd name="f491" fmla="*/ f376 1 916"/>
                    <a:gd name="f492" fmla="*/ f377 1 768"/>
                    <a:gd name="f493" fmla="*/ f378 1 916"/>
                    <a:gd name="f494" fmla="*/ f379 1 916"/>
                    <a:gd name="f495" fmla="*/ f380 1 768"/>
                    <a:gd name="f496" fmla="*/ f381 1 916"/>
                    <a:gd name="f497" fmla="*/ f382 1 768"/>
                    <a:gd name="f498" fmla="*/ f383 1 916"/>
                    <a:gd name="f499" fmla="*/ f384 1 768"/>
                    <a:gd name="f500" fmla="*/ f385 1 916"/>
                    <a:gd name="f501" fmla="*/ f386 1 768"/>
                    <a:gd name="f502" fmla="*/ f387 1 916"/>
                    <a:gd name="f503" fmla="*/ f388 1 768"/>
                    <a:gd name="f504" fmla="*/ f389 1 916"/>
                    <a:gd name="f505" fmla="*/ f390 1 768"/>
                    <a:gd name="f506" fmla="*/ f391 1 916"/>
                    <a:gd name="f507" fmla="*/ f392 1 768"/>
                    <a:gd name="f508" fmla="*/ f393 1 916"/>
                    <a:gd name="f509" fmla="*/ f394 1 768"/>
                    <a:gd name="f510" fmla="*/ f395 1 916"/>
                    <a:gd name="f511" fmla="*/ f396 1 768"/>
                    <a:gd name="f512" fmla="*/ f397 1 916"/>
                    <a:gd name="f513" fmla="*/ f398 1 768"/>
                    <a:gd name="f514" fmla="*/ f399 1 916"/>
                    <a:gd name="f515" fmla="*/ f400 1 768"/>
                    <a:gd name="f516" fmla="*/ f401 1 916"/>
                    <a:gd name="f517" fmla="*/ f402 1 768"/>
                    <a:gd name="f518" fmla="*/ f403 1 916"/>
                    <a:gd name="f519" fmla="*/ f404 1 768"/>
                    <a:gd name="f520" fmla="*/ f405 1 916"/>
                    <a:gd name="f521" fmla="*/ f406 1 768"/>
                    <a:gd name="f522" fmla="*/ f407 1 916"/>
                    <a:gd name="f523" fmla="*/ f408 1 768"/>
                    <a:gd name="f524" fmla="*/ f409 1 916"/>
                    <a:gd name="f525" fmla="*/ f410 1 768"/>
                    <a:gd name="f526" fmla="*/ f411 1 916"/>
                    <a:gd name="f527" fmla="*/ f412 1 768"/>
                    <a:gd name="f528" fmla="*/ f413 1 916"/>
                    <a:gd name="f529" fmla="*/ f414 1 768"/>
                    <a:gd name="f530" fmla="*/ f415 1 916"/>
                    <a:gd name="f531" fmla="*/ f416 1 768"/>
                    <a:gd name="f532" fmla="*/ f417 1 916"/>
                    <a:gd name="f533" fmla="*/ f418 1 768"/>
                    <a:gd name="f534" fmla="*/ f419 1 916"/>
                    <a:gd name="f535" fmla="*/ f420 1 768"/>
                    <a:gd name="f536" fmla="*/ f421 1 916"/>
                    <a:gd name="f537" fmla="*/ f422 1 916"/>
                    <a:gd name="f538" fmla="*/ f423 1 768"/>
                    <a:gd name="f539" fmla="*/ f424 1 916"/>
                    <a:gd name="f540" fmla="*/ f425 1 768"/>
                    <a:gd name="f541" fmla="*/ f426 1 916"/>
                    <a:gd name="f542" fmla="*/ f427 1 768"/>
                    <a:gd name="f543" fmla="*/ f428 1 768"/>
                    <a:gd name="f544" fmla="*/ f429 1 916"/>
                    <a:gd name="f545" fmla="*/ f430 1 916"/>
                    <a:gd name="f546" fmla="*/ f431 1 768"/>
                    <a:gd name="f547" fmla="*/ f432 1 916"/>
                    <a:gd name="f548" fmla="*/ f433 1 768"/>
                    <a:gd name="f549" fmla="*/ f434 1 916"/>
                    <a:gd name="f550" fmla="*/ f435 1 768"/>
                    <a:gd name="f551" fmla="*/ f436 1 916"/>
                    <a:gd name="f552" fmla="*/ f437 1 768"/>
                    <a:gd name="f553" fmla="*/ f438 1 916"/>
                    <a:gd name="f554" fmla="*/ 0 1 f323"/>
                    <a:gd name="f555" fmla="*/ f7 1 f323"/>
                    <a:gd name="f556" fmla="*/ 0 1 f324"/>
                    <a:gd name="f557" fmla="*/ f8 1 f324"/>
                    <a:gd name="f558" fmla="+- f439 0 f1"/>
                    <a:gd name="f559" fmla="*/ f440 1 f323"/>
                    <a:gd name="f560" fmla="*/ f441 1 f324"/>
                    <a:gd name="f561" fmla="*/ f442 1 f323"/>
                    <a:gd name="f562" fmla="*/ f443 1 f324"/>
                    <a:gd name="f563" fmla="*/ f444 1 f323"/>
                    <a:gd name="f564" fmla="*/ f445 1 f324"/>
                    <a:gd name="f565" fmla="*/ f446 1 f323"/>
                    <a:gd name="f566" fmla="*/ f447 1 f324"/>
                    <a:gd name="f567" fmla="*/ f448 1 f323"/>
                    <a:gd name="f568" fmla="*/ f449 1 f324"/>
                    <a:gd name="f569" fmla="*/ f450 1 f324"/>
                    <a:gd name="f570" fmla="*/ f451 1 f323"/>
                    <a:gd name="f571" fmla="*/ f452 1 f324"/>
                    <a:gd name="f572" fmla="*/ f453 1 f323"/>
                    <a:gd name="f573" fmla="*/ f454 1 f324"/>
                    <a:gd name="f574" fmla="*/ f455 1 f323"/>
                    <a:gd name="f575" fmla="*/ f456 1 f324"/>
                    <a:gd name="f576" fmla="*/ f457 1 f323"/>
                    <a:gd name="f577" fmla="*/ f458 1 f324"/>
                    <a:gd name="f578" fmla="*/ f459 1 f324"/>
                    <a:gd name="f579" fmla="*/ f460 1 f323"/>
                    <a:gd name="f580" fmla="*/ f461 1 f324"/>
                    <a:gd name="f581" fmla="*/ f462 1 f323"/>
                    <a:gd name="f582" fmla="*/ f463 1 f324"/>
                    <a:gd name="f583" fmla="*/ f464 1 f324"/>
                    <a:gd name="f584" fmla="*/ f465 1 f323"/>
                    <a:gd name="f585" fmla="*/ f466 1 f324"/>
                    <a:gd name="f586" fmla="*/ f467 1 f323"/>
                    <a:gd name="f587" fmla="*/ f468 1 f324"/>
                    <a:gd name="f588" fmla="*/ f469 1 f323"/>
                    <a:gd name="f589" fmla="*/ f470 1 f324"/>
                    <a:gd name="f590" fmla="*/ f471 1 f324"/>
                    <a:gd name="f591" fmla="*/ f472 1 f323"/>
                    <a:gd name="f592" fmla="*/ f473 1 f324"/>
                    <a:gd name="f593" fmla="*/ f474 1 f323"/>
                    <a:gd name="f594" fmla="*/ f475 1 f324"/>
                    <a:gd name="f595" fmla="*/ f476 1 f323"/>
                    <a:gd name="f596" fmla="*/ f477 1 f324"/>
                    <a:gd name="f597" fmla="*/ f478 1 f323"/>
                    <a:gd name="f598" fmla="*/ f479 1 f324"/>
                    <a:gd name="f599" fmla="*/ f480 1 f323"/>
                    <a:gd name="f600" fmla="*/ f481 1 f324"/>
                    <a:gd name="f601" fmla="*/ f482 1 f323"/>
                    <a:gd name="f602" fmla="*/ f483 1 f324"/>
                    <a:gd name="f603" fmla="*/ f484 1 f323"/>
                    <a:gd name="f604" fmla="*/ f485 1 f323"/>
                    <a:gd name="f605" fmla="*/ f486 1 f324"/>
                    <a:gd name="f606" fmla="*/ f487 1 f323"/>
                    <a:gd name="f607" fmla="*/ f488 1 f324"/>
                    <a:gd name="f608" fmla="*/ f489 1 f323"/>
                    <a:gd name="f609" fmla="*/ f490 1 f324"/>
                    <a:gd name="f610" fmla="*/ f491 1 f323"/>
                    <a:gd name="f611" fmla="*/ f492 1 f324"/>
                    <a:gd name="f612" fmla="*/ f493 1 f323"/>
                    <a:gd name="f613" fmla="*/ f494 1 f323"/>
                    <a:gd name="f614" fmla="*/ f495 1 f324"/>
                    <a:gd name="f615" fmla="*/ f496 1 f323"/>
                    <a:gd name="f616" fmla="*/ f497 1 f324"/>
                    <a:gd name="f617" fmla="*/ f498 1 f323"/>
                    <a:gd name="f618" fmla="*/ f499 1 f324"/>
                    <a:gd name="f619" fmla="*/ f500 1 f323"/>
                    <a:gd name="f620" fmla="*/ f501 1 f324"/>
                    <a:gd name="f621" fmla="*/ f502 1 f323"/>
                    <a:gd name="f622" fmla="*/ f503 1 f324"/>
                    <a:gd name="f623" fmla="*/ f504 1 f323"/>
                    <a:gd name="f624" fmla="*/ f505 1 f324"/>
                    <a:gd name="f625" fmla="*/ f506 1 f323"/>
                    <a:gd name="f626" fmla="*/ f507 1 f324"/>
                    <a:gd name="f627" fmla="*/ f508 1 f323"/>
                    <a:gd name="f628" fmla="*/ f509 1 f324"/>
                    <a:gd name="f629" fmla="*/ f510 1 f323"/>
                    <a:gd name="f630" fmla="*/ f511 1 f324"/>
                    <a:gd name="f631" fmla="*/ f512 1 f323"/>
                    <a:gd name="f632" fmla="*/ f513 1 f324"/>
                    <a:gd name="f633" fmla="*/ f514 1 f323"/>
                    <a:gd name="f634" fmla="*/ f515 1 f324"/>
                    <a:gd name="f635" fmla="*/ f516 1 f323"/>
                    <a:gd name="f636" fmla="*/ f517 1 f324"/>
                    <a:gd name="f637" fmla="*/ f518 1 f323"/>
                    <a:gd name="f638" fmla="*/ f519 1 f324"/>
                    <a:gd name="f639" fmla="*/ f520 1 f323"/>
                    <a:gd name="f640" fmla="*/ f521 1 f324"/>
                    <a:gd name="f641" fmla="*/ f522 1 f323"/>
                    <a:gd name="f642" fmla="*/ f523 1 f324"/>
                    <a:gd name="f643" fmla="*/ f524 1 f323"/>
                    <a:gd name="f644" fmla="*/ f525 1 f324"/>
                    <a:gd name="f645" fmla="*/ f526 1 f323"/>
                    <a:gd name="f646" fmla="*/ f527 1 f324"/>
                    <a:gd name="f647" fmla="*/ f528 1 f323"/>
                    <a:gd name="f648" fmla="*/ f529 1 f324"/>
                    <a:gd name="f649" fmla="*/ f530 1 f323"/>
                    <a:gd name="f650" fmla="*/ f531 1 f324"/>
                    <a:gd name="f651" fmla="*/ f532 1 f323"/>
                    <a:gd name="f652" fmla="*/ f533 1 f324"/>
                    <a:gd name="f653" fmla="*/ f534 1 f323"/>
                    <a:gd name="f654" fmla="*/ f535 1 f324"/>
                    <a:gd name="f655" fmla="*/ f536 1 f323"/>
                    <a:gd name="f656" fmla="*/ f537 1 f323"/>
                    <a:gd name="f657" fmla="*/ f538 1 f324"/>
                    <a:gd name="f658" fmla="*/ f539 1 f323"/>
                    <a:gd name="f659" fmla="*/ f540 1 f324"/>
                    <a:gd name="f660" fmla="*/ f541 1 f323"/>
                    <a:gd name="f661" fmla="*/ f542 1 f324"/>
                    <a:gd name="f662" fmla="*/ f543 1 f324"/>
                    <a:gd name="f663" fmla="*/ f544 1 f323"/>
                    <a:gd name="f664" fmla="*/ f545 1 f323"/>
                    <a:gd name="f665" fmla="*/ f546 1 f324"/>
                    <a:gd name="f666" fmla="*/ f547 1 f323"/>
                    <a:gd name="f667" fmla="*/ f548 1 f324"/>
                    <a:gd name="f668" fmla="*/ f549 1 f323"/>
                    <a:gd name="f669" fmla="*/ f550 1 f324"/>
                    <a:gd name="f670" fmla="*/ f551 1 f323"/>
                    <a:gd name="f671" fmla="*/ f552 1 f324"/>
                    <a:gd name="f672" fmla="*/ f553 1 f323"/>
                    <a:gd name="f673" fmla="*/ f554 f318 1"/>
                    <a:gd name="f674" fmla="*/ f555 f318 1"/>
                    <a:gd name="f675" fmla="*/ f557 f319 1"/>
                    <a:gd name="f676" fmla="*/ f556 f319 1"/>
                    <a:gd name="f677" fmla="*/ f559 f318 1"/>
                    <a:gd name="f678" fmla="*/ f560 f319 1"/>
                    <a:gd name="f679" fmla="*/ f561 f318 1"/>
                    <a:gd name="f680" fmla="*/ f562 f319 1"/>
                    <a:gd name="f681" fmla="*/ f563 f318 1"/>
                    <a:gd name="f682" fmla="*/ f564 f319 1"/>
                    <a:gd name="f683" fmla="*/ f565 f318 1"/>
                    <a:gd name="f684" fmla="*/ f566 f319 1"/>
                    <a:gd name="f685" fmla="*/ f567 f318 1"/>
                    <a:gd name="f686" fmla="*/ f568 f319 1"/>
                    <a:gd name="f687" fmla="*/ f569 f319 1"/>
                    <a:gd name="f688" fmla="*/ f570 f318 1"/>
                    <a:gd name="f689" fmla="*/ f571 f319 1"/>
                    <a:gd name="f690" fmla="*/ f572 f318 1"/>
                    <a:gd name="f691" fmla="*/ f573 f319 1"/>
                    <a:gd name="f692" fmla="*/ f574 f318 1"/>
                    <a:gd name="f693" fmla="*/ f575 f319 1"/>
                    <a:gd name="f694" fmla="*/ f576 f318 1"/>
                    <a:gd name="f695" fmla="*/ f577 f319 1"/>
                    <a:gd name="f696" fmla="*/ f578 f319 1"/>
                    <a:gd name="f697" fmla="*/ f579 f318 1"/>
                    <a:gd name="f698" fmla="*/ f580 f319 1"/>
                    <a:gd name="f699" fmla="*/ f581 f318 1"/>
                    <a:gd name="f700" fmla="*/ f582 f319 1"/>
                    <a:gd name="f701" fmla="*/ f583 f319 1"/>
                    <a:gd name="f702" fmla="*/ f584 f318 1"/>
                    <a:gd name="f703" fmla="*/ f585 f319 1"/>
                    <a:gd name="f704" fmla="*/ f586 f318 1"/>
                    <a:gd name="f705" fmla="*/ f587 f319 1"/>
                    <a:gd name="f706" fmla="*/ f588 f318 1"/>
                    <a:gd name="f707" fmla="*/ f589 f319 1"/>
                    <a:gd name="f708" fmla="*/ f590 f319 1"/>
                    <a:gd name="f709" fmla="*/ f591 f318 1"/>
                    <a:gd name="f710" fmla="*/ f592 f319 1"/>
                    <a:gd name="f711" fmla="*/ f593 f318 1"/>
                    <a:gd name="f712" fmla="*/ f594 f319 1"/>
                    <a:gd name="f713" fmla="*/ f595 f318 1"/>
                    <a:gd name="f714" fmla="*/ f596 f319 1"/>
                    <a:gd name="f715" fmla="*/ f597 f318 1"/>
                    <a:gd name="f716" fmla="*/ f598 f319 1"/>
                    <a:gd name="f717" fmla="*/ f599 f318 1"/>
                    <a:gd name="f718" fmla="*/ f600 f319 1"/>
                    <a:gd name="f719" fmla="*/ f601 f318 1"/>
                    <a:gd name="f720" fmla="*/ f602 f319 1"/>
                    <a:gd name="f721" fmla="*/ f603 f318 1"/>
                    <a:gd name="f722" fmla="*/ f604 f318 1"/>
                    <a:gd name="f723" fmla="*/ f605 f319 1"/>
                    <a:gd name="f724" fmla="*/ f606 f318 1"/>
                    <a:gd name="f725" fmla="*/ f607 f319 1"/>
                    <a:gd name="f726" fmla="*/ f608 f318 1"/>
                    <a:gd name="f727" fmla="*/ f609 f319 1"/>
                    <a:gd name="f728" fmla="*/ f610 f318 1"/>
                    <a:gd name="f729" fmla="*/ f611 f319 1"/>
                    <a:gd name="f730" fmla="*/ f612 f318 1"/>
                    <a:gd name="f731" fmla="*/ f613 f318 1"/>
                    <a:gd name="f732" fmla="*/ f614 f319 1"/>
                    <a:gd name="f733" fmla="*/ f615 f318 1"/>
                    <a:gd name="f734" fmla="*/ f616 f319 1"/>
                    <a:gd name="f735" fmla="*/ f617 f318 1"/>
                    <a:gd name="f736" fmla="*/ f618 f319 1"/>
                    <a:gd name="f737" fmla="*/ f619 f318 1"/>
                    <a:gd name="f738" fmla="*/ f620 f319 1"/>
                    <a:gd name="f739" fmla="*/ f621 f318 1"/>
                    <a:gd name="f740" fmla="*/ f622 f319 1"/>
                    <a:gd name="f741" fmla="*/ f623 f318 1"/>
                    <a:gd name="f742" fmla="*/ f624 f319 1"/>
                    <a:gd name="f743" fmla="*/ f625 f318 1"/>
                    <a:gd name="f744" fmla="*/ f626 f319 1"/>
                    <a:gd name="f745" fmla="*/ f627 f318 1"/>
                    <a:gd name="f746" fmla="*/ f628 f319 1"/>
                    <a:gd name="f747" fmla="*/ f629 f318 1"/>
                    <a:gd name="f748" fmla="*/ f630 f319 1"/>
                    <a:gd name="f749" fmla="*/ f631 f318 1"/>
                    <a:gd name="f750" fmla="*/ f632 f319 1"/>
                    <a:gd name="f751" fmla="*/ f633 f318 1"/>
                    <a:gd name="f752" fmla="*/ f634 f319 1"/>
                    <a:gd name="f753" fmla="*/ f635 f318 1"/>
                    <a:gd name="f754" fmla="*/ f636 f319 1"/>
                    <a:gd name="f755" fmla="*/ f637 f318 1"/>
                    <a:gd name="f756" fmla="*/ f638 f319 1"/>
                    <a:gd name="f757" fmla="*/ f639 f318 1"/>
                    <a:gd name="f758" fmla="*/ f640 f319 1"/>
                    <a:gd name="f759" fmla="*/ f641 f318 1"/>
                    <a:gd name="f760" fmla="*/ f642 f319 1"/>
                    <a:gd name="f761" fmla="*/ f643 f318 1"/>
                    <a:gd name="f762" fmla="*/ f644 f319 1"/>
                    <a:gd name="f763" fmla="*/ f645 f318 1"/>
                    <a:gd name="f764" fmla="*/ f646 f319 1"/>
                    <a:gd name="f765" fmla="*/ f647 f318 1"/>
                    <a:gd name="f766" fmla="*/ f648 f319 1"/>
                    <a:gd name="f767" fmla="*/ f649 f318 1"/>
                    <a:gd name="f768" fmla="*/ f650 f319 1"/>
                    <a:gd name="f769" fmla="*/ f651 f318 1"/>
                    <a:gd name="f770" fmla="*/ f652 f319 1"/>
                    <a:gd name="f771" fmla="*/ f653 f318 1"/>
                    <a:gd name="f772" fmla="*/ f654 f319 1"/>
                    <a:gd name="f773" fmla="*/ f655 f318 1"/>
                    <a:gd name="f774" fmla="*/ f656 f318 1"/>
                    <a:gd name="f775" fmla="*/ f657 f319 1"/>
                    <a:gd name="f776" fmla="*/ f658 f318 1"/>
                    <a:gd name="f777" fmla="*/ f659 f319 1"/>
                    <a:gd name="f778" fmla="*/ f660 f318 1"/>
                    <a:gd name="f779" fmla="*/ f661 f319 1"/>
                    <a:gd name="f780" fmla="*/ f662 f319 1"/>
                    <a:gd name="f781" fmla="*/ f663 f318 1"/>
                    <a:gd name="f782" fmla="*/ f664 f318 1"/>
                    <a:gd name="f783" fmla="*/ f665 f319 1"/>
                    <a:gd name="f784" fmla="*/ f666 f318 1"/>
                    <a:gd name="f785" fmla="*/ f667 f319 1"/>
                    <a:gd name="f786" fmla="*/ f668 f318 1"/>
                    <a:gd name="f787" fmla="*/ f669 f319 1"/>
                    <a:gd name="f788" fmla="*/ f670 f318 1"/>
                    <a:gd name="f789" fmla="*/ f671 f319 1"/>
                    <a:gd name="f790" fmla="*/ f672 f31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558">
                      <a:pos x="f677" y="f678"/>
                    </a:cxn>
                    <a:cxn ang="f558">
                      <a:pos x="f679" y="f680"/>
                    </a:cxn>
                    <a:cxn ang="f558">
                      <a:pos x="f681" y="f682"/>
                    </a:cxn>
                    <a:cxn ang="f558">
                      <a:pos x="f683" y="f684"/>
                    </a:cxn>
                    <a:cxn ang="f558">
                      <a:pos x="f685" y="f686"/>
                    </a:cxn>
                    <a:cxn ang="f558">
                      <a:pos x="f679" y="f687"/>
                    </a:cxn>
                    <a:cxn ang="f558">
                      <a:pos x="f688" y="f689"/>
                    </a:cxn>
                    <a:cxn ang="f558">
                      <a:pos x="f690" y="f691"/>
                    </a:cxn>
                    <a:cxn ang="f558">
                      <a:pos x="f692" y="f693"/>
                    </a:cxn>
                    <a:cxn ang="f558">
                      <a:pos x="f694" y="f695"/>
                    </a:cxn>
                    <a:cxn ang="f558">
                      <a:pos x="f694" y="f696"/>
                    </a:cxn>
                    <a:cxn ang="f558">
                      <a:pos x="f697" y="f698"/>
                    </a:cxn>
                    <a:cxn ang="f558">
                      <a:pos x="f699" y="f700"/>
                    </a:cxn>
                    <a:cxn ang="f558">
                      <a:pos x="f699" y="f701"/>
                    </a:cxn>
                    <a:cxn ang="f558">
                      <a:pos x="f702" y="f703"/>
                    </a:cxn>
                    <a:cxn ang="f558">
                      <a:pos x="f704" y="f705"/>
                    </a:cxn>
                    <a:cxn ang="f558">
                      <a:pos x="f706" y="f707"/>
                    </a:cxn>
                    <a:cxn ang="f558">
                      <a:pos x="f699" y="f708"/>
                    </a:cxn>
                    <a:cxn ang="f558">
                      <a:pos x="f709" y="f710"/>
                    </a:cxn>
                    <a:cxn ang="f558">
                      <a:pos x="f711" y="f712"/>
                    </a:cxn>
                    <a:cxn ang="f558">
                      <a:pos x="f713" y="f714"/>
                    </a:cxn>
                    <a:cxn ang="f558">
                      <a:pos x="f715" y="f716"/>
                    </a:cxn>
                    <a:cxn ang="f558">
                      <a:pos x="f717" y="f718"/>
                    </a:cxn>
                    <a:cxn ang="f558">
                      <a:pos x="f719" y="f720"/>
                    </a:cxn>
                    <a:cxn ang="f558">
                      <a:pos x="f721" y="f720"/>
                    </a:cxn>
                    <a:cxn ang="f558">
                      <a:pos x="f722" y="f723"/>
                    </a:cxn>
                    <a:cxn ang="f558">
                      <a:pos x="f724" y="f725"/>
                    </a:cxn>
                    <a:cxn ang="f558">
                      <a:pos x="f726" y="f727"/>
                    </a:cxn>
                    <a:cxn ang="f558">
                      <a:pos x="f728" y="f729"/>
                    </a:cxn>
                    <a:cxn ang="f558">
                      <a:pos x="f730" y="f691"/>
                    </a:cxn>
                    <a:cxn ang="f558">
                      <a:pos x="f731" y="f732"/>
                    </a:cxn>
                    <a:cxn ang="f558">
                      <a:pos x="f733" y="f734"/>
                    </a:cxn>
                    <a:cxn ang="f558">
                      <a:pos x="f735" y="f736"/>
                    </a:cxn>
                    <a:cxn ang="f558">
                      <a:pos x="f737" y="f738"/>
                    </a:cxn>
                    <a:cxn ang="f558">
                      <a:pos x="f739" y="f740"/>
                    </a:cxn>
                    <a:cxn ang="f558">
                      <a:pos x="f741" y="f742"/>
                    </a:cxn>
                    <a:cxn ang="f558">
                      <a:pos x="f743" y="f744"/>
                    </a:cxn>
                    <a:cxn ang="f558">
                      <a:pos x="f745" y="f746"/>
                    </a:cxn>
                    <a:cxn ang="f558">
                      <a:pos x="f747" y="f748"/>
                    </a:cxn>
                    <a:cxn ang="f558">
                      <a:pos x="f749" y="f750"/>
                    </a:cxn>
                    <a:cxn ang="f558">
                      <a:pos x="f751" y="f752"/>
                    </a:cxn>
                    <a:cxn ang="f558">
                      <a:pos x="f753" y="f754"/>
                    </a:cxn>
                    <a:cxn ang="f558">
                      <a:pos x="f755" y="f756"/>
                    </a:cxn>
                    <a:cxn ang="f558">
                      <a:pos x="f757" y="f758"/>
                    </a:cxn>
                    <a:cxn ang="f558">
                      <a:pos x="f759" y="f760"/>
                    </a:cxn>
                    <a:cxn ang="f558">
                      <a:pos x="f761" y="f762"/>
                    </a:cxn>
                    <a:cxn ang="f558">
                      <a:pos x="f763" y="f764"/>
                    </a:cxn>
                    <a:cxn ang="f558">
                      <a:pos x="f765" y="f766"/>
                    </a:cxn>
                    <a:cxn ang="f558">
                      <a:pos x="f767" y="f768"/>
                    </a:cxn>
                    <a:cxn ang="f558">
                      <a:pos x="f769" y="f770"/>
                    </a:cxn>
                    <a:cxn ang="f558">
                      <a:pos x="f771" y="f772"/>
                    </a:cxn>
                    <a:cxn ang="f558">
                      <a:pos x="f773" y="f750"/>
                    </a:cxn>
                    <a:cxn ang="f558">
                      <a:pos x="f774" y="f775"/>
                    </a:cxn>
                    <a:cxn ang="f558">
                      <a:pos x="f776" y="f777"/>
                    </a:cxn>
                    <a:cxn ang="f558">
                      <a:pos x="f778" y="f779"/>
                    </a:cxn>
                    <a:cxn ang="f558">
                      <a:pos x="f769" y="f780"/>
                    </a:cxn>
                    <a:cxn ang="f558">
                      <a:pos x="f781" y="f744"/>
                    </a:cxn>
                    <a:cxn ang="f558">
                      <a:pos x="f782" y="f783"/>
                    </a:cxn>
                    <a:cxn ang="f558">
                      <a:pos x="f784" y="f785"/>
                    </a:cxn>
                    <a:cxn ang="f558">
                      <a:pos x="f786" y="f787"/>
                    </a:cxn>
                    <a:cxn ang="f558">
                      <a:pos x="f788" y="f770"/>
                    </a:cxn>
                    <a:cxn ang="f558">
                      <a:pos x="f788" y="f789"/>
                    </a:cxn>
                    <a:cxn ang="f558">
                      <a:pos x="f790" y="f777"/>
                    </a:cxn>
                  </a:cxnLst>
                  <a:rect l="f673" t="f676" r="f674" b="f675"/>
                  <a:pathLst>
                    <a:path w="916" h="768">
                      <a:moveTo>
                        <a:pt x="f9" y="f10"/>
                      </a:move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1" y="f37"/>
                      </a:lnTo>
                      <a:lnTo>
                        <a:pt x="f31" y="f37"/>
                      </a:lnTo>
                      <a:lnTo>
                        <a:pt x="f38" y="f39"/>
                      </a:lnTo>
                      <a:lnTo>
                        <a:pt x="f29" y="f40"/>
                      </a:lnTo>
                      <a:lnTo>
                        <a:pt x="f29" y="f41"/>
                      </a:lnTo>
                      <a:lnTo>
                        <a:pt x="f29" y="f42"/>
                      </a:lnTo>
                      <a:lnTo>
                        <a:pt x="f29" y="f42"/>
                      </a:lnTo>
                      <a:lnTo>
                        <a:pt x="f38" y="f43"/>
                      </a:lnTo>
                      <a:lnTo>
                        <a:pt x="f44" y="f45"/>
                      </a:lnTo>
                      <a:lnTo>
                        <a:pt x="f31" y="f46"/>
                      </a:lnTo>
                      <a:lnTo>
                        <a:pt x="f44" y="f47"/>
                      </a:lnTo>
                      <a:lnTo>
                        <a:pt x="f38" y="f48"/>
                      </a:lnTo>
                      <a:lnTo>
                        <a:pt x="f49" y="f50"/>
                      </a:lnTo>
                      <a:lnTo>
                        <a:pt x="f49" y="f50"/>
                      </a:lnTo>
                      <a:lnTo>
                        <a:pt x="f25" y="f51"/>
                      </a:lnTo>
                      <a:lnTo>
                        <a:pt x="f52" y="f53"/>
                      </a:lnTo>
                      <a:lnTo>
                        <a:pt x="f52" y="f54"/>
                      </a:lnTo>
                      <a:lnTo>
                        <a:pt x="f52" y="f55"/>
                      </a:lnTo>
                      <a:lnTo>
                        <a:pt x="f27" y="f56"/>
                      </a:lnTo>
                      <a:lnTo>
                        <a:pt x="f29" y="f57"/>
                      </a:lnTo>
                      <a:lnTo>
                        <a:pt x="f44" y="f58"/>
                      </a:lnTo>
                      <a:lnTo>
                        <a:pt x="f44" y="f58"/>
                      </a:lnTo>
                      <a:lnTo>
                        <a:pt x="f38" y="f59"/>
                      </a:lnTo>
                      <a:lnTo>
                        <a:pt x="f38" y="f60"/>
                      </a:lnTo>
                      <a:lnTo>
                        <a:pt x="f44" y="f61"/>
                      </a:lnTo>
                      <a:lnTo>
                        <a:pt x="f33" y="f62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20" y="f66"/>
                      </a:lnTo>
                      <a:lnTo>
                        <a:pt x="f69" y="f68"/>
                      </a:lnTo>
                      <a:lnTo>
                        <a:pt x="f12" y="f70"/>
                      </a:lnTo>
                      <a:lnTo>
                        <a:pt x="f71" y="f72"/>
                      </a:lnTo>
                      <a:lnTo>
                        <a:pt x="f65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8" y="f80"/>
                      </a:lnTo>
                      <a:lnTo>
                        <a:pt x="f81" y="f82"/>
                      </a:lnTo>
                      <a:lnTo>
                        <a:pt x="f81" y="f82"/>
                      </a:lnTo>
                      <a:lnTo>
                        <a:pt x="f81" y="f83"/>
                      </a:lnTo>
                      <a:lnTo>
                        <a:pt x="f84" y="f85"/>
                      </a:lnTo>
                      <a:lnTo>
                        <a:pt x="f84" y="f85"/>
                      </a:lnTo>
                      <a:lnTo>
                        <a:pt x="f84" y="f86"/>
                      </a:lnTo>
                      <a:lnTo>
                        <a:pt x="f84" y="f87"/>
                      </a:lnTo>
                      <a:lnTo>
                        <a:pt x="f81" y="f88"/>
                      </a:lnTo>
                      <a:lnTo>
                        <a:pt x="f81" y="f88"/>
                      </a:lnTo>
                      <a:lnTo>
                        <a:pt x="f8" y="f89"/>
                      </a:lnTo>
                      <a:lnTo>
                        <a:pt x="f8" y="f90"/>
                      </a:lnTo>
                      <a:lnTo>
                        <a:pt x="f8" y="f91"/>
                      </a:lnTo>
                      <a:lnTo>
                        <a:pt x="f8" y="f91"/>
                      </a:lnTo>
                      <a:lnTo>
                        <a:pt x="f8" y="f92"/>
                      </a:lnTo>
                      <a:lnTo>
                        <a:pt x="f8" y="f93"/>
                      </a:lnTo>
                      <a:lnTo>
                        <a:pt x="f63" y="f94"/>
                      </a:lnTo>
                      <a:lnTo>
                        <a:pt x="f78" y="f95"/>
                      </a:lnTo>
                      <a:lnTo>
                        <a:pt x="f96" y="f97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98" y="f100"/>
                      </a:lnTo>
                      <a:lnTo>
                        <a:pt x="f101" y="f102"/>
                      </a:lnTo>
                      <a:lnTo>
                        <a:pt x="f101" y="f102"/>
                      </a:lnTo>
                      <a:lnTo>
                        <a:pt x="f98" y="f103"/>
                      </a:lnTo>
                      <a:lnTo>
                        <a:pt x="f76" y="f104"/>
                      </a:lnTo>
                      <a:lnTo>
                        <a:pt x="f98" y="f105"/>
                      </a:lnTo>
                      <a:lnTo>
                        <a:pt x="f98" y="f105"/>
                      </a:lnTo>
                      <a:lnTo>
                        <a:pt x="f106" y="f107"/>
                      </a:lnTo>
                      <a:lnTo>
                        <a:pt x="f108" y="f3"/>
                      </a:lnTo>
                      <a:lnTo>
                        <a:pt x="f109" y="f110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1" y="f113"/>
                      </a:lnTo>
                      <a:lnTo>
                        <a:pt x="f111" y="f114"/>
                      </a:lnTo>
                      <a:lnTo>
                        <a:pt x="f111" y="f114"/>
                      </a:lnTo>
                      <a:lnTo>
                        <a:pt x="f111" y="f115"/>
                      </a:lnTo>
                      <a:lnTo>
                        <a:pt x="f111" y="f116"/>
                      </a:lnTo>
                      <a:lnTo>
                        <a:pt x="f111" y="f117"/>
                      </a:lnTo>
                      <a:lnTo>
                        <a:pt x="f118" y="f119"/>
                      </a:lnTo>
                      <a:lnTo>
                        <a:pt x="f118" y="f119"/>
                      </a:lnTo>
                      <a:lnTo>
                        <a:pt x="f106" y="f120"/>
                      </a:lnTo>
                      <a:lnTo>
                        <a:pt x="f106" y="f121"/>
                      </a:lnTo>
                      <a:lnTo>
                        <a:pt x="f106" y="f122"/>
                      </a:lnTo>
                      <a:lnTo>
                        <a:pt x="f106" y="f122"/>
                      </a:lnTo>
                      <a:lnTo>
                        <a:pt x="f106" y="f123"/>
                      </a:lnTo>
                      <a:lnTo>
                        <a:pt x="f106" y="f124"/>
                      </a:lnTo>
                      <a:lnTo>
                        <a:pt x="f106" y="f125"/>
                      </a:lnTo>
                      <a:lnTo>
                        <a:pt x="f106" y="f125"/>
                      </a:lnTo>
                      <a:lnTo>
                        <a:pt x="f101" y="f126"/>
                      </a:lnTo>
                      <a:lnTo>
                        <a:pt x="f98" y="f127"/>
                      </a:lnTo>
                      <a:lnTo>
                        <a:pt x="f98" y="f128"/>
                      </a:lnTo>
                      <a:lnTo>
                        <a:pt x="f101" y="f129"/>
                      </a:lnTo>
                      <a:lnTo>
                        <a:pt x="f108" y="f130"/>
                      </a:lnTo>
                      <a:lnTo>
                        <a:pt x="f131" y="f132"/>
                      </a:lnTo>
                      <a:lnTo>
                        <a:pt x="f133" y="f134"/>
                      </a:lnTo>
                      <a:lnTo>
                        <a:pt x="f71" y="f6"/>
                      </a:lnTo>
                      <a:lnTo>
                        <a:pt x="f14" y="f132"/>
                      </a:lnTo>
                      <a:lnTo>
                        <a:pt x="f135" y="f130"/>
                      </a:lnTo>
                      <a:lnTo>
                        <a:pt x="f135" y="f130"/>
                      </a:lnTo>
                      <a:lnTo>
                        <a:pt x="f136" y="f137"/>
                      </a:lnTo>
                      <a:lnTo>
                        <a:pt x="f30" y="f129"/>
                      </a:lnTo>
                      <a:lnTo>
                        <a:pt x="f138" y="f139"/>
                      </a:lnTo>
                      <a:lnTo>
                        <a:pt x="f140" y="f141"/>
                      </a:lnTo>
                      <a:lnTo>
                        <a:pt x="f142" y="f143"/>
                      </a:lnTo>
                      <a:lnTo>
                        <a:pt x="f142" y="f143"/>
                      </a:lnTo>
                      <a:lnTo>
                        <a:pt x="f144" y="f145"/>
                      </a:lnTo>
                      <a:lnTo>
                        <a:pt x="f146" y="f115"/>
                      </a:lnTo>
                      <a:lnTo>
                        <a:pt x="f45" y="f147"/>
                      </a:lnTo>
                      <a:lnTo>
                        <a:pt x="f148" y="f107"/>
                      </a:lnTo>
                      <a:lnTo>
                        <a:pt x="f48" y="f149"/>
                      </a:lnTo>
                      <a:lnTo>
                        <a:pt x="f150" y="f151"/>
                      </a:lnTo>
                      <a:lnTo>
                        <a:pt x="f152" y="f153"/>
                      </a:lnTo>
                      <a:lnTo>
                        <a:pt x="f152" y="f153"/>
                      </a:lnTo>
                      <a:lnTo>
                        <a:pt x="f51" y="f154"/>
                      </a:lnTo>
                      <a:lnTo>
                        <a:pt x="f51" y="f73"/>
                      </a:lnTo>
                      <a:lnTo>
                        <a:pt x="f51" y="f155"/>
                      </a:lnTo>
                      <a:lnTo>
                        <a:pt x="f156" y="f157"/>
                      </a:lnTo>
                      <a:lnTo>
                        <a:pt x="f156" y="f157"/>
                      </a:lnTo>
                      <a:lnTo>
                        <a:pt x="f51" y="f157"/>
                      </a:lnTo>
                      <a:lnTo>
                        <a:pt x="f51" y="f157"/>
                      </a:lnTo>
                      <a:lnTo>
                        <a:pt x="f53" y="f59"/>
                      </a:lnTo>
                      <a:lnTo>
                        <a:pt x="f53" y="f59"/>
                      </a:lnTo>
                      <a:lnTo>
                        <a:pt x="f158" y="f61"/>
                      </a:lnTo>
                      <a:lnTo>
                        <a:pt x="f53" y="f159"/>
                      </a:lnTo>
                      <a:lnTo>
                        <a:pt x="f53" y="f159"/>
                      </a:lnTo>
                      <a:lnTo>
                        <a:pt x="f160" y="f64"/>
                      </a:lnTo>
                      <a:lnTo>
                        <a:pt x="f161" y="f162"/>
                      </a:lnTo>
                      <a:lnTo>
                        <a:pt x="f163" y="f162"/>
                      </a:lnTo>
                      <a:lnTo>
                        <a:pt x="f54" y="f64"/>
                      </a:lnTo>
                      <a:lnTo>
                        <a:pt x="f54" y="f64"/>
                      </a:lnTo>
                      <a:lnTo>
                        <a:pt x="f54" y="f64"/>
                      </a:lnTo>
                      <a:lnTo>
                        <a:pt x="f54" y="f162"/>
                      </a:lnTo>
                      <a:lnTo>
                        <a:pt x="f164" y="f162"/>
                      </a:lnTo>
                      <a:lnTo>
                        <a:pt x="f165" y="f64"/>
                      </a:lnTo>
                      <a:lnTo>
                        <a:pt x="f165" y="f64"/>
                      </a:lnTo>
                      <a:lnTo>
                        <a:pt x="f166" y="f64"/>
                      </a:lnTo>
                      <a:lnTo>
                        <a:pt x="f166" y="f64"/>
                      </a:lnTo>
                      <a:lnTo>
                        <a:pt x="f167" y="f64"/>
                      </a:lnTo>
                      <a:lnTo>
                        <a:pt x="f167" y="f159"/>
                      </a:lnTo>
                      <a:lnTo>
                        <a:pt x="f168" y="f159"/>
                      </a:lnTo>
                      <a:lnTo>
                        <a:pt x="f168" y="f62"/>
                      </a:lnTo>
                      <a:lnTo>
                        <a:pt x="f55" y="f61"/>
                      </a:lnTo>
                      <a:lnTo>
                        <a:pt x="f169" y="f61"/>
                      </a:lnTo>
                      <a:lnTo>
                        <a:pt x="f168" y="f60"/>
                      </a:lnTo>
                      <a:lnTo>
                        <a:pt x="f168" y="f60"/>
                      </a:lnTo>
                      <a:lnTo>
                        <a:pt x="f168" y="f60"/>
                      </a:lnTo>
                      <a:lnTo>
                        <a:pt x="f169" y="f59"/>
                      </a:lnTo>
                      <a:lnTo>
                        <a:pt x="f169" y="f59"/>
                      </a:lnTo>
                      <a:lnTo>
                        <a:pt x="f170" y="f58"/>
                      </a:lnTo>
                      <a:lnTo>
                        <a:pt x="f171" y="f157"/>
                      </a:lnTo>
                      <a:lnTo>
                        <a:pt x="f171" y="f172"/>
                      </a:lnTo>
                      <a:lnTo>
                        <a:pt x="f170" y="f173"/>
                      </a:lnTo>
                      <a:lnTo>
                        <a:pt x="f170" y="f173"/>
                      </a:lnTo>
                      <a:lnTo>
                        <a:pt x="f55" y="f57"/>
                      </a:lnTo>
                      <a:lnTo>
                        <a:pt x="f55" y="f57"/>
                      </a:lnTo>
                      <a:lnTo>
                        <a:pt x="f55" y="f174"/>
                      </a:lnTo>
                      <a:lnTo>
                        <a:pt x="f55" y="f175"/>
                      </a:lnTo>
                      <a:lnTo>
                        <a:pt x="f55" y="f175"/>
                      </a:lnTo>
                      <a:lnTo>
                        <a:pt x="f169" y="f176"/>
                      </a:lnTo>
                      <a:lnTo>
                        <a:pt x="f169" y="f176"/>
                      </a:lnTo>
                      <a:lnTo>
                        <a:pt x="f174" y="f177"/>
                      </a:lnTo>
                      <a:lnTo>
                        <a:pt x="f159" y="f59"/>
                      </a:lnTo>
                      <a:lnTo>
                        <a:pt x="f178" y="f66"/>
                      </a:lnTo>
                      <a:lnTo>
                        <a:pt x="f77" y="f179"/>
                      </a:lnTo>
                      <a:lnTo>
                        <a:pt x="f77" y="f179"/>
                      </a:lnTo>
                      <a:lnTo>
                        <a:pt x="f180" y="f181"/>
                      </a:lnTo>
                      <a:lnTo>
                        <a:pt x="f182" y="f183"/>
                      </a:lnTo>
                      <a:lnTo>
                        <a:pt x="f92" y="f184"/>
                      </a:lnTo>
                      <a:lnTo>
                        <a:pt x="f95" y="f185"/>
                      </a:lnTo>
                      <a:lnTo>
                        <a:pt x="f103" y="f2"/>
                      </a:lnTo>
                      <a:lnTo>
                        <a:pt x="f186" y="f2"/>
                      </a:lnTo>
                      <a:lnTo>
                        <a:pt x="f113" y="f185"/>
                      </a:lnTo>
                      <a:lnTo>
                        <a:pt x="f113" y="f185"/>
                      </a:lnTo>
                      <a:lnTo>
                        <a:pt x="f187" y="f73"/>
                      </a:lnTo>
                      <a:lnTo>
                        <a:pt x="f188" y="f189"/>
                      </a:lnTo>
                      <a:lnTo>
                        <a:pt x="f190" y="f178"/>
                      </a:lnTo>
                      <a:lnTo>
                        <a:pt x="f191" y="f192"/>
                      </a:lnTo>
                      <a:lnTo>
                        <a:pt x="f193" y="f70"/>
                      </a:lnTo>
                      <a:lnTo>
                        <a:pt x="f130" y="f194"/>
                      </a:lnTo>
                      <a:lnTo>
                        <a:pt x="f195" y="f58"/>
                      </a:lnTo>
                      <a:lnTo>
                        <a:pt x="f6" y="f173"/>
                      </a:lnTo>
                      <a:lnTo>
                        <a:pt x="f6" y="f196"/>
                      </a:lnTo>
                      <a:lnTo>
                        <a:pt x="f195" y="f168"/>
                      </a:lnTo>
                      <a:lnTo>
                        <a:pt x="f197" y="f54"/>
                      </a:lnTo>
                      <a:lnTo>
                        <a:pt x="f198" y="f160"/>
                      </a:lnTo>
                      <a:lnTo>
                        <a:pt x="f198" y="f160"/>
                      </a:lnTo>
                      <a:lnTo>
                        <a:pt x="f199" y="f158"/>
                      </a:lnTo>
                      <a:lnTo>
                        <a:pt x="f200" y="f201"/>
                      </a:lnTo>
                      <a:lnTo>
                        <a:pt x="f191" y="f201"/>
                      </a:lnTo>
                      <a:lnTo>
                        <a:pt x="f191" y="f201"/>
                      </a:lnTo>
                      <a:lnTo>
                        <a:pt x="f202" y="f203"/>
                      </a:lnTo>
                      <a:lnTo>
                        <a:pt x="f204" y="f205"/>
                      </a:lnTo>
                      <a:lnTo>
                        <a:pt x="f206" y="f51"/>
                      </a:lnTo>
                      <a:lnTo>
                        <a:pt x="f206" y="f51"/>
                      </a:lnTo>
                      <a:lnTo>
                        <a:pt x="f190" y="f152"/>
                      </a:lnTo>
                      <a:lnTo>
                        <a:pt x="f141" y="f207"/>
                      </a:lnTo>
                      <a:lnTo>
                        <a:pt x="f208" y="f207"/>
                      </a:lnTo>
                      <a:lnTo>
                        <a:pt x="f208" y="f207"/>
                      </a:lnTo>
                      <a:lnTo>
                        <a:pt x="f209" y="f210"/>
                      </a:lnTo>
                      <a:lnTo>
                        <a:pt x="f211" y="f50"/>
                      </a:lnTo>
                      <a:lnTo>
                        <a:pt x="f120" y="f212"/>
                      </a:lnTo>
                      <a:lnTo>
                        <a:pt x="f213" y="f214"/>
                      </a:lnTo>
                      <a:lnTo>
                        <a:pt x="f213" y="f214"/>
                      </a:lnTo>
                      <a:lnTo>
                        <a:pt x="f215" y="f216"/>
                      </a:lnTo>
                      <a:lnTo>
                        <a:pt x="f117" y="f217"/>
                      </a:lnTo>
                      <a:lnTo>
                        <a:pt x="f218" y="f148"/>
                      </a:lnTo>
                      <a:lnTo>
                        <a:pt x="f218" y="f148"/>
                      </a:lnTo>
                      <a:lnTo>
                        <a:pt x="f219" y="f45"/>
                      </a:lnTo>
                      <a:lnTo>
                        <a:pt x="f220" y="f43"/>
                      </a:lnTo>
                      <a:lnTo>
                        <a:pt x="f221" y="f146"/>
                      </a:lnTo>
                      <a:lnTo>
                        <a:pt x="f221" y="f146"/>
                      </a:lnTo>
                      <a:lnTo>
                        <a:pt x="f113" y="f222"/>
                      </a:lnTo>
                      <a:lnTo>
                        <a:pt x="f223" y="f224"/>
                      </a:lnTo>
                      <a:lnTo>
                        <a:pt x="f225" y="f224"/>
                      </a:lnTo>
                      <a:lnTo>
                        <a:pt x="f225" y="f224"/>
                      </a:lnTo>
                      <a:lnTo>
                        <a:pt x="f226" y="f144"/>
                      </a:lnTo>
                      <a:lnTo>
                        <a:pt x="f227" y="f228"/>
                      </a:lnTo>
                      <a:lnTo>
                        <a:pt x="f229" y="f230"/>
                      </a:lnTo>
                      <a:lnTo>
                        <a:pt x="f229" y="f230"/>
                      </a:lnTo>
                      <a:lnTo>
                        <a:pt x="f186" y="f142"/>
                      </a:lnTo>
                      <a:lnTo>
                        <a:pt x="f231" y="f232"/>
                      </a:lnTo>
                      <a:lnTo>
                        <a:pt x="f233" y="f37"/>
                      </a:lnTo>
                      <a:lnTo>
                        <a:pt x="f234" y="f140"/>
                      </a:lnTo>
                      <a:lnTo>
                        <a:pt x="f235" y="f36"/>
                      </a:lnTo>
                      <a:lnTo>
                        <a:pt x="f235" y="f36"/>
                      </a:lnTo>
                      <a:lnTo>
                        <a:pt x="f236" y="f237"/>
                      </a:lnTo>
                      <a:lnTo>
                        <a:pt x="f102" y="f34"/>
                      </a:lnTo>
                      <a:lnTo>
                        <a:pt x="f238" y="f239"/>
                      </a:lnTo>
                      <a:lnTo>
                        <a:pt x="f238" y="f239"/>
                      </a:lnTo>
                      <a:lnTo>
                        <a:pt x="f240" y="f241"/>
                      </a:lnTo>
                      <a:lnTo>
                        <a:pt x="f95" y="f242"/>
                      </a:lnTo>
                      <a:lnTo>
                        <a:pt x="f151" y="f243"/>
                      </a:lnTo>
                      <a:lnTo>
                        <a:pt x="f151" y="f243"/>
                      </a:lnTo>
                      <a:lnTo>
                        <a:pt x="f244" y="f245"/>
                      </a:lnTo>
                      <a:lnTo>
                        <a:pt x="f246" y="f247"/>
                      </a:lnTo>
                      <a:lnTo>
                        <a:pt x="f246" y="f247"/>
                      </a:lnTo>
                      <a:lnTo>
                        <a:pt x="f248" y="f247"/>
                      </a:lnTo>
                      <a:lnTo>
                        <a:pt x="f87" y="f247"/>
                      </a:lnTo>
                      <a:lnTo>
                        <a:pt x="f153" y="f30"/>
                      </a:lnTo>
                      <a:lnTo>
                        <a:pt x="f249" y="f250"/>
                      </a:lnTo>
                      <a:lnTo>
                        <a:pt x="f82" y="f241"/>
                      </a:lnTo>
                      <a:lnTo>
                        <a:pt x="f251" y="f252"/>
                      </a:lnTo>
                      <a:lnTo>
                        <a:pt x="f184" y="f39"/>
                      </a:lnTo>
                      <a:lnTo>
                        <a:pt x="f178" y="f142"/>
                      </a:lnTo>
                      <a:lnTo>
                        <a:pt x="f253" y="f230"/>
                      </a:lnTo>
                      <a:lnTo>
                        <a:pt x="f253" y="f230"/>
                      </a:lnTo>
                      <a:lnTo>
                        <a:pt x="f183" y="f254"/>
                      </a:lnTo>
                      <a:lnTo>
                        <a:pt x="f255" y="f256"/>
                      </a:lnTo>
                      <a:lnTo>
                        <a:pt x="f255" y="f256"/>
                      </a:lnTo>
                      <a:lnTo>
                        <a:pt x="f257" y="f258"/>
                      </a:lnTo>
                      <a:lnTo>
                        <a:pt x="f259" y="f12"/>
                      </a:lnTo>
                      <a:lnTo>
                        <a:pt x="f259" y="f10"/>
                      </a:lnTo>
                      <a:lnTo>
                        <a:pt x="f259" y="f260"/>
                      </a:lnTo>
                      <a:lnTo>
                        <a:pt x="f257" y="f260"/>
                      </a:lnTo>
                      <a:lnTo>
                        <a:pt x="f261" y="f260"/>
                      </a:lnTo>
                      <a:lnTo>
                        <a:pt x="f255" y="f262"/>
                      </a:lnTo>
                      <a:lnTo>
                        <a:pt x="f255" y="f262"/>
                      </a:lnTo>
                      <a:lnTo>
                        <a:pt x="f73" y="f263"/>
                      </a:lnTo>
                      <a:lnTo>
                        <a:pt x="f264" y="f265"/>
                      </a:lnTo>
                      <a:lnTo>
                        <a:pt x="f266" y="f267"/>
                      </a:lnTo>
                      <a:lnTo>
                        <a:pt x="f268" y="f269"/>
                      </a:lnTo>
                      <a:lnTo>
                        <a:pt x="f61" y="f131"/>
                      </a:lnTo>
                      <a:lnTo>
                        <a:pt x="f172" y="f74"/>
                      </a:lnTo>
                      <a:lnTo>
                        <a:pt x="f172" y="f74"/>
                      </a:lnTo>
                      <a:lnTo>
                        <a:pt x="f57" y="f131"/>
                      </a:lnTo>
                      <a:lnTo>
                        <a:pt x="f270" y="f74"/>
                      </a:lnTo>
                      <a:lnTo>
                        <a:pt x="f271" y="f109"/>
                      </a:lnTo>
                      <a:lnTo>
                        <a:pt x="f176" y="f111"/>
                      </a:lnTo>
                      <a:lnTo>
                        <a:pt x="f272" y="f106"/>
                      </a:lnTo>
                      <a:lnTo>
                        <a:pt x="f273" y="f101"/>
                      </a:lnTo>
                      <a:lnTo>
                        <a:pt x="f273" y="f101"/>
                      </a:lnTo>
                      <a:lnTo>
                        <a:pt x="f169" y="f274"/>
                      </a:lnTo>
                      <a:lnTo>
                        <a:pt x="f165" y="f63"/>
                      </a:lnTo>
                      <a:lnTo>
                        <a:pt x="f54" y="f63"/>
                      </a:lnTo>
                      <a:lnTo>
                        <a:pt x="f275" y="f78"/>
                      </a:lnTo>
                      <a:lnTo>
                        <a:pt x="f275" y="f78"/>
                      </a:lnTo>
                      <a:lnTo>
                        <a:pt x="f160" y="f78"/>
                      </a:lnTo>
                      <a:lnTo>
                        <a:pt x="f201" y="f8"/>
                      </a:lnTo>
                      <a:lnTo>
                        <a:pt x="f276" y="f8"/>
                      </a:lnTo>
                      <a:lnTo>
                        <a:pt x="f276" y="f8"/>
                      </a:lnTo>
                      <a:lnTo>
                        <a:pt x="f39" y="f118"/>
                      </a:lnTo>
                      <a:lnTo>
                        <a:pt x="f232" y="f277"/>
                      </a:lnTo>
                      <a:lnTo>
                        <a:pt x="f232" y="f277"/>
                      </a:lnTo>
                      <a:lnTo>
                        <a:pt x="f278" y="f135"/>
                      </a:lnTo>
                      <a:lnTo>
                        <a:pt x="f216" y="f34"/>
                      </a:lnTo>
                      <a:lnTo>
                        <a:pt x="f214" y="f39"/>
                      </a:lnTo>
                      <a:lnTo>
                        <a:pt x="f214" y="f142"/>
                      </a:lnTo>
                      <a:lnTo>
                        <a:pt x="f214" y="f230"/>
                      </a:lnTo>
                      <a:lnTo>
                        <a:pt x="f214" y="f230"/>
                      </a:lnTo>
                      <a:lnTo>
                        <a:pt x="f216" y="f279"/>
                      </a:lnTo>
                      <a:lnTo>
                        <a:pt x="f217" y="f280"/>
                      </a:lnTo>
                      <a:lnTo>
                        <a:pt x="f47" y="f45"/>
                      </a:lnTo>
                      <a:lnTo>
                        <a:pt x="f45" y="f228"/>
                      </a:lnTo>
                      <a:lnTo>
                        <a:pt x="f43" y="f142"/>
                      </a:lnTo>
                      <a:lnTo>
                        <a:pt x="f146" y="f140"/>
                      </a:lnTo>
                      <a:lnTo>
                        <a:pt x="f144" y="f241"/>
                      </a:lnTo>
                      <a:lnTo>
                        <a:pt x="f41" y="f242"/>
                      </a:lnTo>
                      <a:lnTo>
                        <a:pt x="f232" y="f281"/>
                      </a:lnTo>
                      <a:lnTo>
                        <a:pt x="f37" y="f281"/>
                      </a:lnTo>
                      <a:lnTo>
                        <a:pt x="f282" y="f283"/>
                      </a:lnTo>
                      <a:lnTo>
                        <a:pt x="f37" y="f136"/>
                      </a:lnTo>
                      <a:lnTo>
                        <a:pt x="f237" y="f284"/>
                      </a:lnTo>
                      <a:lnTo>
                        <a:pt x="f239" y="f285"/>
                      </a:lnTo>
                      <a:lnTo>
                        <a:pt x="f245" y="f10"/>
                      </a:lnTo>
                      <a:lnTo>
                        <a:pt x="f283" y="f286"/>
                      </a:lnTo>
                      <a:lnTo>
                        <a:pt x="f281" y="f14"/>
                      </a:lnTo>
                      <a:lnTo>
                        <a:pt x="f287" y="f10"/>
                      </a:lnTo>
                      <a:lnTo>
                        <a:pt x="f288" y="f18"/>
                      </a:lnTo>
                      <a:lnTo>
                        <a:pt x="f136" y="f24"/>
                      </a:lnTo>
                      <a:lnTo>
                        <a:pt x="f281" y="f28"/>
                      </a:lnTo>
                      <a:lnTo>
                        <a:pt x="f247" y="f250"/>
                      </a:lnTo>
                      <a:lnTo>
                        <a:pt x="f245" y="f243"/>
                      </a:lnTo>
                      <a:lnTo>
                        <a:pt x="f289" y="f32"/>
                      </a:lnTo>
                      <a:lnTo>
                        <a:pt x="f245" y="f290"/>
                      </a:lnTo>
                      <a:lnTo>
                        <a:pt x="f290" y="f37"/>
                      </a:lnTo>
                      <a:lnTo>
                        <a:pt x="f239" y="f232"/>
                      </a:lnTo>
                      <a:lnTo>
                        <a:pt x="f237" y="f144"/>
                      </a:lnTo>
                      <a:lnTo>
                        <a:pt x="f276" y="f291"/>
                      </a:lnTo>
                      <a:lnTo>
                        <a:pt x="f232" y="f292"/>
                      </a:lnTo>
                      <a:lnTo>
                        <a:pt x="f144" y="f214"/>
                      </a:lnTo>
                      <a:lnTo>
                        <a:pt x="f144" y="f214"/>
                      </a:lnTo>
                      <a:lnTo>
                        <a:pt x="f39" y="f217"/>
                      </a:lnTo>
                      <a:lnTo>
                        <a:pt x="f282" y="f47"/>
                      </a:lnTo>
                      <a:lnTo>
                        <a:pt x="f237" y="f217"/>
                      </a:lnTo>
                      <a:lnTo>
                        <a:pt x="f237" y="f217"/>
                      </a:lnTo>
                      <a:lnTo>
                        <a:pt x="f252" y="f47"/>
                      </a:lnTo>
                      <a:lnTo>
                        <a:pt x="f254" y="f148"/>
                      </a:lnTo>
                      <a:lnTo>
                        <a:pt x="f293" y="f278"/>
                      </a:lnTo>
                      <a:lnTo>
                        <a:pt x="f135" y="f37"/>
                      </a:lnTo>
                      <a:lnTo>
                        <a:pt x="f294" y="f284"/>
                      </a:lnTo>
                      <a:lnTo>
                        <a:pt x="f294" y="f284"/>
                      </a:lnTo>
                      <a:lnTo>
                        <a:pt x="f265" y="f20"/>
                      </a:lnTo>
                      <a:lnTo>
                        <a:pt x="f131" y="f285"/>
                      </a:lnTo>
                      <a:lnTo>
                        <a:pt x="f81" y="f260"/>
                      </a:lnTo>
                      <a:lnTo>
                        <a:pt x="f81" y="f260"/>
                      </a:lnTo>
                      <a:lnTo>
                        <a:pt x="f25" y="f295"/>
                      </a:lnTo>
                      <a:lnTo>
                        <a:pt x="f296" y="f262"/>
                      </a:lnTo>
                      <a:lnTo>
                        <a:pt x="f296" y="f262"/>
                      </a:lnTo>
                      <a:lnTo>
                        <a:pt x="f297" y="f298"/>
                      </a:lnTo>
                      <a:lnTo>
                        <a:pt x="f299" y="f263"/>
                      </a:lnTo>
                      <a:lnTo>
                        <a:pt x="f300" y="f263"/>
                      </a:lnTo>
                      <a:lnTo>
                        <a:pt x="f300" y="f263"/>
                      </a:lnTo>
                      <a:lnTo>
                        <a:pt x="f301" y="f263"/>
                      </a:lnTo>
                      <a:lnTo>
                        <a:pt x="f302" y="f263"/>
                      </a:lnTo>
                      <a:lnTo>
                        <a:pt x="f303" y="f304"/>
                      </a:lnTo>
                      <a:lnTo>
                        <a:pt x="f305" y="f65"/>
                      </a:lnTo>
                      <a:lnTo>
                        <a:pt x="f306" y="f277"/>
                      </a:lnTo>
                      <a:lnTo>
                        <a:pt x="f306" y="f277"/>
                      </a:lnTo>
                      <a:lnTo>
                        <a:pt x="f307" y="f277"/>
                      </a:lnTo>
                      <a:lnTo>
                        <a:pt x="f308" y="f309"/>
                      </a:lnTo>
                      <a:lnTo>
                        <a:pt x="f7" y="f310"/>
                      </a:lnTo>
                      <a:lnTo>
                        <a:pt x="f7" y="f267"/>
                      </a:lnTo>
                      <a:lnTo>
                        <a:pt x="f7" y="f267"/>
                      </a:lnTo>
                      <a:lnTo>
                        <a:pt x="f308" y="f65"/>
                      </a:lnTo>
                      <a:lnTo>
                        <a:pt x="f307" y="f311"/>
                      </a:lnTo>
                      <a:lnTo>
                        <a:pt x="f312" y="f313"/>
                      </a:lnTo>
                      <a:lnTo>
                        <a:pt x="f312" y="f313"/>
                      </a:lnTo>
                      <a:lnTo>
                        <a:pt x="f314" y="f315"/>
                      </a:lnTo>
                      <a:lnTo>
                        <a:pt x="f316" y="f286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  <a:moveTo>
                        <a:pt x="f167" y="f60"/>
                      </a:moveTo>
                      <a:lnTo>
                        <a:pt x="f167" y="f60"/>
                      </a:lnTo>
                      <a:lnTo>
                        <a:pt x="f167" y="f60"/>
                      </a:lnTo>
                      <a:lnTo>
                        <a:pt x="f167" y="f61"/>
                      </a:lnTo>
                      <a:lnTo>
                        <a:pt x="f167" y="f60"/>
                      </a:lnTo>
                      <a:close/>
                    </a:path>
                  </a:pathLst>
                </a:custGeom>
                <a:solidFill>
                  <a:srgbClr val="FFC37F">
                    <a:alpha val="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</p:grpSp>
        <p:grpSp>
          <p:nvGrpSpPr>
            <p:cNvPr id="76" name="Group 715">
              <a:extLst>
                <a:ext uri="{FF2B5EF4-FFF2-40B4-BE49-F238E27FC236}">
                  <a16:creationId xmlns:a16="http://schemas.microsoft.com/office/drawing/2014/main" id="{EE65E442-06AA-D3F8-FD8A-D4ED200200B8}"/>
                </a:ext>
              </a:extLst>
            </p:cNvPr>
            <p:cNvGrpSpPr/>
            <p:nvPr/>
          </p:nvGrpSpPr>
          <p:grpSpPr>
            <a:xfrm>
              <a:off x="0" y="-18"/>
              <a:ext cx="9148965" cy="6750703"/>
              <a:chOff x="0" y="-18"/>
              <a:chExt cx="9148965" cy="6750703"/>
            </a:xfrm>
          </p:grpSpPr>
          <p:grpSp>
            <p:nvGrpSpPr>
              <p:cNvPr id="77" name="Group 129">
                <a:extLst>
                  <a:ext uri="{FF2B5EF4-FFF2-40B4-BE49-F238E27FC236}">
                    <a16:creationId xmlns:a16="http://schemas.microsoft.com/office/drawing/2014/main" id="{317FD2D9-59CC-3EB4-342D-C6A3D2F80D3A}"/>
                  </a:ext>
                </a:extLst>
              </p:cNvPr>
              <p:cNvGrpSpPr/>
              <p:nvPr/>
            </p:nvGrpSpPr>
            <p:grpSpPr>
              <a:xfrm>
                <a:off x="7817736" y="2975309"/>
                <a:ext cx="1189038" cy="3197623"/>
                <a:chOff x="7817736" y="2975309"/>
                <a:chExt cx="1189038" cy="3197623"/>
              </a:xfrm>
            </p:grpSpPr>
            <p:sp>
              <p:nvSpPr>
                <p:cNvPr id="78" name="Freeform 86">
                  <a:extLst>
                    <a:ext uri="{FF2B5EF4-FFF2-40B4-BE49-F238E27FC236}">
                      <a16:creationId xmlns:a16="http://schemas.microsoft.com/office/drawing/2014/main" id="{A9A3C21D-3969-F384-32F9-5E903BC4E9C5}"/>
                    </a:ext>
                  </a:extLst>
                </p:cNvPr>
                <p:cNvSpPr/>
                <p:nvPr/>
              </p:nvSpPr>
              <p:spPr>
                <a:xfrm rot="20119241">
                  <a:off x="8079081" y="3112764"/>
                  <a:ext cx="110825" cy="16488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6"/>
                    <a:gd name="f7" fmla="val 366"/>
                    <a:gd name="f8" fmla="val 242"/>
                    <a:gd name="f9" fmla="val 244"/>
                    <a:gd name="f10" fmla="val 364"/>
                    <a:gd name="f11" fmla="val 236"/>
                    <a:gd name="f12" fmla="val 348"/>
                    <a:gd name="f13" fmla="val 50"/>
                    <a:gd name="f14" fmla="val 54"/>
                    <a:gd name="f15" fmla="val 32"/>
                    <a:gd name="f16" fmla="val 28"/>
                    <a:gd name="f17" fmla="val 26"/>
                    <a:gd name="f18" fmla="val 22"/>
                    <a:gd name="f19" fmla="val 14"/>
                    <a:gd name="f20" fmla="val 10"/>
                    <a:gd name="f21" fmla="val 4"/>
                    <a:gd name="f22" fmla="val 6"/>
                    <a:gd name="f23" fmla="val 2"/>
                    <a:gd name="f24" fmla="val 16"/>
                    <a:gd name="f25" fmla="val 24"/>
                    <a:gd name="f26" fmla="val 20"/>
                    <a:gd name="f27" fmla="val 34"/>
                    <a:gd name="f28" fmla="val 44"/>
                    <a:gd name="f29" fmla="val 232"/>
                    <a:gd name="f30" fmla="val 352"/>
                    <a:gd name="f31" fmla="val 238"/>
                    <a:gd name="f32" fmla="val 362"/>
                    <a:gd name="f33" fmla="+- 0 0 -90"/>
                    <a:gd name="f34" fmla="*/ f3 1 246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6"/>
                    <a:gd name="f40" fmla="*/ f36 1 366"/>
                    <a:gd name="f41" fmla="*/ f38 1 f2"/>
                    <a:gd name="f42" fmla="*/ 242 1 f39"/>
                    <a:gd name="f43" fmla="*/ 366 1 f40"/>
                    <a:gd name="f44" fmla="*/ 244 1 f39"/>
                    <a:gd name="f45" fmla="*/ 364 1 f40"/>
                    <a:gd name="f46" fmla="*/ 246 1 f39"/>
                    <a:gd name="f47" fmla="*/ 236 1 f39"/>
                    <a:gd name="f48" fmla="*/ 348 1 f40"/>
                    <a:gd name="f49" fmla="*/ 50 1 f39"/>
                    <a:gd name="f50" fmla="*/ 54 1 f40"/>
                    <a:gd name="f51" fmla="*/ 32 1 f39"/>
                    <a:gd name="f52" fmla="*/ 28 1 f40"/>
                    <a:gd name="f53" fmla="*/ 26 1 f40"/>
                    <a:gd name="f54" fmla="*/ 22 1 f39"/>
                    <a:gd name="f55" fmla="*/ 14 1 f40"/>
                    <a:gd name="f56" fmla="*/ 10 1 f39"/>
                    <a:gd name="f57" fmla="*/ 4 1 f40"/>
                    <a:gd name="f58" fmla="*/ 6 1 f39"/>
                    <a:gd name="f59" fmla="*/ 2 1 f40"/>
                    <a:gd name="f60" fmla="*/ 2 1 f39"/>
                    <a:gd name="f61" fmla="*/ 0 1 f40"/>
                    <a:gd name="f62" fmla="*/ 0 1 f39"/>
                    <a:gd name="f63" fmla="*/ 6 1 f40"/>
                    <a:gd name="f64" fmla="*/ 4 1 f39"/>
                    <a:gd name="f65" fmla="*/ 16 1 f40"/>
                    <a:gd name="f66" fmla="*/ 24 1 f40"/>
                    <a:gd name="f67" fmla="*/ 20 1 f39"/>
                    <a:gd name="f68" fmla="*/ 34 1 f40"/>
                    <a:gd name="f69" fmla="*/ 28 1 f39"/>
                    <a:gd name="f70" fmla="*/ 44 1 f40"/>
                    <a:gd name="f71" fmla="*/ 232 1 f39"/>
                    <a:gd name="f72" fmla="*/ 352 1 f40"/>
                    <a:gd name="f73" fmla="*/ 238 1 f39"/>
                    <a:gd name="f74" fmla="*/ 362 1 f40"/>
                    <a:gd name="f75" fmla="*/ f6 1 f39"/>
                    <a:gd name="f76" fmla="*/ f7 1 f40"/>
                    <a:gd name="f77" fmla="+- f41 0 f1"/>
                    <a:gd name="f78" fmla="*/ f62 f34 1"/>
                    <a:gd name="f79" fmla="*/ f75 f34 1"/>
                    <a:gd name="f80" fmla="*/ f76 f35 1"/>
                    <a:gd name="f81" fmla="*/ f61 f35 1"/>
                    <a:gd name="f82" fmla="*/ f42 f34 1"/>
                    <a:gd name="f83" fmla="*/ f43 f35 1"/>
                    <a:gd name="f84" fmla="*/ f44 f34 1"/>
                    <a:gd name="f85" fmla="*/ f45 f35 1"/>
                    <a:gd name="f86" fmla="*/ f46 f34 1"/>
                    <a:gd name="f87" fmla="*/ f47 f34 1"/>
                    <a:gd name="f88" fmla="*/ f48 f35 1"/>
                    <a:gd name="f89" fmla="*/ f49 f34 1"/>
                    <a:gd name="f90" fmla="*/ f50 f35 1"/>
                    <a:gd name="f91" fmla="*/ f51 f34 1"/>
                    <a:gd name="f92" fmla="*/ f52 f35 1"/>
                    <a:gd name="f93" fmla="*/ f53 f35 1"/>
                    <a:gd name="f94" fmla="*/ f54 f34 1"/>
                    <a:gd name="f95" fmla="*/ f55 f35 1"/>
                    <a:gd name="f96" fmla="*/ f56 f34 1"/>
                    <a:gd name="f97" fmla="*/ f57 f35 1"/>
                    <a:gd name="f98" fmla="*/ f58 f34 1"/>
                    <a:gd name="f99" fmla="*/ f59 f35 1"/>
                    <a:gd name="f100" fmla="*/ f60 f34 1"/>
                    <a:gd name="f101" fmla="*/ f63 f35 1"/>
                    <a:gd name="f102" fmla="*/ f64 f34 1"/>
                    <a:gd name="f103" fmla="*/ f65 f35 1"/>
                    <a:gd name="f104" fmla="*/ f66 f35 1"/>
                    <a:gd name="f105" fmla="*/ f67 f34 1"/>
                    <a:gd name="f106" fmla="*/ f68 f35 1"/>
                    <a:gd name="f107" fmla="*/ f69 f34 1"/>
                    <a:gd name="f108" fmla="*/ f70 f35 1"/>
                    <a:gd name="f109" fmla="*/ f71 f34 1"/>
                    <a:gd name="f110" fmla="*/ f72 f35 1"/>
                    <a:gd name="f111" fmla="*/ f73 f34 1"/>
                    <a:gd name="f112" fmla="*/ f74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7">
                      <a:pos x="f82" y="f83"/>
                    </a:cxn>
                    <a:cxn ang="f77">
                      <a:pos x="f82" y="f83"/>
                    </a:cxn>
                    <a:cxn ang="f77">
                      <a:pos x="f84" y="f85"/>
                    </a:cxn>
                    <a:cxn ang="f77">
                      <a:pos x="f86" y="f85"/>
                    </a:cxn>
                    <a:cxn ang="f77">
                      <a:pos x="f86" y="f85"/>
                    </a:cxn>
                    <a:cxn ang="f77">
                      <a:pos x="f87" y="f88"/>
                    </a:cxn>
                    <a:cxn ang="f77">
                      <a:pos x="f89" y="f90"/>
                    </a:cxn>
                    <a:cxn ang="f77">
                      <a:pos x="f89" y="f90"/>
                    </a:cxn>
                    <a:cxn ang="f77">
                      <a:pos x="f91" y="f92"/>
                    </a:cxn>
                    <a:cxn ang="f77">
                      <a:pos x="f91" y="f93"/>
                    </a:cxn>
                    <a:cxn ang="f77">
                      <a:pos x="f91" y="f93"/>
                    </a:cxn>
                    <a:cxn ang="f77">
                      <a:pos x="f94" y="f95"/>
                    </a:cxn>
                    <a:cxn ang="f77">
                      <a:pos x="f96" y="f97"/>
                    </a:cxn>
                    <a:cxn ang="f77">
                      <a:pos x="f96" y="f97"/>
                    </a:cxn>
                    <a:cxn ang="f77">
                      <a:pos x="f98" y="f99"/>
                    </a:cxn>
                    <a:cxn ang="f77">
                      <a:pos x="f100" y="f81"/>
                    </a:cxn>
                    <a:cxn ang="f77">
                      <a:pos x="f78" y="f99"/>
                    </a:cxn>
                    <a:cxn ang="f77">
                      <a:pos x="f78" y="f101"/>
                    </a:cxn>
                    <a:cxn ang="f77">
                      <a:pos x="f78" y="f101"/>
                    </a:cxn>
                    <a:cxn ang="f77">
                      <a:pos x="f102" y="f103"/>
                    </a:cxn>
                    <a:cxn ang="f77">
                      <a:pos x="f96" y="f104"/>
                    </a:cxn>
                    <a:cxn ang="f77">
                      <a:pos x="f96" y="f104"/>
                    </a:cxn>
                    <a:cxn ang="f77">
                      <a:pos x="f105" y="f106"/>
                    </a:cxn>
                    <a:cxn ang="f77">
                      <a:pos x="f107" y="f108"/>
                    </a:cxn>
                    <a:cxn ang="f77">
                      <a:pos x="f109" y="f110"/>
                    </a:cxn>
                    <a:cxn ang="f77">
                      <a:pos x="f109" y="f110"/>
                    </a:cxn>
                    <a:cxn ang="f77">
                      <a:pos x="f111" y="f112"/>
                    </a:cxn>
                    <a:cxn ang="f77">
                      <a:pos x="f82" y="f83"/>
                    </a:cxn>
                    <a:cxn ang="f77">
                      <a:pos x="f82" y="f83"/>
                    </a:cxn>
                  </a:cxnLst>
                  <a:rect l="f78" t="f81" r="f79" b="f80"/>
                  <a:pathLst>
                    <a:path w="246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6" y="f10"/>
                      </a:lnTo>
                      <a:lnTo>
                        <a:pt x="f6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7"/>
                      </a:lnTo>
                      <a:lnTo>
                        <a:pt x="f15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3" y="f5"/>
                      </a:lnTo>
                      <a:lnTo>
                        <a:pt x="f5" y="f23"/>
                      </a:lnTo>
                      <a:lnTo>
                        <a:pt x="f5" y="f22"/>
                      </a:lnTo>
                      <a:lnTo>
                        <a:pt x="f5" y="f22"/>
                      </a:lnTo>
                      <a:lnTo>
                        <a:pt x="f21" y="f24"/>
                      </a:lnTo>
                      <a:lnTo>
                        <a:pt x="f20" y="f25"/>
                      </a:lnTo>
                      <a:lnTo>
                        <a:pt x="f20" y="f25"/>
                      </a:lnTo>
                      <a:lnTo>
                        <a:pt x="f26" y="f27"/>
                      </a:lnTo>
                      <a:lnTo>
                        <a:pt x="f16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79" name="Freeform 87">
                  <a:extLst>
                    <a:ext uri="{FF2B5EF4-FFF2-40B4-BE49-F238E27FC236}">
                      <a16:creationId xmlns:a16="http://schemas.microsoft.com/office/drawing/2014/main" id="{77FAD725-C21A-928F-2FAA-357CB0D4E67B}"/>
                    </a:ext>
                  </a:extLst>
                </p:cNvPr>
                <p:cNvSpPr/>
                <p:nvPr/>
              </p:nvSpPr>
              <p:spPr>
                <a:xfrm rot="20119241">
                  <a:off x="8220860" y="3250140"/>
                  <a:ext cx="448" cy="44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51"/>
                    <a:gd name="f7" fmla="+- 0 0 -90"/>
                    <a:gd name="f8" fmla="*/ f3 1 451"/>
                    <a:gd name="f9" fmla="*/ f4 1 451"/>
                    <a:gd name="f10" fmla="+- f6 0 f5"/>
                    <a:gd name="f11" fmla="*/ f7 f0 1"/>
                    <a:gd name="f12" fmla="*/ f10 1 451"/>
                    <a:gd name="f13" fmla="*/ f11 1 f2"/>
                    <a:gd name="f14" fmla="*/ 0 1 f12"/>
                    <a:gd name="f15" fmla="*/ 451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451" h="451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0" name="Freeform 88">
                  <a:extLst>
                    <a:ext uri="{FF2B5EF4-FFF2-40B4-BE49-F238E27FC236}">
                      <a16:creationId xmlns:a16="http://schemas.microsoft.com/office/drawing/2014/main" id="{7D69184B-271B-654F-E5AA-CC9621153113}"/>
                    </a:ext>
                  </a:extLst>
                </p:cNvPr>
                <p:cNvSpPr/>
                <p:nvPr/>
              </p:nvSpPr>
              <p:spPr>
                <a:xfrm rot="20119241">
                  <a:off x="8187190" y="3063293"/>
                  <a:ext cx="109920" cy="16488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44"/>
                    <a:gd name="f7" fmla="val 366"/>
                    <a:gd name="f8" fmla="val 2"/>
                    <a:gd name="f9" fmla="val 6"/>
                    <a:gd name="f10" fmla="val 362"/>
                    <a:gd name="f11" fmla="val 14"/>
                    <a:gd name="f12" fmla="val 352"/>
                    <a:gd name="f13" fmla="val 216"/>
                    <a:gd name="f14" fmla="val 44"/>
                    <a:gd name="f15" fmla="val 226"/>
                    <a:gd name="f16" fmla="val 34"/>
                    <a:gd name="f17" fmla="val 234"/>
                    <a:gd name="f18" fmla="val 24"/>
                    <a:gd name="f19" fmla="val 240"/>
                    <a:gd name="f20" fmla="val 16"/>
                    <a:gd name="f21" fmla="val 242"/>
                    <a:gd name="f22" fmla="val 238"/>
                    <a:gd name="f23" fmla="val 4"/>
                    <a:gd name="f24" fmla="val 222"/>
                    <a:gd name="f25" fmla="val 212"/>
                    <a:gd name="f26" fmla="val 26"/>
                    <a:gd name="f27" fmla="val 28"/>
                    <a:gd name="f28" fmla="val 194"/>
                    <a:gd name="f29" fmla="val 54"/>
                    <a:gd name="f30" fmla="val 8"/>
                    <a:gd name="f31" fmla="val 348"/>
                    <a:gd name="f32" fmla="val 364"/>
                    <a:gd name="f33" fmla="+- 0 0 -90"/>
                    <a:gd name="f34" fmla="*/ f3 1 244"/>
                    <a:gd name="f35" fmla="*/ f4 1 366"/>
                    <a:gd name="f36" fmla="+- f7 0 f5"/>
                    <a:gd name="f37" fmla="+- f6 0 f5"/>
                    <a:gd name="f38" fmla="*/ f33 f0 1"/>
                    <a:gd name="f39" fmla="*/ f37 1 244"/>
                    <a:gd name="f40" fmla="*/ f36 1 366"/>
                    <a:gd name="f41" fmla="*/ f38 1 f2"/>
                    <a:gd name="f42" fmla="*/ 2 1 f39"/>
                    <a:gd name="f43" fmla="*/ 366 1 f40"/>
                    <a:gd name="f44" fmla="*/ 6 1 f39"/>
                    <a:gd name="f45" fmla="*/ 362 1 f40"/>
                    <a:gd name="f46" fmla="*/ 14 1 f39"/>
                    <a:gd name="f47" fmla="*/ 352 1 f40"/>
                    <a:gd name="f48" fmla="*/ 216 1 f39"/>
                    <a:gd name="f49" fmla="*/ 44 1 f40"/>
                    <a:gd name="f50" fmla="*/ 226 1 f39"/>
                    <a:gd name="f51" fmla="*/ 34 1 f40"/>
                    <a:gd name="f52" fmla="*/ 234 1 f39"/>
                    <a:gd name="f53" fmla="*/ 24 1 f40"/>
                    <a:gd name="f54" fmla="*/ 240 1 f39"/>
                    <a:gd name="f55" fmla="*/ 16 1 f40"/>
                    <a:gd name="f56" fmla="*/ 244 1 f39"/>
                    <a:gd name="f57" fmla="*/ 6 1 f40"/>
                    <a:gd name="f58" fmla="*/ 2 1 f40"/>
                    <a:gd name="f59" fmla="*/ 242 1 f39"/>
                    <a:gd name="f60" fmla="*/ 0 1 f40"/>
                    <a:gd name="f61" fmla="*/ 238 1 f39"/>
                    <a:gd name="f62" fmla="*/ 4 1 f40"/>
                    <a:gd name="f63" fmla="*/ 222 1 f39"/>
                    <a:gd name="f64" fmla="*/ 14 1 f40"/>
                    <a:gd name="f65" fmla="*/ 212 1 f39"/>
                    <a:gd name="f66" fmla="*/ 26 1 f40"/>
                    <a:gd name="f67" fmla="*/ 28 1 f40"/>
                    <a:gd name="f68" fmla="*/ 194 1 f39"/>
                    <a:gd name="f69" fmla="*/ 54 1 f40"/>
                    <a:gd name="f70" fmla="*/ 8 1 f39"/>
                    <a:gd name="f71" fmla="*/ 348 1 f40"/>
                    <a:gd name="f72" fmla="*/ 0 1 f39"/>
                    <a:gd name="f73" fmla="*/ 364 1 f40"/>
                    <a:gd name="f74" fmla="*/ f6 1 f39"/>
                    <a:gd name="f75" fmla="*/ f7 1 f40"/>
                    <a:gd name="f76" fmla="+- f41 0 f1"/>
                    <a:gd name="f77" fmla="*/ f72 f34 1"/>
                    <a:gd name="f78" fmla="*/ f74 f34 1"/>
                    <a:gd name="f79" fmla="*/ f75 f35 1"/>
                    <a:gd name="f80" fmla="*/ f60 f35 1"/>
                    <a:gd name="f81" fmla="*/ f42 f34 1"/>
                    <a:gd name="f82" fmla="*/ f43 f35 1"/>
                    <a:gd name="f83" fmla="*/ f44 f34 1"/>
                    <a:gd name="f84" fmla="*/ f45 f35 1"/>
                    <a:gd name="f85" fmla="*/ f46 f34 1"/>
                    <a:gd name="f86" fmla="*/ f47 f35 1"/>
                    <a:gd name="f87" fmla="*/ f48 f34 1"/>
                    <a:gd name="f88" fmla="*/ f49 f35 1"/>
                    <a:gd name="f89" fmla="*/ f50 f34 1"/>
                    <a:gd name="f90" fmla="*/ f51 f35 1"/>
                    <a:gd name="f91" fmla="*/ f52 f34 1"/>
                    <a:gd name="f92" fmla="*/ f53 f35 1"/>
                    <a:gd name="f93" fmla="*/ f54 f34 1"/>
                    <a:gd name="f94" fmla="*/ f55 f35 1"/>
                    <a:gd name="f95" fmla="*/ f56 f34 1"/>
                    <a:gd name="f96" fmla="*/ f57 f35 1"/>
                    <a:gd name="f97" fmla="*/ f58 f35 1"/>
                    <a:gd name="f98" fmla="*/ f59 f34 1"/>
                    <a:gd name="f99" fmla="*/ f61 f34 1"/>
                    <a:gd name="f100" fmla="*/ f62 f35 1"/>
                    <a:gd name="f101" fmla="*/ f63 f34 1"/>
                    <a:gd name="f102" fmla="*/ f64 f35 1"/>
                    <a:gd name="f103" fmla="*/ f65 f34 1"/>
                    <a:gd name="f104" fmla="*/ f66 f35 1"/>
                    <a:gd name="f105" fmla="*/ f67 f35 1"/>
                    <a:gd name="f106" fmla="*/ f68 f34 1"/>
                    <a:gd name="f107" fmla="*/ f69 f35 1"/>
                    <a:gd name="f108" fmla="*/ f70 f34 1"/>
                    <a:gd name="f109" fmla="*/ f71 f35 1"/>
                    <a:gd name="f110" fmla="*/ f73 f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5" y="f96"/>
                    </a:cxn>
                    <a:cxn ang="f76">
                      <a:pos x="f95" y="f97"/>
                    </a:cxn>
                    <a:cxn ang="f76">
                      <a:pos x="f98" y="f80"/>
                    </a:cxn>
                    <a:cxn ang="f76">
                      <a:pos x="f99" y="f97"/>
                    </a:cxn>
                    <a:cxn ang="f76">
                      <a:pos x="f91" y="f100"/>
                    </a:cxn>
                    <a:cxn ang="f76">
                      <a:pos x="f91" y="f100"/>
                    </a:cxn>
                    <a:cxn ang="f76">
                      <a:pos x="f101" y="f102"/>
                    </a:cxn>
                    <a:cxn ang="f76">
                      <a:pos x="f103" y="f104"/>
                    </a:cxn>
                    <a:cxn ang="f76">
                      <a:pos x="f103" y="f105"/>
                    </a:cxn>
                    <a:cxn ang="f76">
                      <a:pos x="f103" y="f105"/>
                    </a:cxn>
                    <a:cxn ang="f76">
                      <a:pos x="f106" y="f107"/>
                    </a:cxn>
                    <a:cxn ang="f76">
                      <a:pos x="f108" y="f109"/>
                    </a:cxn>
                    <a:cxn ang="f76">
                      <a:pos x="f108" y="f109"/>
                    </a:cxn>
                    <a:cxn ang="f76">
                      <a:pos x="f77" y="f110"/>
                    </a:cxn>
                    <a:cxn ang="f76">
                      <a:pos x="f77" y="f110"/>
                    </a:cxn>
                    <a:cxn ang="f76">
                      <a:pos x="f77" y="f82"/>
                    </a:cxn>
                    <a:cxn ang="f76">
                      <a:pos x="f77" y="f82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44" h="366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6" y="f8"/>
                      </a:lnTo>
                      <a:lnTo>
                        <a:pt x="f21" y="f5"/>
                      </a:lnTo>
                      <a:lnTo>
                        <a:pt x="f22" y="f8"/>
                      </a:lnTo>
                      <a:lnTo>
                        <a:pt x="f17" y="f23"/>
                      </a:lnTo>
                      <a:lnTo>
                        <a:pt x="f17" y="f23"/>
                      </a:lnTo>
                      <a:lnTo>
                        <a:pt x="f24" y="f11"/>
                      </a:lnTo>
                      <a:lnTo>
                        <a:pt x="f25" y="f26"/>
                      </a:lnTo>
                      <a:lnTo>
                        <a:pt x="f25" y="f27"/>
                      </a:lnTo>
                      <a:lnTo>
                        <a:pt x="f25" y="f27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0" y="f31"/>
                      </a:lnTo>
                      <a:lnTo>
                        <a:pt x="f5" y="f32"/>
                      </a:lnTo>
                      <a:lnTo>
                        <a:pt x="f5" y="f32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1" name="Freeform 89">
                  <a:extLst>
                    <a:ext uri="{FF2B5EF4-FFF2-40B4-BE49-F238E27FC236}">
                      <a16:creationId xmlns:a16="http://schemas.microsoft.com/office/drawing/2014/main" id="{B51B2F2B-88ED-25E2-C11C-4E483D5BF9F5}"/>
                    </a:ext>
                  </a:extLst>
                </p:cNvPr>
                <p:cNvSpPr/>
                <p:nvPr/>
              </p:nvSpPr>
              <p:spPr>
                <a:xfrm rot="20119241">
                  <a:off x="7817736" y="2975309"/>
                  <a:ext cx="918121" cy="78296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038"/>
                    <a:gd name="f7" fmla="val 1738"/>
                    <a:gd name="f8" fmla="val 2036"/>
                    <a:gd name="f9" fmla="val 78"/>
                    <a:gd name="f10" fmla="val 2018"/>
                    <a:gd name="f11" fmla="val 44"/>
                    <a:gd name="f12" fmla="val 1978"/>
                    <a:gd name="f13" fmla="val 14"/>
                    <a:gd name="f14" fmla="val 1916"/>
                    <a:gd name="f15" fmla="val 2"/>
                    <a:gd name="f16" fmla="val 1850"/>
                    <a:gd name="f17" fmla="val 1832"/>
                    <a:gd name="f18" fmla="val 1808"/>
                    <a:gd name="f19" fmla="val 4"/>
                    <a:gd name="f20" fmla="val 1778"/>
                    <a:gd name="f21" fmla="val 8"/>
                    <a:gd name="f22" fmla="val 1742"/>
                    <a:gd name="f23" fmla="val 16"/>
                    <a:gd name="f24" fmla="val 1702"/>
                    <a:gd name="f25" fmla="val 28"/>
                    <a:gd name="f26" fmla="val 1656"/>
                    <a:gd name="f27" fmla="val 46"/>
                    <a:gd name="f28" fmla="val 1606"/>
                    <a:gd name="f29" fmla="val 66"/>
                    <a:gd name="f30" fmla="val 1558"/>
                    <a:gd name="f31" fmla="val 92"/>
                    <a:gd name="f32" fmla="val 1510"/>
                    <a:gd name="f33" fmla="val 120"/>
                    <a:gd name="f34" fmla="val 1466"/>
                    <a:gd name="f35" fmla="val 152"/>
                    <a:gd name="f36" fmla="val 1424"/>
                    <a:gd name="f37" fmla="val 184"/>
                    <a:gd name="f38" fmla="val 1382"/>
                    <a:gd name="f39" fmla="val 222"/>
                    <a:gd name="f40" fmla="val 1342"/>
                    <a:gd name="f41" fmla="val 260"/>
                    <a:gd name="f42" fmla="val 1302"/>
                    <a:gd name="f43" fmla="val 304"/>
                    <a:gd name="f44" fmla="val 1264"/>
                    <a:gd name="f45" fmla="val 350"/>
                    <a:gd name="f46" fmla="val 1234"/>
                    <a:gd name="f47" fmla="val 388"/>
                    <a:gd name="f48" fmla="val 1204"/>
                    <a:gd name="f49" fmla="val 430"/>
                    <a:gd name="f50" fmla="val 1176"/>
                    <a:gd name="f51" fmla="val 472"/>
                    <a:gd name="f52" fmla="val 1152"/>
                    <a:gd name="f53" fmla="val 514"/>
                    <a:gd name="f54" fmla="val 1110"/>
                    <a:gd name="f55" fmla="val 590"/>
                    <a:gd name="f56" fmla="val 1080"/>
                    <a:gd name="f57" fmla="val 646"/>
                    <a:gd name="f58" fmla="val 1074"/>
                    <a:gd name="f59" fmla="val 644"/>
                    <a:gd name="f60" fmla="val 1068"/>
                    <a:gd name="f61" fmla="val 632"/>
                    <a:gd name="f62" fmla="val 1060"/>
                    <a:gd name="f63" fmla="val 618"/>
                    <a:gd name="f64" fmla="val 1064"/>
                    <a:gd name="f65" fmla="val 610"/>
                    <a:gd name="f66" fmla="val 1066"/>
                    <a:gd name="f67" fmla="val 602"/>
                    <a:gd name="f68" fmla="val 592"/>
                    <a:gd name="f69" fmla="val 586"/>
                    <a:gd name="f70" fmla="val 1052"/>
                    <a:gd name="f71" fmla="val 580"/>
                    <a:gd name="f72" fmla="val 1042"/>
                    <a:gd name="f73" fmla="val 578"/>
                    <a:gd name="f74" fmla="val 1040"/>
                    <a:gd name="f75" fmla="val 574"/>
                    <a:gd name="f76" fmla="val 1036"/>
                    <a:gd name="f77" fmla="val 1032"/>
                    <a:gd name="f78" fmla="val 1024"/>
                    <a:gd name="f79" fmla="val 568"/>
                    <a:gd name="f80" fmla="val 1022"/>
                    <a:gd name="f81" fmla="val 1018"/>
                    <a:gd name="f82" fmla="val 570"/>
                    <a:gd name="f83" fmla="val 1012"/>
                    <a:gd name="f84" fmla="val 1014"/>
                    <a:gd name="f85" fmla="val 1008"/>
                    <a:gd name="f86" fmla="val 1004"/>
                    <a:gd name="f87" fmla="val 1000"/>
                    <a:gd name="f88" fmla="val 990"/>
                    <a:gd name="f89" fmla="val 982"/>
                    <a:gd name="f90" fmla="val 978"/>
                    <a:gd name="f91" fmla="val 976"/>
                    <a:gd name="f92" fmla="val 608"/>
                    <a:gd name="f93" fmla="val 980"/>
                    <a:gd name="f94" fmla="val 616"/>
                    <a:gd name="f95" fmla="val 970"/>
                    <a:gd name="f96" fmla="val 964"/>
                    <a:gd name="f97" fmla="val 958"/>
                    <a:gd name="f98" fmla="val 928"/>
                    <a:gd name="f99" fmla="val 886"/>
                    <a:gd name="f100" fmla="val 860"/>
                    <a:gd name="f101" fmla="val 834"/>
                    <a:gd name="f102" fmla="val 804"/>
                    <a:gd name="f103" fmla="val 774"/>
                    <a:gd name="f104" fmla="val 736"/>
                    <a:gd name="f105" fmla="val 696"/>
                    <a:gd name="f106" fmla="val 656"/>
                    <a:gd name="f107" fmla="val 614"/>
                    <a:gd name="f108" fmla="val 572"/>
                    <a:gd name="f109" fmla="val 528"/>
                    <a:gd name="f110" fmla="val 480"/>
                    <a:gd name="f111" fmla="val 432"/>
                    <a:gd name="f112" fmla="val 382"/>
                    <a:gd name="f113" fmla="val 336"/>
                    <a:gd name="f114" fmla="val 296"/>
                    <a:gd name="f115" fmla="val 230"/>
                    <a:gd name="f116" fmla="val 206"/>
                    <a:gd name="f117" fmla="val 188"/>
                    <a:gd name="f118" fmla="val 122"/>
                    <a:gd name="f119" fmla="val 60"/>
                    <a:gd name="f120" fmla="val 20"/>
                    <a:gd name="f121" fmla="val 114"/>
                    <a:gd name="f122" fmla="val 10"/>
                    <a:gd name="f123" fmla="val 156"/>
                    <a:gd name="f124" fmla="val 32"/>
                    <a:gd name="f125" fmla="val 202"/>
                    <a:gd name="f126" fmla="val 42"/>
                    <a:gd name="f127" fmla="val 218"/>
                    <a:gd name="f128" fmla="val 54"/>
                    <a:gd name="f129" fmla="val 232"/>
                    <a:gd name="f130" fmla="val 58"/>
                    <a:gd name="f131" fmla="val 236"/>
                    <a:gd name="f132" fmla="val 64"/>
                    <a:gd name="f133" fmla="val 240"/>
                    <a:gd name="f134" fmla="val 68"/>
                    <a:gd name="f135" fmla="val 242"/>
                    <a:gd name="f136" fmla="val 72"/>
                    <a:gd name="f137" fmla="val 246"/>
                    <a:gd name="f138" fmla="val 258"/>
                    <a:gd name="f139" fmla="val 82"/>
                    <a:gd name="f140" fmla="val 272"/>
                    <a:gd name="f141" fmla="val 90"/>
                    <a:gd name="f142" fmla="val 286"/>
                    <a:gd name="f143" fmla="val 100"/>
                    <a:gd name="f144" fmla="val 298"/>
                    <a:gd name="f145" fmla="val 108"/>
                    <a:gd name="f146" fmla="val 302"/>
                    <a:gd name="f147" fmla="val 308"/>
                    <a:gd name="f148" fmla="val 312"/>
                    <a:gd name="f149" fmla="val 128"/>
                    <a:gd name="f150" fmla="val 318"/>
                    <a:gd name="f151" fmla="val 140"/>
                    <a:gd name="f152" fmla="val 332"/>
                    <a:gd name="f153" fmla="val 150"/>
                    <a:gd name="f154" fmla="val 348"/>
                    <a:gd name="f155" fmla="val 154"/>
                    <a:gd name="f156" fmla="val 358"/>
                    <a:gd name="f157" fmla="val 364"/>
                    <a:gd name="f158" fmla="val 158"/>
                    <a:gd name="f159" fmla="val 370"/>
                    <a:gd name="f160" fmla="val 170"/>
                    <a:gd name="f161" fmla="val 384"/>
                    <a:gd name="f162" fmla="val 186"/>
                    <a:gd name="f163" fmla="val 404"/>
                    <a:gd name="f164" fmla="val 190"/>
                    <a:gd name="f165" fmla="val 428"/>
                    <a:gd name="f166" fmla="val 192"/>
                    <a:gd name="f167" fmla="val 446"/>
                    <a:gd name="f168" fmla="val 452"/>
                    <a:gd name="f169" fmla="val 458"/>
                    <a:gd name="f170" fmla="val 462"/>
                    <a:gd name="f171" fmla="val 466"/>
                    <a:gd name="f172" fmla="val 194"/>
                    <a:gd name="f173" fmla="val 474"/>
                    <a:gd name="f174" fmla="val 484"/>
                    <a:gd name="f175" fmla="val 210"/>
                    <a:gd name="f176" fmla="val 488"/>
                    <a:gd name="f177" fmla="val 214"/>
                    <a:gd name="f178" fmla="val 498"/>
                    <a:gd name="f179" fmla="val 216"/>
                    <a:gd name="f180" fmla="val 506"/>
                    <a:gd name="f181" fmla="val 512"/>
                    <a:gd name="f182" fmla="val 518"/>
                    <a:gd name="f183" fmla="val 526"/>
                    <a:gd name="f184" fmla="val 212"/>
                    <a:gd name="f185" fmla="val 532"/>
                    <a:gd name="f186" fmla="val 542"/>
                    <a:gd name="f187" fmla="val 552"/>
                    <a:gd name="f188" fmla="val 562"/>
                    <a:gd name="f189" fmla="val 228"/>
                    <a:gd name="f190" fmla="val 238"/>
                    <a:gd name="f191" fmla="val 594"/>
                    <a:gd name="f192" fmla="val 598"/>
                    <a:gd name="f193" fmla="val 612"/>
                    <a:gd name="f194" fmla="val 250"/>
                    <a:gd name="f195" fmla="val 628"/>
                    <a:gd name="f196" fmla="val 252"/>
                    <a:gd name="f197" fmla="val 254"/>
                    <a:gd name="f198" fmla="val 642"/>
                    <a:gd name="f199" fmla="val 264"/>
                    <a:gd name="f200" fmla="val 278"/>
                    <a:gd name="f201" fmla="val 678"/>
                    <a:gd name="f202" fmla="val 294"/>
                    <a:gd name="f203" fmla="val 698"/>
                    <a:gd name="f204" fmla="val 712"/>
                    <a:gd name="f205" fmla="val 316"/>
                    <a:gd name="f206" fmla="val 734"/>
                    <a:gd name="f207" fmla="val 320"/>
                    <a:gd name="f208" fmla="val 740"/>
                    <a:gd name="f209" fmla="val 326"/>
                    <a:gd name="f210" fmla="val 744"/>
                    <a:gd name="f211" fmla="val 344"/>
                    <a:gd name="f212" fmla="val 752"/>
                    <a:gd name="f213" fmla="val 760"/>
                    <a:gd name="f214" fmla="val 414"/>
                    <a:gd name="f215" fmla="val 768"/>
                    <a:gd name="f216" fmla="val 468"/>
                    <a:gd name="f217" fmla="val 516"/>
                    <a:gd name="f218" fmla="val 584"/>
                    <a:gd name="f219" fmla="val 772"/>
                    <a:gd name="f220" fmla="val 626"/>
                    <a:gd name="f221" fmla="val 778"/>
                    <a:gd name="f222" fmla="val 780"/>
                    <a:gd name="f223" fmla="val 596"/>
                    <a:gd name="f224" fmla="val 796"/>
                    <a:gd name="f225" fmla="val 814"/>
                    <a:gd name="f226" fmla="val 832"/>
                    <a:gd name="f227" fmla="val 850"/>
                    <a:gd name="f228" fmla="val 890"/>
                    <a:gd name="f229" fmla="val 442"/>
                    <a:gd name="f230" fmla="val 918"/>
                    <a:gd name="f231" fmla="val 422"/>
                    <a:gd name="f232" fmla="val 938"/>
                    <a:gd name="f233" fmla="val 952"/>
                    <a:gd name="f234" fmla="val 412"/>
                    <a:gd name="f235" fmla="val 416"/>
                    <a:gd name="f236" fmla="val 962"/>
                    <a:gd name="f237" fmla="val 418"/>
                    <a:gd name="f238" fmla="val 420"/>
                    <a:gd name="f239" fmla="val 996"/>
                    <a:gd name="f240" fmla="val 438"/>
                    <a:gd name="f241" fmla="val 1020"/>
                    <a:gd name="f242" fmla="val 1044"/>
                    <a:gd name="f243" fmla="val 1102"/>
                    <a:gd name="f244" fmla="val 490"/>
                    <a:gd name="f245" fmla="val 1130"/>
                    <a:gd name="f246" fmla="val 500"/>
                    <a:gd name="f247" fmla="val 1142"/>
                    <a:gd name="f248" fmla="val 510"/>
                    <a:gd name="f249" fmla="val 520"/>
                    <a:gd name="f250" fmla="val 1160"/>
                    <a:gd name="f251" fmla="val 530"/>
                    <a:gd name="f252" fmla="val 1166"/>
                    <a:gd name="f253" fmla="val 548"/>
                    <a:gd name="f254" fmla="val 1174"/>
                    <a:gd name="f255" fmla="val 560"/>
                    <a:gd name="f256" fmla="val 1184"/>
                    <a:gd name="f257" fmla="val 1194"/>
                    <a:gd name="f258" fmla="val 1214"/>
                    <a:gd name="f259" fmla="val 1222"/>
                    <a:gd name="f260" fmla="val 1228"/>
                    <a:gd name="f261" fmla="val 1236"/>
                    <a:gd name="f262" fmla="val 588"/>
                    <a:gd name="f263" fmla="val 1256"/>
                    <a:gd name="f264" fmla="val 1268"/>
                    <a:gd name="f265" fmla="val 604"/>
                    <a:gd name="f266" fmla="val 1278"/>
                    <a:gd name="f267" fmla="val 1284"/>
                    <a:gd name="f268" fmla="val 1288"/>
                    <a:gd name="f269" fmla="val 1290"/>
                    <a:gd name="f270" fmla="val 638"/>
                    <a:gd name="f271" fmla="val 1294"/>
                    <a:gd name="f272" fmla="val 1300"/>
                    <a:gd name="f273" fmla="val 1306"/>
                    <a:gd name="f274" fmla="val 652"/>
                    <a:gd name="f275" fmla="val 1322"/>
                    <a:gd name="f276" fmla="val 1340"/>
                    <a:gd name="f277" fmla="val 660"/>
                    <a:gd name="f278" fmla="val 1374"/>
                    <a:gd name="f279" fmla="val 662"/>
                    <a:gd name="f280" fmla="val 1388"/>
                    <a:gd name="f281" fmla="val 1404"/>
                    <a:gd name="f282" fmla="val 1420"/>
                    <a:gd name="f283" fmla="val 1442"/>
                    <a:gd name="f284" fmla="val 650"/>
                    <a:gd name="f285" fmla="val 1464"/>
                    <a:gd name="f286" fmla="val 1486"/>
                    <a:gd name="f287" fmla="val 636"/>
                    <a:gd name="f288" fmla="val 1498"/>
                    <a:gd name="f289" fmla="val 630"/>
                    <a:gd name="f290" fmla="val 1508"/>
                    <a:gd name="f291" fmla="val 622"/>
                    <a:gd name="f292" fmla="val 1518"/>
                    <a:gd name="f293" fmla="val 1528"/>
                    <a:gd name="f294" fmla="val 1544"/>
                    <a:gd name="f295" fmla="val 582"/>
                    <a:gd name="f296" fmla="val 1580"/>
                    <a:gd name="f297" fmla="val 550"/>
                    <a:gd name="f298" fmla="val 1596"/>
                    <a:gd name="f299" fmla="val 1602"/>
                    <a:gd name="f300" fmla="val 538"/>
                    <a:gd name="f301" fmla="val 1616"/>
                    <a:gd name="f302" fmla="val 1632"/>
                    <a:gd name="f303" fmla="val 522"/>
                    <a:gd name="f304" fmla="val 1652"/>
                    <a:gd name="f305" fmla="val 1676"/>
                    <a:gd name="f306" fmla="val 1698"/>
                    <a:gd name="f307" fmla="val 1716"/>
                    <a:gd name="f308" fmla="val 1724"/>
                    <a:gd name="f309" fmla="val 1732"/>
                    <a:gd name="f310" fmla="val 1736"/>
                    <a:gd name="f311" fmla="val 544"/>
                    <a:gd name="f312" fmla="val 554"/>
                    <a:gd name="f313" fmla="val 1734"/>
                    <a:gd name="f314" fmla="val 558"/>
                    <a:gd name="f315" fmla="val 640"/>
                    <a:gd name="f316" fmla="val 1640"/>
                    <a:gd name="f317" fmla="val 1610"/>
                    <a:gd name="f318" fmla="val 648"/>
                    <a:gd name="f319" fmla="val 1598"/>
                    <a:gd name="f320" fmla="val 658"/>
                    <a:gd name="f321" fmla="val 1590"/>
                    <a:gd name="f322" fmla="val 664"/>
                    <a:gd name="f323" fmla="val 1588"/>
                    <a:gd name="f324" fmla="val 670"/>
                    <a:gd name="f325" fmla="val 1586"/>
                    <a:gd name="f326" fmla="val 1582"/>
                    <a:gd name="f327" fmla="val 684"/>
                    <a:gd name="f328" fmla="val 1578"/>
                    <a:gd name="f329" fmla="val 1562"/>
                    <a:gd name="f330" fmla="val 1538"/>
                    <a:gd name="f331" fmla="val 732"/>
                    <a:gd name="f332" fmla="val 1520"/>
                    <a:gd name="f333" fmla="val 1500"/>
                    <a:gd name="f334" fmla="val 770"/>
                    <a:gd name="f335" fmla="val 1476"/>
                    <a:gd name="f336" fmla="val 790"/>
                    <a:gd name="f337" fmla="val 1446"/>
                    <a:gd name="f338" fmla="val 812"/>
                    <a:gd name="f339" fmla="val 1410"/>
                    <a:gd name="f340" fmla="val 830"/>
                    <a:gd name="f341" fmla="val 836"/>
                    <a:gd name="f342" fmla="val 1356"/>
                    <a:gd name="f343" fmla="val 840"/>
                    <a:gd name="f344" fmla="val 854"/>
                    <a:gd name="f345" fmla="val 1266"/>
                    <a:gd name="f346" fmla="val 878"/>
                    <a:gd name="f347" fmla="val 1136"/>
                    <a:gd name="f348" fmla="val 1070"/>
                    <a:gd name="f349" fmla="val 904"/>
                    <a:gd name="f350" fmla="val 910"/>
                    <a:gd name="f351" fmla="val 992"/>
                    <a:gd name="f352" fmla="val 916"/>
                    <a:gd name="f353" fmla="val 974"/>
                    <a:gd name="f354" fmla="val 922"/>
                    <a:gd name="f355" fmla="val 924"/>
                    <a:gd name="f356" fmla="val 960"/>
                    <a:gd name="f357" fmla="val 926"/>
                    <a:gd name="f358" fmla="val 932"/>
                    <a:gd name="f359" fmla="val 954"/>
                    <a:gd name="f360" fmla="val 950"/>
                    <a:gd name="f361" fmla="val 942"/>
                    <a:gd name="f362" fmla="val 908"/>
                    <a:gd name="f363" fmla="val 968"/>
                    <a:gd name="f364" fmla="val 972"/>
                    <a:gd name="f365" fmla="val 994"/>
                    <a:gd name="f366" fmla="val 1146"/>
                    <a:gd name="f367" fmla="val 1150"/>
                    <a:gd name="f368" fmla="val 1170"/>
                    <a:gd name="f369" fmla="val 1202"/>
                    <a:gd name="f370" fmla="val 1252"/>
                    <a:gd name="f371" fmla="val 984"/>
                    <a:gd name="f372" fmla="val 1016"/>
                    <a:gd name="f373" fmla="val 1320"/>
                    <a:gd name="f374" fmla="val 1292"/>
                    <a:gd name="f375" fmla="val 1054"/>
                    <a:gd name="f376" fmla="val 1076"/>
                    <a:gd name="f377" fmla="val 1062"/>
                    <a:gd name="f378" fmla="val 1088"/>
                    <a:gd name="f379" fmla="val 1100"/>
                    <a:gd name="f380" fmla="val 1106"/>
                    <a:gd name="f381" fmla="val 1112"/>
                    <a:gd name="f382" fmla="val 1114"/>
                    <a:gd name="f383" fmla="val 1116"/>
                    <a:gd name="f384" fmla="val 1122"/>
                    <a:gd name="f385" fmla="val 1128"/>
                    <a:gd name="f386" fmla="val 1134"/>
                    <a:gd name="f387" fmla="val 1148"/>
                    <a:gd name="f388" fmla="val 1198"/>
                    <a:gd name="f389" fmla="val 1208"/>
                    <a:gd name="f390" fmla="val 1226"/>
                    <a:gd name="f391" fmla="val 1248"/>
                    <a:gd name="f392" fmla="val 1286"/>
                    <a:gd name="f393" fmla="val 1304"/>
                    <a:gd name="f394" fmla="val 1326"/>
                    <a:gd name="f395" fmla="val 1354"/>
                    <a:gd name="f396" fmla="val 1360"/>
                    <a:gd name="f397" fmla="val 1366"/>
                    <a:gd name="f398" fmla="val 1380"/>
                    <a:gd name="f399" fmla="val 1390"/>
                    <a:gd name="f400" fmla="val 1402"/>
                    <a:gd name="f401" fmla="val 1398"/>
                    <a:gd name="f402" fmla="val 1480"/>
                    <a:gd name="f403" fmla="val 1484"/>
                    <a:gd name="f404" fmla="val 1494"/>
                    <a:gd name="f405" fmla="val 1506"/>
                    <a:gd name="f406" fmla="val 1512"/>
                    <a:gd name="f407" fmla="val 1516"/>
                    <a:gd name="f408" fmla="val 1522"/>
                    <a:gd name="f409" fmla="val 1490"/>
                    <a:gd name="f410" fmla="val 1456"/>
                    <a:gd name="f411" fmla="val 1416"/>
                    <a:gd name="f412" fmla="val 1408"/>
                    <a:gd name="f413" fmla="val 1396"/>
                    <a:gd name="f414" fmla="val 1386"/>
                    <a:gd name="f415" fmla="val 1378"/>
                    <a:gd name="f416" fmla="val 1376"/>
                    <a:gd name="f417" fmla="val 1392"/>
                    <a:gd name="f418" fmla="val 1400"/>
                    <a:gd name="f419" fmla="val 1406"/>
                    <a:gd name="f420" fmla="val 1422"/>
                    <a:gd name="f421" fmla="val 1432"/>
                    <a:gd name="f422" fmla="val 1450"/>
                    <a:gd name="f423" fmla="val 1460"/>
                    <a:gd name="f424" fmla="val 1470"/>
                    <a:gd name="f425" fmla="val 1478"/>
                    <a:gd name="f426" fmla="val 1548"/>
                    <a:gd name="f427" fmla="val 1564"/>
                    <a:gd name="f428" fmla="val 1592"/>
                    <a:gd name="f429" fmla="val 1600"/>
                    <a:gd name="f430" fmla="val 1608"/>
                    <a:gd name="f431" fmla="val 1618"/>
                    <a:gd name="f432" fmla="val 1620"/>
                    <a:gd name="f433" fmla="val 1622"/>
                    <a:gd name="f434" fmla="val 1626"/>
                    <a:gd name="f435" fmla="val 1624"/>
                    <a:gd name="f436" fmla="val 1614"/>
                    <a:gd name="f437" fmla="val 1566"/>
                    <a:gd name="f438" fmla="val 1496"/>
                    <a:gd name="f439" fmla="val 1440"/>
                    <a:gd name="f440" fmla="val 1412"/>
                    <a:gd name="f441" fmla="val 1454"/>
                    <a:gd name="f442" fmla="val 1570"/>
                    <a:gd name="f443" fmla="val 1674"/>
                    <a:gd name="f444" fmla="val 1694"/>
                    <a:gd name="f445" fmla="val 1710"/>
                    <a:gd name="f446" fmla="val 1718"/>
                    <a:gd name="f447" fmla="val 1722"/>
                    <a:gd name="f448" fmla="val 1744"/>
                    <a:gd name="f449" fmla="val 1760"/>
                    <a:gd name="f450" fmla="val 1774"/>
                    <a:gd name="f451" fmla="val 1782"/>
                    <a:gd name="f452" fmla="val 1786"/>
                    <a:gd name="f453" fmla="val 1788"/>
                    <a:gd name="f454" fmla="val 1792"/>
                    <a:gd name="f455" fmla="val 1796"/>
                    <a:gd name="f456" fmla="val 1798"/>
                    <a:gd name="f457" fmla="val 1802"/>
                    <a:gd name="f458" fmla="val 1806"/>
                    <a:gd name="f459" fmla="val 1810"/>
                    <a:gd name="f460" fmla="val 1820"/>
                    <a:gd name="f461" fmla="val 1824"/>
                    <a:gd name="f462" fmla="val 1826"/>
                    <a:gd name="f463" fmla="val 1822"/>
                    <a:gd name="f464" fmla="val 1828"/>
                    <a:gd name="f465" fmla="val 1842"/>
                    <a:gd name="f466" fmla="val 1848"/>
                    <a:gd name="f467" fmla="val 1846"/>
                    <a:gd name="f468" fmla="val 1852"/>
                    <a:gd name="f469" fmla="val 1868"/>
                    <a:gd name="f470" fmla="val 1880"/>
                    <a:gd name="f471" fmla="val 1882"/>
                    <a:gd name="f472" fmla="val 1884"/>
                    <a:gd name="f473" fmla="val 1888"/>
                    <a:gd name="f474" fmla="val 1896"/>
                    <a:gd name="f475" fmla="val 1910"/>
                    <a:gd name="f476" fmla="val 1924"/>
                    <a:gd name="f477" fmla="val 1930"/>
                    <a:gd name="f478" fmla="val 1936"/>
                    <a:gd name="f479" fmla="val 1946"/>
                    <a:gd name="f480" fmla="val 1956"/>
                    <a:gd name="f481" fmla="val 1960"/>
                    <a:gd name="f482" fmla="val 1966"/>
                    <a:gd name="f483" fmla="val 1970"/>
                    <a:gd name="f484" fmla="val 1974"/>
                    <a:gd name="f485" fmla="val 1980"/>
                    <a:gd name="f486" fmla="val 1984"/>
                    <a:gd name="f487" fmla="val 1994"/>
                    <a:gd name="f488" fmla="val 2006"/>
                    <a:gd name="f489" fmla="val 2028"/>
                    <a:gd name="f490" fmla="+- 0 0 -90"/>
                    <a:gd name="f491" fmla="*/ f3 1 2038"/>
                    <a:gd name="f492" fmla="*/ f4 1 1738"/>
                    <a:gd name="f493" fmla="+- f7 0 f5"/>
                    <a:gd name="f494" fmla="+- f6 0 f5"/>
                    <a:gd name="f495" fmla="*/ f490 f0 1"/>
                    <a:gd name="f496" fmla="*/ f494 1 2038"/>
                    <a:gd name="f497" fmla="*/ f493 1 1738"/>
                    <a:gd name="f498" fmla="*/ f495 1 f2"/>
                    <a:gd name="f499" fmla="*/ 1778 1 f496"/>
                    <a:gd name="f500" fmla="*/ 8 1 f497"/>
                    <a:gd name="f501" fmla="*/ 1424 1 f496"/>
                    <a:gd name="f502" fmla="*/ 184 1 f497"/>
                    <a:gd name="f503" fmla="*/ 1152 1 f496"/>
                    <a:gd name="f504" fmla="*/ 514 1 f497"/>
                    <a:gd name="f505" fmla="*/ 1064 1 f496"/>
                    <a:gd name="f506" fmla="*/ 610 1 f497"/>
                    <a:gd name="f507" fmla="*/ 1042 1 f496"/>
                    <a:gd name="f508" fmla="*/ 574 1 f497"/>
                    <a:gd name="f509" fmla="*/ 1014 1 f496"/>
                    <a:gd name="f510" fmla="*/ 982 1 f496"/>
                    <a:gd name="f511" fmla="*/ 586 1 f497"/>
                    <a:gd name="f512" fmla="*/ 964 1 f496"/>
                    <a:gd name="f513" fmla="*/ 644 1 f497"/>
                    <a:gd name="f514" fmla="*/ 774 1 f496"/>
                    <a:gd name="f515" fmla="*/ 350 1 f497"/>
                    <a:gd name="f516" fmla="*/ 432 1 f496"/>
                    <a:gd name="f517" fmla="*/ 66 1 f497"/>
                    <a:gd name="f518" fmla="*/ 60 1 f496"/>
                    <a:gd name="f519" fmla="*/ 14 1 f497"/>
                    <a:gd name="f520" fmla="*/ 58 1 f496"/>
                    <a:gd name="f521" fmla="*/ 236 1 f497"/>
                    <a:gd name="f522" fmla="*/ 100 1 f496"/>
                    <a:gd name="f523" fmla="*/ 298 1 f497"/>
                    <a:gd name="f524" fmla="*/ 154 1 f496"/>
                    <a:gd name="f525" fmla="*/ 358 1 f497"/>
                    <a:gd name="f526" fmla="*/ 190 1 f496"/>
                    <a:gd name="f527" fmla="*/ 458 1 f497"/>
                    <a:gd name="f528" fmla="*/ 216 1 f496"/>
                    <a:gd name="f529" fmla="*/ 506 1 f497"/>
                    <a:gd name="f530" fmla="*/ 228 1 f496"/>
                    <a:gd name="f531" fmla="*/ 580 1 f497"/>
                    <a:gd name="f532" fmla="*/ 252 1 f496"/>
                    <a:gd name="f533" fmla="*/ 632 1 f497"/>
                    <a:gd name="f534" fmla="*/ 320 1 f496"/>
                    <a:gd name="f535" fmla="*/ 740 1 f497"/>
                    <a:gd name="f536" fmla="*/ 628 1 f496"/>
                    <a:gd name="f537" fmla="*/ 780 1 f497"/>
                    <a:gd name="f538" fmla="*/ 422 1 f496"/>
                    <a:gd name="f539" fmla="*/ 938 1 f497"/>
                    <a:gd name="f540" fmla="*/ 446 1 f496"/>
                    <a:gd name="f541" fmla="*/ 1044 1 f497"/>
                    <a:gd name="f542" fmla="*/ 548 1 f496"/>
                    <a:gd name="f543" fmla="*/ 1174 1 f497"/>
                    <a:gd name="f544" fmla="*/ 588 1 f496"/>
                    <a:gd name="f545" fmla="*/ 1256 1 f497"/>
                    <a:gd name="f546" fmla="*/ 646 1 f496"/>
                    <a:gd name="f547" fmla="*/ 1306 1 f497"/>
                    <a:gd name="f548" fmla="*/ 650 1 f496"/>
                    <a:gd name="f549" fmla="*/ 1464 1 f497"/>
                    <a:gd name="f550" fmla="*/ 562 1 f496"/>
                    <a:gd name="f551" fmla="*/ 1580 1 f497"/>
                    <a:gd name="f552" fmla="*/ 516 1 f496"/>
                    <a:gd name="f553" fmla="*/ 1698 1 f497"/>
                    <a:gd name="f554" fmla="*/ 554 1 f496"/>
                    <a:gd name="f555" fmla="*/ 1734 1 f497"/>
                    <a:gd name="f556" fmla="*/ 670 1 f496"/>
                    <a:gd name="f557" fmla="*/ 1586 1 f497"/>
                    <a:gd name="f558" fmla="*/ 770 1 f496"/>
                    <a:gd name="f559" fmla="*/ 1476 1 f497"/>
                    <a:gd name="f560" fmla="*/ 890 1 f496"/>
                    <a:gd name="f561" fmla="*/ 1070 1 f497"/>
                    <a:gd name="f562" fmla="*/ 938 1 f496"/>
                    <a:gd name="f563" fmla="*/ 954 1 f497"/>
                    <a:gd name="f564" fmla="*/ 962 1 f496"/>
                    <a:gd name="f565" fmla="*/ 1146 1 f497"/>
                    <a:gd name="f566" fmla="*/ 1022 1 f496"/>
                    <a:gd name="f567" fmla="*/ 1320 1 f497"/>
                    <a:gd name="f568" fmla="*/ 1076 1 f496"/>
                    <a:gd name="f569" fmla="*/ 1068 1 f497"/>
                    <a:gd name="f570" fmla="*/ 1106 1 f496"/>
                    <a:gd name="f571" fmla="*/ 958 1 f497"/>
                    <a:gd name="f572" fmla="*/ 1160 1 f496"/>
                    <a:gd name="f573" fmla="*/ 1136 1 f497"/>
                    <a:gd name="f574" fmla="*/ 1268 1 f496"/>
                    <a:gd name="f575" fmla="*/ 1366 1 f496"/>
                    <a:gd name="f576" fmla="*/ 1494 1 f496"/>
                    <a:gd name="f577" fmla="*/ 1738 1 f497"/>
                    <a:gd name="f578" fmla="*/ 1520 1 f496"/>
                    <a:gd name="f579" fmla="*/ 1676 1 f497"/>
                    <a:gd name="f580" fmla="*/ 1456 1 f496"/>
                    <a:gd name="f581" fmla="*/ 1558 1 f497"/>
                    <a:gd name="f582" fmla="*/ 1382 1 f496"/>
                    <a:gd name="f583" fmla="*/ 1442 1 f497"/>
                    <a:gd name="f584" fmla="*/ 1396 1 f496"/>
                    <a:gd name="f585" fmla="*/ 1300 1 f497"/>
                    <a:gd name="f586" fmla="*/ 1460 1 f496"/>
                    <a:gd name="f587" fmla="*/ 1236 1 f497"/>
                    <a:gd name="f588" fmla="*/ 1508 1 f496"/>
                    <a:gd name="f589" fmla="*/ 1166 1 f497"/>
                    <a:gd name="f590" fmla="*/ 1600 1 f496"/>
                    <a:gd name="f591" fmla="*/ 1020 1 f497"/>
                    <a:gd name="f592" fmla="*/ 1596 1 f496"/>
                    <a:gd name="f593" fmla="*/ 918 1 f497"/>
                    <a:gd name="f594" fmla="*/ 1454 1 f496"/>
                    <a:gd name="f595" fmla="*/ 772 1 f497"/>
                    <a:gd name="f596" fmla="*/ 1722 1 f496"/>
                    <a:gd name="f597" fmla="*/ 734 1 f497"/>
                    <a:gd name="f598" fmla="*/ 1788 1 f496"/>
                    <a:gd name="f599" fmla="*/ 628 1 f497"/>
                    <a:gd name="f600" fmla="*/ 1820 1 f496"/>
                    <a:gd name="f601" fmla="*/ 562 1 f497"/>
                    <a:gd name="f602" fmla="*/ 1824 1 f496"/>
                    <a:gd name="f603" fmla="*/ 498 1 f497"/>
                    <a:gd name="f604" fmla="*/ 1846 1 f496"/>
                    <a:gd name="f605" fmla="*/ 452 1 f497"/>
                    <a:gd name="f606" fmla="*/ 1884 1 f496"/>
                    <a:gd name="f607" fmla="*/ 1946 1 f496"/>
                    <a:gd name="f608" fmla="*/ 286 1 f497"/>
                    <a:gd name="f609" fmla="*/ 1984 1 f496"/>
                    <a:gd name="f610" fmla="*/ 232 1 f497"/>
                    <a:gd name="f611" fmla="*/ 582 1 f497"/>
                    <a:gd name="f612" fmla="*/ 0 1 f496"/>
                    <a:gd name="f613" fmla="*/ f6 1 f496"/>
                    <a:gd name="f614" fmla="*/ 0 1 f497"/>
                    <a:gd name="f615" fmla="*/ f7 1 f497"/>
                    <a:gd name="f616" fmla="+- f498 0 f1"/>
                    <a:gd name="f617" fmla="*/ f612 f491 1"/>
                    <a:gd name="f618" fmla="*/ f613 f491 1"/>
                    <a:gd name="f619" fmla="*/ f615 f492 1"/>
                    <a:gd name="f620" fmla="*/ f614 f492 1"/>
                    <a:gd name="f621" fmla="*/ f499 f491 1"/>
                    <a:gd name="f622" fmla="*/ f500 f492 1"/>
                    <a:gd name="f623" fmla="*/ f501 f491 1"/>
                    <a:gd name="f624" fmla="*/ f502 f492 1"/>
                    <a:gd name="f625" fmla="*/ f503 f491 1"/>
                    <a:gd name="f626" fmla="*/ f504 f492 1"/>
                    <a:gd name="f627" fmla="*/ f505 f491 1"/>
                    <a:gd name="f628" fmla="*/ f506 f492 1"/>
                    <a:gd name="f629" fmla="*/ f507 f491 1"/>
                    <a:gd name="f630" fmla="*/ f508 f492 1"/>
                    <a:gd name="f631" fmla="*/ f509 f491 1"/>
                    <a:gd name="f632" fmla="*/ f510 f491 1"/>
                    <a:gd name="f633" fmla="*/ f511 f492 1"/>
                    <a:gd name="f634" fmla="*/ f512 f491 1"/>
                    <a:gd name="f635" fmla="*/ f513 f492 1"/>
                    <a:gd name="f636" fmla="*/ f514 f491 1"/>
                    <a:gd name="f637" fmla="*/ f515 f492 1"/>
                    <a:gd name="f638" fmla="*/ f516 f491 1"/>
                    <a:gd name="f639" fmla="*/ f517 f492 1"/>
                    <a:gd name="f640" fmla="*/ f518 f491 1"/>
                    <a:gd name="f641" fmla="*/ f519 f492 1"/>
                    <a:gd name="f642" fmla="*/ f520 f491 1"/>
                    <a:gd name="f643" fmla="*/ f521 f492 1"/>
                    <a:gd name="f644" fmla="*/ f522 f491 1"/>
                    <a:gd name="f645" fmla="*/ f523 f492 1"/>
                    <a:gd name="f646" fmla="*/ f524 f491 1"/>
                    <a:gd name="f647" fmla="*/ f525 f492 1"/>
                    <a:gd name="f648" fmla="*/ f526 f491 1"/>
                    <a:gd name="f649" fmla="*/ f527 f492 1"/>
                    <a:gd name="f650" fmla="*/ f528 f491 1"/>
                    <a:gd name="f651" fmla="*/ f529 f492 1"/>
                    <a:gd name="f652" fmla="*/ f530 f491 1"/>
                    <a:gd name="f653" fmla="*/ f531 f492 1"/>
                    <a:gd name="f654" fmla="*/ f532 f491 1"/>
                    <a:gd name="f655" fmla="*/ f533 f492 1"/>
                    <a:gd name="f656" fmla="*/ f534 f491 1"/>
                    <a:gd name="f657" fmla="*/ f535 f492 1"/>
                    <a:gd name="f658" fmla="*/ f536 f491 1"/>
                    <a:gd name="f659" fmla="*/ f537 f492 1"/>
                    <a:gd name="f660" fmla="*/ f538 f491 1"/>
                    <a:gd name="f661" fmla="*/ f539 f492 1"/>
                    <a:gd name="f662" fmla="*/ f540 f491 1"/>
                    <a:gd name="f663" fmla="*/ f541 f492 1"/>
                    <a:gd name="f664" fmla="*/ f542 f491 1"/>
                    <a:gd name="f665" fmla="*/ f543 f492 1"/>
                    <a:gd name="f666" fmla="*/ f544 f491 1"/>
                    <a:gd name="f667" fmla="*/ f545 f492 1"/>
                    <a:gd name="f668" fmla="*/ f546 f491 1"/>
                    <a:gd name="f669" fmla="*/ f547 f492 1"/>
                    <a:gd name="f670" fmla="*/ f548 f491 1"/>
                    <a:gd name="f671" fmla="*/ f549 f492 1"/>
                    <a:gd name="f672" fmla="*/ f550 f491 1"/>
                    <a:gd name="f673" fmla="*/ f551 f492 1"/>
                    <a:gd name="f674" fmla="*/ f552 f491 1"/>
                    <a:gd name="f675" fmla="*/ f553 f492 1"/>
                    <a:gd name="f676" fmla="*/ f554 f491 1"/>
                    <a:gd name="f677" fmla="*/ f555 f492 1"/>
                    <a:gd name="f678" fmla="*/ f556 f491 1"/>
                    <a:gd name="f679" fmla="*/ f557 f492 1"/>
                    <a:gd name="f680" fmla="*/ f558 f491 1"/>
                    <a:gd name="f681" fmla="*/ f559 f492 1"/>
                    <a:gd name="f682" fmla="*/ f560 f491 1"/>
                    <a:gd name="f683" fmla="*/ f561 f492 1"/>
                    <a:gd name="f684" fmla="*/ f562 f491 1"/>
                    <a:gd name="f685" fmla="*/ f563 f492 1"/>
                    <a:gd name="f686" fmla="*/ f564 f491 1"/>
                    <a:gd name="f687" fmla="*/ f565 f492 1"/>
                    <a:gd name="f688" fmla="*/ f566 f491 1"/>
                    <a:gd name="f689" fmla="*/ f567 f492 1"/>
                    <a:gd name="f690" fmla="*/ f568 f491 1"/>
                    <a:gd name="f691" fmla="*/ f569 f492 1"/>
                    <a:gd name="f692" fmla="*/ f570 f491 1"/>
                    <a:gd name="f693" fmla="*/ f571 f492 1"/>
                    <a:gd name="f694" fmla="*/ f572 f491 1"/>
                    <a:gd name="f695" fmla="*/ f573 f492 1"/>
                    <a:gd name="f696" fmla="*/ f574 f491 1"/>
                    <a:gd name="f697" fmla="*/ f575 f491 1"/>
                    <a:gd name="f698" fmla="*/ f576 f491 1"/>
                    <a:gd name="f699" fmla="*/ f577 f492 1"/>
                    <a:gd name="f700" fmla="*/ f578 f491 1"/>
                    <a:gd name="f701" fmla="*/ f579 f492 1"/>
                    <a:gd name="f702" fmla="*/ f580 f491 1"/>
                    <a:gd name="f703" fmla="*/ f581 f492 1"/>
                    <a:gd name="f704" fmla="*/ f582 f491 1"/>
                    <a:gd name="f705" fmla="*/ f583 f492 1"/>
                    <a:gd name="f706" fmla="*/ f584 f491 1"/>
                    <a:gd name="f707" fmla="*/ f585 f492 1"/>
                    <a:gd name="f708" fmla="*/ f586 f491 1"/>
                    <a:gd name="f709" fmla="*/ f587 f492 1"/>
                    <a:gd name="f710" fmla="*/ f588 f491 1"/>
                    <a:gd name="f711" fmla="*/ f589 f492 1"/>
                    <a:gd name="f712" fmla="*/ f590 f491 1"/>
                    <a:gd name="f713" fmla="*/ f591 f492 1"/>
                    <a:gd name="f714" fmla="*/ f592 f491 1"/>
                    <a:gd name="f715" fmla="*/ f593 f492 1"/>
                    <a:gd name="f716" fmla="*/ f594 f491 1"/>
                    <a:gd name="f717" fmla="*/ f595 f492 1"/>
                    <a:gd name="f718" fmla="*/ f596 f491 1"/>
                    <a:gd name="f719" fmla="*/ f597 f492 1"/>
                    <a:gd name="f720" fmla="*/ f598 f491 1"/>
                    <a:gd name="f721" fmla="*/ f599 f492 1"/>
                    <a:gd name="f722" fmla="*/ f600 f491 1"/>
                    <a:gd name="f723" fmla="*/ f601 f492 1"/>
                    <a:gd name="f724" fmla="*/ f602 f491 1"/>
                    <a:gd name="f725" fmla="*/ f603 f492 1"/>
                    <a:gd name="f726" fmla="*/ f604 f491 1"/>
                    <a:gd name="f727" fmla="*/ f605 f492 1"/>
                    <a:gd name="f728" fmla="*/ f606 f491 1"/>
                    <a:gd name="f729" fmla="*/ f607 f491 1"/>
                    <a:gd name="f730" fmla="*/ f608 f492 1"/>
                    <a:gd name="f731" fmla="*/ f609 f491 1"/>
                    <a:gd name="f732" fmla="*/ f610 f492 1"/>
                    <a:gd name="f733" fmla="*/ f611 f49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16">
                      <a:pos x="f621" y="f622"/>
                    </a:cxn>
                    <a:cxn ang="f616">
                      <a:pos x="f623" y="f624"/>
                    </a:cxn>
                    <a:cxn ang="f616">
                      <a:pos x="f625" y="f626"/>
                    </a:cxn>
                    <a:cxn ang="f616">
                      <a:pos x="f627" y="f628"/>
                    </a:cxn>
                    <a:cxn ang="f616">
                      <a:pos x="f629" y="f630"/>
                    </a:cxn>
                    <a:cxn ang="f616">
                      <a:pos x="f631" y="f630"/>
                    </a:cxn>
                    <a:cxn ang="f616">
                      <a:pos x="f632" y="f633"/>
                    </a:cxn>
                    <a:cxn ang="f616">
                      <a:pos x="f634" y="f635"/>
                    </a:cxn>
                    <a:cxn ang="f616">
                      <a:pos x="f636" y="f637"/>
                    </a:cxn>
                    <a:cxn ang="f616">
                      <a:pos x="f638" y="f639"/>
                    </a:cxn>
                    <a:cxn ang="f616">
                      <a:pos x="f640" y="f641"/>
                    </a:cxn>
                    <a:cxn ang="f616">
                      <a:pos x="f642" y="f643"/>
                    </a:cxn>
                    <a:cxn ang="f616">
                      <a:pos x="f644" y="f645"/>
                    </a:cxn>
                    <a:cxn ang="f616">
                      <a:pos x="f646" y="f647"/>
                    </a:cxn>
                    <a:cxn ang="f616">
                      <a:pos x="f648" y="f649"/>
                    </a:cxn>
                    <a:cxn ang="f616">
                      <a:pos x="f650" y="f651"/>
                    </a:cxn>
                    <a:cxn ang="f616">
                      <a:pos x="f652" y="f653"/>
                    </a:cxn>
                    <a:cxn ang="f616">
                      <a:pos x="f654" y="f655"/>
                    </a:cxn>
                    <a:cxn ang="f616">
                      <a:pos x="f656" y="f657"/>
                    </a:cxn>
                    <a:cxn ang="f616">
                      <a:pos x="f658" y="f659"/>
                    </a:cxn>
                    <a:cxn ang="f616">
                      <a:pos x="f660" y="f661"/>
                    </a:cxn>
                    <a:cxn ang="f616">
                      <a:pos x="f662" y="f663"/>
                    </a:cxn>
                    <a:cxn ang="f616">
                      <a:pos x="f664" y="f665"/>
                    </a:cxn>
                    <a:cxn ang="f616">
                      <a:pos x="f666" y="f667"/>
                    </a:cxn>
                    <a:cxn ang="f616">
                      <a:pos x="f668" y="f669"/>
                    </a:cxn>
                    <a:cxn ang="f616">
                      <a:pos x="f670" y="f671"/>
                    </a:cxn>
                    <a:cxn ang="f616">
                      <a:pos x="f672" y="f673"/>
                    </a:cxn>
                    <a:cxn ang="f616">
                      <a:pos x="f674" y="f675"/>
                    </a:cxn>
                    <a:cxn ang="f616">
                      <a:pos x="f676" y="f677"/>
                    </a:cxn>
                    <a:cxn ang="f616">
                      <a:pos x="f678" y="f679"/>
                    </a:cxn>
                    <a:cxn ang="f616">
                      <a:pos x="f680" y="f681"/>
                    </a:cxn>
                    <a:cxn ang="f616">
                      <a:pos x="f682" y="f683"/>
                    </a:cxn>
                    <a:cxn ang="f616">
                      <a:pos x="f684" y="f685"/>
                    </a:cxn>
                    <a:cxn ang="f616">
                      <a:pos x="f686" y="f687"/>
                    </a:cxn>
                    <a:cxn ang="f616">
                      <a:pos x="f688" y="f689"/>
                    </a:cxn>
                    <a:cxn ang="f616">
                      <a:pos x="f690" y="f691"/>
                    </a:cxn>
                    <a:cxn ang="f616">
                      <a:pos x="f692" y="f693"/>
                    </a:cxn>
                    <a:cxn ang="f616">
                      <a:pos x="f694" y="f695"/>
                    </a:cxn>
                    <a:cxn ang="f616">
                      <a:pos x="f696" y="f681"/>
                    </a:cxn>
                    <a:cxn ang="f616">
                      <a:pos x="f697" y="f679"/>
                    </a:cxn>
                    <a:cxn ang="f616">
                      <a:pos x="f698" y="f699"/>
                    </a:cxn>
                    <a:cxn ang="f616">
                      <a:pos x="f700" y="f701"/>
                    </a:cxn>
                    <a:cxn ang="f616">
                      <a:pos x="f702" y="f703"/>
                    </a:cxn>
                    <a:cxn ang="f616">
                      <a:pos x="f704" y="f705"/>
                    </a:cxn>
                    <a:cxn ang="f616">
                      <a:pos x="f706" y="f707"/>
                    </a:cxn>
                    <a:cxn ang="f616">
                      <a:pos x="f708" y="f709"/>
                    </a:cxn>
                    <a:cxn ang="f616">
                      <a:pos x="f710" y="f711"/>
                    </a:cxn>
                    <a:cxn ang="f616">
                      <a:pos x="f712" y="f713"/>
                    </a:cxn>
                    <a:cxn ang="f616">
                      <a:pos x="f714" y="f715"/>
                    </a:cxn>
                    <a:cxn ang="f616">
                      <a:pos x="f716" y="f717"/>
                    </a:cxn>
                    <a:cxn ang="f616">
                      <a:pos x="f718" y="f719"/>
                    </a:cxn>
                    <a:cxn ang="f616">
                      <a:pos x="f720" y="f721"/>
                    </a:cxn>
                    <a:cxn ang="f616">
                      <a:pos x="f722" y="f723"/>
                    </a:cxn>
                    <a:cxn ang="f616">
                      <a:pos x="f724" y="f725"/>
                    </a:cxn>
                    <a:cxn ang="f616">
                      <a:pos x="f726" y="f727"/>
                    </a:cxn>
                    <a:cxn ang="f616">
                      <a:pos x="f728" y="f647"/>
                    </a:cxn>
                    <a:cxn ang="f616">
                      <a:pos x="f729" y="f730"/>
                    </a:cxn>
                    <a:cxn ang="f616">
                      <a:pos x="f731" y="f732"/>
                    </a:cxn>
                    <a:cxn ang="f616">
                      <a:pos x="f631" y="f733"/>
                    </a:cxn>
                  </a:cxnLst>
                  <a:rect l="f617" t="f620" r="f618" b="f619"/>
                  <a:pathLst>
                    <a:path w="2038" h="1738">
                      <a:moveTo>
                        <a:pt x="f8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17" y="f5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6" y="f67"/>
                      </a:lnTo>
                      <a:lnTo>
                        <a:pt x="f64" y="f68"/>
                      </a:lnTo>
                      <a:lnTo>
                        <a:pt x="f62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1"/>
                      </a:lnTo>
                      <a:lnTo>
                        <a:pt x="f72" y="f75"/>
                      </a:lnTo>
                      <a:lnTo>
                        <a:pt x="f76" y="f75"/>
                      </a:lnTo>
                      <a:lnTo>
                        <a:pt x="f77" y="f75"/>
                      </a:lnTo>
                      <a:lnTo>
                        <a:pt x="f77" y="f75"/>
                      </a:lnTo>
                      <a:lnTo>
                        <a:pt x="f78" y="f79"/>
                      </a:lnTo>
                      <a:lnTo>
                        <a:pt x="f78" y="f79"/>
                      </a:lnTo>
                      <a:lnTo>
                        <a:pt x="f80" y="f79"/>
                      </a:lnTo>
                      <a:lnTo>
                        <a:pt x="f81" y="f82"/>
                      </a:lnTo>
                      <a:lnTo>
                        <a:pt x="f83" y="f82"/>
                      </a:lnTo>
                      <a:lnTo>
                        <a:pt x="f84" y="f75"/>
                      </a:lnTo>
                      <a:lnTo>
                        <a:pt x="f85" y="f75"/>
                      </a:lnTo>
                      <a:lnTo>
                        <a:pt x="f86" y="f75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7" y="f73"/>
                      </a:lnTo>
                      <a:lnTo>
                        <a:pt x="f87" y="f73"/>
                      </a:lnTo>
                      <a:lnTo>
                        <a:pt x="f88" y="f71"/>
                      </a:lnTo>
                      <a:lnTo>
                        <a:pt x="f89" y="f69"/>
                      </a:lnTo>
                      <a:lnTo>
                        <a:pt x="f90" y="f68"/>
                      </a:lnTo>
                      <a:lnTo>
                        <a:pt x="f91" y="f67"/>
                      </a:lnTo>
                      <a:lnTo>
                        <a:pt x="f91" y="f67"/>
                      </a:lnTo>
                      <a:lnTo>
                        <a:pt x="f90" y="f92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5" y="f61"/>
                      </a:lnTo>
                      <a:lnTo>
                        <a:pt x="f96" y="f59"/>
                      </a:lnTo>
                      <a:lnTo>
                        <a:pt x="f96" y="f59"/>
                      </a:lnTo>
                      <a:lnTo>
                        <a:pt x="f97" y="f57"/>
                      </a:lnTo>
                      <a:lnTo>
                        <a:pt x="f97" y="f57"/>
                      </a:lnTo>
                      <a:lnTo>
                        <a:pt x="f98" y="f55"/>
                      </a:lnTo>
                      <a:lnTo>
                        <a:pt x="f99" y="f53"/>
                      </a:lnTo>
                      <a:lnTo>
                        <a:pt x="f100" y="f51"/>
                      </a:lnTo>
                      <a:lnTo>
                        <a:pt x="f101" y="f49"/>
                      </a:lnTo>
                      <a:lnTo>
                        <a:pt x="f102" y="f47"/>
                      </a:lnTo>
                      <a:lnTo>
                        <a:pt x="f103" y="f45"/>
                      </a:lnTo>
                      <a:lnTo>
                        <a:pt x="f103" y="f45"/>
                      </a:lnTo>
                      <a:lnTo>
                        <a:pt x="f104" y="f43"/>
                      </a:lnTo>
                      <a:lnTo>
                        <a:pt x="f105" y="f41"/>
                      </a:lnTo>
                      <a:lnTo>
                        <a:pt x="f106" y="f39"/>
                      </a:lnTo>
                      <a:lnTo>
                        <a:pt x="f107" y="f37"/>
                      </a:lnTo>
                      <a:lnTo>
                        <a:pt x="f108" y="f35"/>
                      </a:lnTo>
                      <a:lnTo>
                        <a:pt x="f109" y="f33"/>
                      </a:lnTo>
                      <a:lnTo>
                        <a:pt x="f110" y="f31"/>
                      </a:lnTo>
                      <a:lnTo>
                        <a:pt x="f111" y="f29"/>
                      </a:lnTo>
                      <a:lnTo>
                        <a:pt x="f111" y="f29"/>
                      </a:lnTo>
                      <a:lnTo>
                        <a:pt x="f112" y="f27"/>
                      </a:lnTo>
                      <a:lnTo>
                        <a:pt x="f113" y="f25"/>
                      </a:lnTo>
                      <a:lnTo>
                        <a:pt x="f114" y="f23"/>
                      </a:lnTo>
                      <a:lnTo>
                        <a:pt x="f41" y="f21"/>
                      </a:lnTo>
                      <a:lnTo>
                        <a:pt x="f115" y="f19"/>
                      </a:lnTo>
                      <a:lnTo>
                        <a:pt x="f116" y="f5"/>
                      </a:lnTo>
                      <a:lnTo>
                        <a:pt x="f117" y="f5"/>
                      </a:lnTo>
                      <a:lnTo>
                        <a:pt x="f118" y="f15"/>
                      </a:lnTo>
                      <a:lnTo>
                        <a:pt x="f119" y="f13"/>
                      </a:lnTo>
                      <a:lnTo>
                        <a:pt x="f120" y="f11"/>
                      </a:lnTo>
                      <a:lnTo>
                        <a:pt x="f15" y="f9"/>
                      </a:lnTo>
                      <a:lnTo>
                        <a:pt x="f5" y="f121"/>
                      </a:lnTo>
                      <a:lnTo>
                        <a:pt x="f122" y="f123"/>
                      </a:lnTo>
                      <a:lnTo>
                        <a:pt x="f124" y="f125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9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21" y="f147"/>
                      </a:lnTo>
                      <a:lnTo>
                        <a:pt x="f121" y="f147"/>
                      </a:lnTo>
                      <a:lnTo>
                        <a:pt x="f11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23" y="f157"/>
                      </a:lnTo>
                      <a:lnTo>
                        <a:pt x="f158" y="f159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6" y="f168"/>
                      </a:lnTo>
                      <a:lnTo>
                        <a:pt x="f164" y="f169"/>
                      </a:lnTo>
                      <a:lnTo>
                        <a:pt x="f164" y="f169"/>
                      </a:lnTo>
                      <a:lnTo>
                        <a:pt x="f117" y="f170"/>
                      </a:lnTo>
                      <a:lnTo>
                        <a:pt x="f117" y="f171"/>
                      </a:lnTo>
                      <a:lnTo>
                        <a:pt x="f172" y="f173"/>
                      </a:lnTo>
                      <a:lnTo>
                        <a:pt x="f116" y="f174"/>
                      </a:lnTo>
                      <a:lnTo>
                        <a:pt x="f116" y="f174"/>
                      </a:lnTo>
                      <a:lnTo>
                        <a:pt x="f175" y="f176"/>
                      </a:lnTo>
                      <a:lnTo>
                        <a:pt x="f177" y="f178"/>
                      </a:lnTo>
                      <a:lnTo>
                        <a:pt x="f179" y="f180"/>
                      </a:lnTo>
                      <a:lnTo>
                        <a:pt x="f127" y="f181"/>
                      </a:lnTo>
                      <a:lnTo>
                        <a:pt x="f127" y="f182"/>
                      </a:lnTo>
                      <a:lnTo>
                        <a:pt x="f177" y="f183"/>
                      </a:lnTo>
                      <a:lnTo>
                        <a:pt x="f177" y="f183"/>
                      </a:lnTo>
                      <a:lnTo>
                        <a:pt x="f184" y="f185"/>
                      </a:lnTo>
                      <a:lnTo>
                        <a:pt x="f184" y="f186"/>
                      </a:lnTo>
                      <a:lnTo>
                        <a:pt x="f177" y="f187"/>
                      </a:lnTo>
                      <a:lnTo>
                        <a:pt x="f127" y="f188"/>
                      </a:lnTo>
                      <a:lnTo>
                        <a:pt x="f189" y="f71"/>
                      </a:lnTo>
                      <a:lnTo>
                        <a:pt x="f129" y="f69"/>
                      </a:lnTo>
                      <a:lnTo>
                        <a:pt x="f131" y="f55"/>
                      </a:lnTo>
                      <a:lnTo>
                        <a:pt x="f131" y="f55"/>
                      </a:lnTo>
                      <a:lnTo>
                        <a:pt x="f190" y="f191"/>
                      </a:lnTo>
                      <a:lnTo>
                        <a:pt x="f135" y="f192"/>
                      </a:lnTo>
                      <a:lnTo>
                        <a:pt x="f137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96" y="f61"/>
                      </a:lnTo>
                      <a:lnTo>
                        <a:pt x="f197" y="f198"/>
                      </a:lnTo>
                      <a:lnTo>
                        <a:pt x="f199" y="f106"/>
                      </a:lnTo>
                      <a:lnTo>
                        <a:pt x="f200" y="f201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4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157" y="f213"/>
                      </a:lnTo>
                      <a:lnTo>
                        <a:pt x="f214" y="f215"/>
                      </a:lnTo>
                      <a:lnTo>
                        <a:pt x="f216" y="f215"/>
                      </a:lnTo>
                      <a:lnTo>
                        <a:pt x="f217" y="f215"/>
                      </a:lnTo>
                      <a:lnTo>
                        <a:pt x="f218" y="f219"/>
                      </a:lnTo>
                      <a:lnTo>
                        <a:pt x="f220" y="f221"/>
                      </a:lnTo>
                      <a:lnTo>
                        <a:pt x="f195" y="f222"/>
                      </a:lnTo>
                      <a:lnTo>
                        <a:pt x="f195" y="f222"/>
                      </a:lnTo>
                      <a:lnTo>
                        <a:pt x="f223" y="f224"/>
                      </a:lnTo>
                      <a:lnTo>
                        <a:pt x="f79" y="f225"/>
                      </a:lnTo>
                      <a:lnTo>
                        <a:pt x="f186" y="f226"/>
                      </a:lnTo>
                      <a:lnTo>
                        <a:pt x="f182" y="f227"/>
                      </a:lnTo>
                      <a:lnTo>
                        <a:pt x="f182" y="f227"/>
                      </a:lnTo>
                      <a:lnTo>
                        <a:pt x="f51" y="f228"/>
                      </a:lnTo>
                      <a:lnTo>
                        <a:pt x="f229" y="f230"/>
                      </a:lnTo>
                      <a:lnTo>
                        <a:pt x="f231" y="f232"/>
                      </a:lnTo>
                      <a:lnTo>
                        <a:pt x="f214" y="f233"/>
                      </a:lnTo>
                      <a:lnTo>
                        <a:pt x="f234" y="f97"/>
                      </a:lnTo>
                      <a:lnTo>
                        <a:pt x="f235" y="f236"/>
                      </a:lnTo>
                      <a:lnTo>
                        <a:pt x="f237" y="f236"/>
                      </a:lnTo>
                      <a:lnTo>
                        <a:pt x="f238" y="f236"/>
                      </a:lnTo>
                      <a:lnTo>
                        <a:pt x="f49" y="f239"/>
                      </a:lnTo>
                      <a:lnTo>
                        <a:pt x="f49" y="f239"/>
                      </a:lnTo>
                      <a:lnTo>
                        <a:pt x="f240" y="f241"/>
                      </a:lnTo>
                      <a:lnTo>
                        <a:pt x="f167" y="f242"/>
                      </a:lnTo>
                      <a:lnTo>
                        <a:pt x="f169" y="f58"/>
                      </a:lnTo>
                      <a:lnTo>
                        <a:pt x="f173" y="f243"/>
                      </a:lnTo>
                      <a:lnTo>
                        <a:pt x="f244" y="f245"/>
                      </a:lnTo>
                      <a:lnTo>
                        <a:pt x="f246" y="f247"/>
                      </a:lnTo>
                      <a:lnTo>
                        <a:pt x="f248" y="f52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255" y="f256"/>
                      </a:lnTo>
                      <a:lnTo>
                        <a:pt x="f79" y="f257"/>
                      </a:lnTo>
                      <a:lnTo>
                        <a:pt x="f108" y="f48"/>
                      </a:lnTo>
                      <a:lnTo>
                        <a:pt x="f75" y="f258"/>
                      </a:lnTo>
                      <a:lnTo>
                        <a:pt x="f75" y="f259"/>
                      </a:lnTo>
                      <a:lnTo>
                        <a:pt x="f75" y="f260"/>
                      </a:lnTo>
                      <a:lnTo>
                        <a:pt x="f75" y="f260"/>
                      </a:lnTo>
                      <a:lnTo>
                        <a:pt x="f73" y="f261"/>
                      </a:lnTo>
                      <a:lnTo>
                        <a:pt x="f262" y="f263"/>
                      </a:lnTo>
                      <a:lnTo>
                        <a:pt x="f223" y="f264"/>
                      </a:lnTo>
                      <a:lnTo>
                        <a:pt x="f265" y="f266"/>
                      </a:lnTo>
                      <a:lnTo>
                        <a:pt x="f94" y="f267"/>
                      </a:lnTo>
                      <a:lnTo>
                        <a:pt x="f220" y="f268"/>
                      </a:lnTo>
                      <a:lnTo>
                        <a:pt x="f220" y="f268"/>
                      </a:lnTo>
                      <a:lnTo>
                        <a:pt x="f61" y="f269"/>
                      </a:lnTo>
                      <a:lnTo>
                        <a:pt x="f270" y="f271"/>
                      </a:lnTo>
                      <a:lnTo>
                        <a:pt x="f198" y="f272"/>
                      </a:lnTo>
                      <a:lnTo>
                        <a:pt x="f57" y="f273"/>
                      </a:lnTo>
                      <a:lnTo>
                        <a:pt x="f274" y="f275"/>
                      </a:lnTo>
                      <a:lnTo>
                        <a:pt x="f106" y="f276"/>
                      </a:lnTo>
                      <a:lnTo>
                        <a:pt x="f277" y="f278"/>
                      </a:lnTo>
                      <a:lnTo>
                        <a:pt x="f279" y="f280"/>
                      </a:lnTo>
                      <a:lnTo>
                        <a:pt x="f279" y="f280"/>
                      </a:lnTo>
                      <a:lnTo>
                        <a:pt x="f279" y="f281"/>
                      </a:lnTo>
                      <a:lnTo>
                        <a:pt x="f277" y="f282"/>
                      </a:lnTo>
                      <a:lnTo>
                        <a:pt x="f106" y="f283"/>
                      </a:lnTo>
                      <a:lnTo>
                        <a:pt x="f284" y="f285"/>
                      </a:lnTo>
                      <a:lnTo>
                        <a:pt x="f198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91" y="f292"/>
                      </a:lnTo>
                      <a:lnTo>
                        <a:pt x="f193" y="f293"/>
                      </a:lnTo>
                      <a:lnTo>
                        <a:pt x="f193" y="f293"/>
                      </a:lnTo>
                      <a:lnTo>
                        <a:pt x="f223" y="f294"/>
                      </a:lnTo>
                      <a:lnTo>
                        <a:pt x="f295" y="f30"/>
                      </a:lnTo>
                      <a:lnTo>
                        <a:pt x="f188" y="f296"/>
                      </a:lnTo>
                      <a:lnTo>
                        <a:pt x="f297" y="f298"/>
                      </a:lnTo>
                      <a:lnTo>
                        <a:pt x="f253" y="f299"/>
                      </a:lnTo>
                      <a:lnTo>
                        <a:pt x="f253" y="f299"/>
                      </a:lnTo>
                      <a:lnTo>
                        <a:pt x="f300" y="f301"/>
                      </a:lnTo>
                      <a:lnTo>
                        <a:pt x="f251" y="f302"/>
                      </a:lnTo>
                      <a:lnTo>
                        <a:pt x="f303" y="f304"/>
                      </a:lnTo>
                      <a:lnTo>
                        <a:pt x="f303" y="f304"/>
                      </a:lnTo>
                      <a:lnTo>
                        <a:pt x="f182" y="f305"/>
                      </a:lnTo>
                      <a:lnTo>
                        <a:pt x="f217" y="f306"/>
                      </a:lnTo>
                      <a:lnTo>
                        <a:pt x="f182" y="f307"/>
                      </a:lnTo>
                      <a:lnTo>
                        <a:pt x="f249" y="f308"/>
                      </a:lnTo>
                      <a:lnTo>
                        <a:pt x="f303" y="f309"/>
                      </a:lnTo>
                      <a:lnTo>
                        <a:pt x="f303" y="f309"/>
                      </a:lnTo>
                      <a:lnTo>
                        <a:pt x="f183" y="f310"/>
                      </a:lnTo>
                      <a:lnTo>
                        <a:pt x="f185" y="f7"/>
                      </a:lnTo>
                      <a:lnTo>
                        <a:pt x="f300" y="f7"/>
                      </a:lnTo>
                      <a:lnTo>
                        <a:pt x="f311" y="f7"/>
                      </a:lnTo>
                      <a:lnTo>
                        <a:pt x="f312" y="f313"/>
                      </a:lnTo>
                      <a:lnTo>
                        <a:pt x="f314" y="f309"/>
                      </a:lnTo>
                      <a:lnTo>
                        <a:pt x="f315" y="f316"/>
                      </a:lnTo>
                      <a:lnTo>
                        <a:pt x="f287" y="f317"/>
                      </a:lnTo>
                      <a:lnTo>
                        <a:pt x="f287" y="f317"/>
                      </a:lnTo>
                      <a:lnTo>
                        <a:pt x="f318" y="f319"/>
                      </a:lnTo>
                      <a:lnTo>
                        <a:pt x="f320" y="f321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4" y="f325"/>
                      </a:lnTo>
                      <a:lnTo>
                        <a:pt x="f201" y="f326"/>
                      </a:lnTo>
                      <a:lnTo>
                        <a:pt x="f327" y="f328"/>
                      </a:lnTo>
                      <a:lnTo>
                        <a:pt x="f203" y="f329"/>
                      </a:lnTo>
                      <a:lnTo>
                        <a:pt x="f204" y="f330"/>
                      </a:lnTo>
                      <a:lnTo>
                        <a:pt x="f204" y="f330"/>
                      </a:lnTo>
                      <a:lnTo>
                        <a:pt x="f331" y="f332"/>
                      </a:lnTo>
                      <a:lnTo>
                        <a:pt x="f212" y="f333"/>
                      </a:lnTo>
                      <a:lnTo>
                        <a:pt x="f334" y="f335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278"/>
                      </a:lnTo>
                      <a:lnTo>
                        <a:pt x="f341" y="f342"/>
                      </a:lnTo>
                      <a:lnTo>
                        <a:pt x="f343" y="f40"/>
                      </a:lnTo>
                      <a:lnTo>
                        <a:pt x="f343" y="f40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228" y="f348"/>
                      </a:lnTo>
                      <a:lnTo>
                        <a:pt x="f349" y="f84"/>
                      </a:lnTo>
                      <a:lnTo>
                        <a:pt x="f350" y="f351"/>
                      </a:lnTo>
                      <a:lnTo>
                        <a:pt x="f352" y="f353"/>
                      </a:lnTo>
                      <a:lnTo>
                        <a:pt x="f354" y="f96"/>
                      </a:lnTo>
                      <a:lnTo>
                        <a:pt x="f355" y="f356"/>
                      </a:lnTo>
                      <a:lnTo>
                        <a:pt x="f357" y="f356"/>
                      </a:lnTo>
                      <a:lnTo>
                        <a:pt x="f357" y="f356"/>
                      </a:lnTo>
                      <a:lnTo>
                        <a:pt x="f358" y="f97"/>
                      </a:lnTo>
                      <a:lnTo>
                        <a:pt x="f232" y="f359"/>
                      </a:lnTo>
                      <a:lnTo>
                        <a:pt x="f360" y="f361"/>
                      </a:lnTo>
                      <a:lnTo>
                        <a:pt x="f96" y="f357"/>
                      </a:lnTo>
                      <a:lnTo>
                        <a:pt x="f91" y="f362"/>
                      </a:lnTo>
                      <a:lnTo>
                        <a:pt x="f363" y="f364"/>
                      </a:lnTo>
                      <a:lnTo>
                        <a:pt x="f364" y="f365"/>
                      </a:lnTo>
                      <a:lnTo>
                        <a:pt x="f236" y="f80"/>
                      </a:lnTo>
                      <a:lnTo>
                        <a:pt x="f236" y="f60"/>
                      </a:lnTo>
                      <a:lnTo>
                        <a:pt x="f236" y="f56"/>
                      </a:lnTo>
                      <a:lnTo>
                        <a:pt x="f236" y="f366"/>
                      </a:lnTo>
                      <a:lnTo>
                        <a:pt x="f364" y="f367"/>
                      </a:lnTo>
                      <a:lnTo>
                        <a:pt x="f364" y="f250"/>
                      </a:lnTo>
                      <a:lnTo>
                        <a:pt x="f236" y="f368"/>
                      </a:lnTo>
                      <a:lnTo>
                        <a:pt x="f96" y="f369"/>
                      </a:lnTo>
                      <a:lnTo>
                        <a:pt x="f96" y="f370"/>
                      </a:lnTo>
                      <a:lnTo>
                        <a:pt x="f371" y="f271"/>
                      </a:lnTo>
                      <a:lnTo>
                        <a:pt x="f372" y="f373"/>
                      </a:lnTo>
                      <a:lnTo>
                        <a:pt x="f81" y="f374"/>
                      </a:lnTo>
                      <a:lnTo>
                        <a:pt x="f80" y="f373"/>
                      </a:lnTo>
                      <a:lnTo>
                        <a:pt x="f375" y="f271"/>
                      </a:lnTo>
                      <a:lnTo>
                        <a:pt x="f58" y="f370"/>
                      </a:lnTo>
                      <a:lnTo>
                        <a:pt x="f58" y="f369"/>
                      </a:lnTo>
                      <a:lnTo>
                        <a:pt x="f376" y="f368"/>
                      </a:lnTo>
                      <a:lnTo>
                        <a:pt x="f66" y="f250"/>
                      </a:lnTo>
                      <a:lnTo>
                        <a:pt x="f66" y="f367"/>
                      </a:lnTo>
                      <a:lnTo>
                        <a:pt x="f376" y="f366"/>
                      </a:lnTo>
                      <a:lnTo>
                        <a:pt x="f376" y="f56"/>
                      </a:lnTo>
                      <a:lnTo>
                        <a:pt x="f376" y="f60"/>
                      </a:lnTo>
                      <a:lnTo>
                        <a:pt x="f376" y="f80"/>
                      </a:lnTo>
                      <a:lnTo>
                        <a:pt x="f66" y="f365"/>
                      </a:lnTo>
                      <a:lnTo>
                        <a:pt x="f60" y="f364"/>
                      </a:lnTo>
                      <a:lnTo>
                        <a:pt x="f377" y="f362"/>
                      </a:lnTo>
                      <a:lnTo>
                        <a:pt x="f377" y="f362"/>
                      </a:lnTo>
                      <a:lnTo>
                        <a:pt x="f58" y="f357"/>
                      </a:lnTo>
                      <a:lnTo>
                        <a:pt x="f378" y="f361"/>
                      </a:lnTo>
                      <a:lnTo>
                        <a:pt x="f379" y="f359"/>
                      </a:lnTo>
                      <a:lnTo>
                        <a:pt x="f380" y="f97"/>
                      </a:lnTo>
                      <a:lnTo>
                        <a:pt x="f381" y="f356"/>
                      </a:lnTo>
                      <a:lnTo>
                        <a:pt x="f381" y="f356"/>
                      </a:lnTo>
                      <a:lnTo>
                        <a:pt x="f382" y="f356"/>
                      </a:lnTo>
                      <a:lnTo>
                        <a:pt x="f383" y="f96"/>
                      </a:lnTo>
                      <a:lnTo>
                        <a:pt x="f384" y="f353"/>
                      </a:lnTo>
                      <a:lnTo>
                        <a:pt x="f385" y="f351"/>
                      </a:lnTo>
                      <a:lnTo>
                        <a:pt x="f386" y="f84"/>
                      </a:lnTo>
                      <a:lnTo>
                        <a:pt x="f387" y="f348"/>
                      </a:lnTo>
                      <a:lnTo>
                        <a:pt x="f250" y="f347"/>
                      </a:lnTo>
                      <a:lnTo>
                        <a:pt x="f256" y="f345"/>
                      </a:lnTo>
                      <a:lnTo>
                        <a:pt x="f388" y="f40"/>
                      </a:lnTo>
                      <a:lnTo>
                        <a:pt x="f388" y="f40"/>
                      </a:lnTo>
                      <a:lnTo>
                        <a:pt x="f369" y="f342"/>
                      </a:lnTo>
                      <a:lnTo>
                        <a:pt x="f389" y="f278"/>
                      </a:lnTo>
                      <a:lnTo>
                        <a:pt x="f390" y="f339"/>
                      </a:lnTo>
                      <a:lnTo>
                        <a:pt x="f391" y="f337"/>
                      </a:lnTo>
                      <a:lnTo>
                        <a:pt x="f264" y="f335"/>
                      </a:lnTo>
                      <a:lnTo>
                        <a:pt x="f264" y="f335"/>
                      </a:lnTo>
                      <a:lnTo>
                        <a:pt x="f392" y="f333"/>
                      </a:lnTo>
                      <a:lnTo>
                        <a:pt x="f393" y="f332"/>
                      </a:lnTo>
                      <a:lnTo>
                        <a:pt x="f394" y="f330"/>
                      </a:lnTo>
                      <a:lnTo>
                        <a:pt x="f394" y="f330"/>
                      </a:lnTo>
                      <a:lnTo>
                        <a:pt x="f276" y="f329"/>
                      </a:lnTo>
                      <a:lnTo>
                        <a:pt x="f395" y="f328"/>
                      </a:lnTo>
                      <a:lnTo>
                        <a:pt x="f396" y="f326"/>
                      </a:lnTo>
                      <a:lnTo>
                        <a:pt x="f397" y="f325"/>
                      </a:lnTo>
                      <a:lnTo>
                        <a:pt x="f397" y="f325"/>
                      </a:lnTo>
                      <a:lnTo>
                        <a:pt x="f278" y="f323"/>
                      </a:lnTo>
                      <a:lnTo>
                        <a:pt x="f398" y="f321"/>
                      </a:lnTo>
                      <a:lnTo>
                        <a:pt x="f399" y="f319"/>
                      </a:lnTo>
                      <a:lnTo>
                        <a:pt x="f400" y="f317"/>
                      </a:lnTo>
                      <a:lnTo>
                        <a:pt x="f401" y="f316"/>
                      </a:lnTo>
                      <a:lnTo>
                        <a:pt x="f402" y="f309"/>
                      </a:lnTo>
                      <a:lnTo>
                        <a:pt x="f402" y="f309"/>
                      </a:lnTo>
                      <a:lnTo>
                        <a:pt x="f403" y="f313"/>
                      </a:lnTo>
                      <a:lnTo>
                        <a:pt x="f404" y="f7"/>
                      </a:lnTo>
                      <a:lnTo>
                        <a:pt x="f333" y="f7"/>
                      </a:lnTo>
                      <a:lnTo>
                        <a:pt x="f405" y="f7"/>
                      </a:lnTo>
                      <a:lnTo>
                        <a:pt x="f406" y="f310"/>
                      </a:lnTo>
                      <a:lnTo>
                        <a:pt x="f407" y="f309"/>
                      </a:lnTo>
                      <a:lnTo>
                        <a:pt x="f407" y="f309"/>
                      </a:lnTo>
                      <a:lnTo>
                        <a:pt x="f292" y="f308"/>
                      </a:lnTo>
                      <a:lnTo>
                        <a:pt x="f332" y="f307"/>
                      </a:lnTo>
                      <a:lnTo>
                        <a:pt x="f408" y="f306"/>
                      </a:lnTo>
                      <a:lnTo>
                        <a:pt x="f332" y="f305"/>
                      </a:lnTo>
                      <a:lnTo>
                        <a:pt x="f407" y="f304"/>
                      </a:lnTo>
                      <a:lnTo>
                        <a:pt x="f407" y="f304"/>
                      </a:lnTo>
                      <a:lnTo>
                        <a:pt x="f290" y="f302"/>
                      </a:lnTo>
                      <a:lnTo>
                        <a:pt x="f333" y="f301"/>
                      </a:lnTo>
                      <a:lnTo>
                        <a:pt x="f409" y="f299"/>
                      </a:lnTo>
                      <a:lnTo>
                        <a:pt x="f409" y="f299"/>
                      </a:lnTo>
                      <a:lnTo>
                        <a:pt x="f286" y="f298"/>
                      </a:lnTo>
                      <a:lnTo>
                        <a:pt x="f335" y="f296"/>
                      </a:lnTo>
                      <a:lnTo>
                        <a:pt x="f410" y="f30"/>
                      </a:lnTo>
                      <a:lnTo>
                        <a:pt x="f283" y="f294"/>
                      </a:lnTo>
                      <a:lnTo>
                        <a:pt x="f36" y="f293"/>
                      </a:lnTo>
                      <a:lnTo>
                        <a:pt x="f36" y="f293"/>
                      </a:lnTo>
                      <a:lnTo>
                        <a:pt x="f411" y="f292"/>
                      </a:lnTo>
                      <a:lnTo>
                        <a:pt x="f412" y="f290"/>
                      </a:lnTo>
                      <a:lnTo>
                        <a:pt x="f400" y="f288"/>
                      </a:lnTo>
                      <a:lnTo>
                        <a:pt x="f413" y="f286"/>
                      </a:lnTo>
                      <a:lnTo>
                        <a:pt x="f414" y="f285"/>
                      </a:lnTo>
                      <a:lnTo>
                        <a:pt x="f38" y="f283"/>
                      </a:lnTo>
                      <a:lnTo>
                        <a:pt x="f415" y="f282"/>
                      </a:lnTo>
                      <a:lnTo>
                        <a:pt x="f416" y="f281"/>
                      </a:lnTo>
                      <a:lnTo>
                        <a:pt x="f416" y="f280"/>
                      </a:lnTo>
                      <a:lnTo>
                        <a:pt x="f416" y="f280"/>
                      </a:lnTo>
                      <a:lnTo>
                        <a:pt x="f415" y="f278"/>
                      </a:lnTo>
                      <a:lnTo>
                        <a:pt x="f38" y="f276"/>
                      </a:lnTo>
                      <a:lnTo>
                        <a:pt x="f414" y="f275"/>
                      </a:lnTo>
                      <a:lnTo>
                        <a:pt x="f417" y="f273"/>
                      </a:lnTo>
                      <a:lnTo>
                        <a:pt x="f413" y="f272"/>
                      </a:lnTo>
                      <a:lnTo>
                        <a:pt x="f418" y="f271"/>
                      </a:lnTo>
                      <a:lnTo>
                        <a:pt x="f419" y="f269"/>
                      </a:lnTo>
                      <a:lnTo>
                        <a:pt x="f339" y="f268"/>
                      </a:lnTo>
                      <a:lnTo>
                        <a:pt x="f339" y="f268"/>
                      </a:lnTo>
                      <a:lnTo>
                        <a:pt x="f420" y="f267"/>
                      </a:lnTo>
                      <a:lnTo>
                        <a:pt x="f421" y="f266"/>
                      </a:lnTo>
                      <a:lnTo>
                        <a:pt x="f283" y="f264"/>
                      </a:lnTo>
                      <a:lnTo>
                        <a:pt x="f422" y="f263"/>
                      </a:lnTo>
                      <a:lnTo>
                        <a:pt x="f423" y="f261"/>
                      </a:lnTo>
                      <a:lnTo>
                        <a:pt x="f285" y="f260"/>
                      </a:lnTo>
                      <a:lnTo>
                        <a:pt x="f285" y="f260"/>
                      </a:lnTo>
                      <a:lnTo>
                        <a:pt x="f285" y="f259"/>
                      </a:lnTo>
                      <a:lnTo>
                        <a:pt x="f285" y="f258"/>
                      </a:lnTo>
                      <a:lnTo>
                        <a:pt x="f34" y="f48"/>
                      </a:lnTo>
                      <a:lnTo>
                        <a:pt x="f424" y="f257"/>
                      </a:lnTo>
                      <a:lnTo>
                        <a:pt x="f425" y="f256"/>
                      </a:lnTo>
                      <a:lnTo>
                        <a:pt x="f409" y="f254"/>
                      </a:lnTo>
                      <a:lnTo>
                        <a:pt x="f290" y="f252"/>
                      </a:lnTo>
                      <a:lnTo>
                        <a:pt x="f290" y="f252"/>
                      </a:lnTo>
                      <a:lnTo>
                        <a:pt x="f292" y="f250"/>
                      </a:lnTo>
                      <a:lnTo>
                        <a:pt x="f293" y="f52"/>
                      </a:lnTo>
                      <a:lnTo>
                        <a:pt x="f330" y="f247"/>
                      </a:lnTo>
                      <a:lnTo>
                        <a:pt x="f426" y="f245"/>
                      </a:lnTo>
                      <a:lnTo>
                        <a:pt x="f427" y="f243"/>
                      </a:lnTo>
                      <a:lnTo>
                        <a:pt x="f296" y="f58"/>
                      </a:lnTo>
                      <a:lnTo>
                        <a:pt x="f428" y="f242"/>
                      </a:lnTo>
                      <a:lnTo>
                        <a:pt x="f429" y="f241"/>
                      </a:lnTo>
                      <a:lnTo>
                        <a:pt x="f430" y="f239"/>
                      </a:lnTo>
                      <a:lnTo>
                        <a:pt x="f431" y="f236"/>
                      </a:lnTo>
                      <a:lnTo>
                        <a:pt x="f431" y="f236"/>
                      </a:lnTo>
                      <a:lnTo>
                        <a:pt x="f432" y="f236"/>
                      </a:lnTo>
                      <a:lnTo>
                        <a:pt x="f433" y="f236"/>
                      </a:lnTo>
                      <a:lnTo>
                        <a:pt x="f434" y="f97"/>
                      </a:lnTo>
                      <a:lnTo>
                        <a:pt x="f435" y="f233"/>
                      </a:lnTo>
                      <a:lnTo>
                        <a:pt x="f436" y="f232"/>
                      </a:lnTo>
                      <a:lnTo>
                        <a:pt x="f298" y="f230"/>
                      </a:lnTo>
                      <a:lnTo>
                        <a:pt x="f437" y="f228"/>
                      </a:lnTo>
                      <a:lnTo>
                        <a:pt x="f332" y="f227"/>
                      </a:lnTo>
                      <a:lnTo>
                        <a:pt x="f332" y="f227"/>
                      </a:lnTo>
                      <a:lnTo>
                        <a:pt x="f438" y="f226"/>
                      </a:lnTo>
                      <a:lnTo>
                        <a:pt x="f424" y="f225"/>
                      </a:lnTo>
                      <a:lnTo>
                        <a:pt x="f439" y="f224"/>
                      </a:lnTo>
                      <a:lnTo>
                        <a:pt x="f339" y="f222"/>
                      </a:lnTo>
                      <a:lnTo>
                        <a:pt x="f440" y="f221"/>
                      </a:lnTo>
                      <a:lnTo>
                        <a:pt x="f441" y="f219"/>
                      </a:lnTo>
                      <a:lnTo>
                        <a:pt x="f408" y="f215"/>
                      </a:lnTo>
                      <a:lnTo>
                        <a:pt x="f442" y="f215"/>
                      </a:lnTo>
                      <a:lnTo>
                        <a:pt x="f435" y="f215"/>
                      </a:lnTo>
                      <a:lnTo>
                        <a:pt x="f443" y="f213"/>
                      </a:lnTo>
                      <a:lnTo>
                        <a:pt x="f443" y="f213"/>
                      </a:lnTo>
                      <a:lnTo>
                        <a:pt x="f444" y="f212"/>
                      </a:lnTo>
                      <a:lnTo>
                        <a:pt x="f445" y="f210"/>
                      </a:lnTo>
                      <a:lnTo>
                        <a:pt x="f446" y="f208"/>
                      </a:lnTo>
                      <a:lnTo>
                        <a:pt x="f447" y="f206"/>
                      </a:lnTo>
                      <a:lnTo>
                        <a:pt x="f447" y="f206"/>
                      </a:lnTo>
                      <a:lnTo>
                        <a:pt x="f313" y="f204"/>
                      </a:lnTo>
                      <a:lnTo>
                        <a:pt x="f448" y="f203"/>
                      </a:lnTo>
                      <a:lnTo>
                        <a:pt x="f449" y="f201"/>
                      </a:lnTo>
                      <a:lnTo>
                        <a:pt x="f449" y="f201"/>
                      </a:lnTo>
                      <a:lnTo>
                        <a:pt x="f450" y="f106"/>
                      </a:lnTo>
                      <a:lnTo>
                        <a:pt x="f451" y="f198"/>
                      </a:lnTo>
                      <a:lnTo>
                        <a:pt x="f452" y="f61"/>
                      </a:lnTo>
                      <a:lnTo>
                        <a:pt x="f453" y="f195"/>
                      </a:lnTo>
                      <a:lnTo>
                        <a:pt x="f453" y="f195"/>
                      </a:lnTo>
                      <a:lnTo>
                        <a:pt x="f454" y="f193"/>
                      </a:lnTo>
                      <a:lnTo>
                        <a:pt x="f455" y="f192"/>
                      </a:lnTo>
                      <a:lnTo>
                        <a:pt x="f456" y="f191"/>
                      </a:lnTo>
                      <a:lnTo>
                        <a:pt x="f457" y="f55"/>
                      </a:lnTo>
                      <a:lnTo>
                        <a:pt x="f457" y="f55"/>
                      </a:lnTo>
                      <a:lnTo>
                        <a:pt x="f458" y="f69"/>
                      </a:lnTo>
                      <a:lnTo>
                        <a:pt x="f459" y="f71"/>
                      </a:lnTo>
                      <a:lnTo>
                        <a:pt x="f460" y="f188"/>
                      </a:lnTo>
                      <a:lnTo>
                        <a:pt x="f461" y="f187"/>
                      </a:lnTo>
                      <a:lnTo>
                        <a:pt x="f462" y="f186"/>
                      </a:lnTo>
                      <a:lnTo>
                        <a:pt x="f462" y="f185"/>
                      </a:lnTo>
                      <a:lnTo>
                        <a:pt x="f463" y="f183"/>
                      </a:lnTo>
                      <a:lnTo>
                        <a:pt x="f463" y="f183"/>
                      </a:lnTo>
                      <a:lnTo>
                        <a:pt x="f460" y="f182"/>
                      </a:lnTo>
                      <a:lnTo>
                        <a:pt x="f460" y="f181"/>
                      </a:lnTo>
                      <a:lnTo>
                        <a:pt x="f460" y="f180"/>
                      </a:lnTo>
                      <a:lnTo>
                        <a:pt x="f461" y="f178"/>
                      </a:lnTo>
                      <a:lnTo>
                        <a:pt x="f464" y="f176"/>
                      </a:lnTo>
                      <a:lnTo>
                        <a:pt x="f17" y="f174"/>
                      </a:lnTo>
                      <a:lnTo>
                        <a:pt x="f17" y="f174"/>
                      </a:lnTo>
                      <a:lnTo>
                        <a:pt x="f465" y="f173"/>
                      </a:lnTo>
                      <a:lnTo>
                        <a:pt x="f16" y="f171"/>
                      </a:lnTo>
                      <a:lnTo>
                        <a:pt x="f16" y="f170"/>
                      </a:lnTo>
                      <a:lnTo>
                        <a:pt x="f466" y="f169"/>
                      </a:lnTo>
                      <a:lnTo>
                        <a:pt x="f466" y="f169"/>
                      </a:lnTo>
                      <a:lnTo>
                        <a:pt x="f467" y="f168"/>
                      </a:lnTo>
                      <a:lnTo>
                        <a:pt x="f467" y="f167"/>
                      </a:lnTo>
                      <a:lnTo>
                        <a:pt x="f466" y="f165"/>
                      </a:lnTo>
                      <a:lnTo>
                        <a:pt x="f468" y="f163"/>
                      </a:lnTo>
                      <a:lnTo>
                        <a:pt x="f468" y="f163"/>
                      </a:lnTo>
                      <a:lnTo>
                        <a:pt x="f469" y="f161"/>
                      </a:lnTo>
                      <a:lnTo>
                        <a:pt x="f470" y="f159"/>
                      </a:lnTo>
                      <a:lnTo>
                        <a:pt x="f471" y="f157"/>
                      </a:lnTo>
                      <a:lnTo>
                        <a:pt x="f472" y="f156"/>
                      </a:lnTo>
                      <a:lnTo>
                        <a:pt x="f472" y="f156"/>
                      </a:lnTo>
                      <a:lnTo>
                        <a:pt x="f473" y="f154"/>
                      </a:lnTo>
                      <a:lnTo>
                        <a:pt x="f474" y="f152"/>
                      </a:lnTo>
                      <a:lnTo>
                        <a:pt x="f475" y="f150"/>
                      </a:lnTo>
                      <a:lnTo>
                        <a:pt x="f14" y="f148"/>
                      </a:lnTo>
                      <a:lnTo>
                        <a:pt x="f476" y="f147"/>
                      </a:lnTo>
                      <a:lnTo>
                        <a:pt x="f476" y="f147"/>
                      </a:lnTo>
                      <a:lnTo>
                        <a:pt x="f477" y="f146"/>
                      </a:lnTo>
                      <a:lnTo>
                        <a:pt x="f478" y="f144"/>
                      </a:lnTo>
                      <a:lnTo>
                        <a:pt x="f479" y="f142"/>
                      </a:lnTo>
                      <a:lnTo>
                        <a:pt x="f480" y="f140"/>
                      </a:lnTo>
                      <a:lnTo>
                        <a:pt x="f480" y="f140"/>
                      </a:lnTo>
                      <a:lnTo>
                        <a:pt x="f481" y="f138"/>
                      </a:lnTo>
                      <a:lnTo>
                        <a:pt x="f482" y="f137"/>
                      </a:lnTo>
                      <a:lnTo>
                        <a:pt x="f483" y="f135"/>
                      </a:lnTo>
                      <a:lnTo>
                        <a:pt x="f484" y="f133"/>
                      </a:lnTo>
                      <a:lnTo>
                        <a:pt x="f484" y="f133"/>
                      </a:lnTo>
                      <a:lnTo>
                        <a:pt x="f485" y="f131"/>
                      </a:lnTo>
                      <a:lnTo>
                        <a:pt x="f486" y="f129"/>
                      </a:lnTo>
                      <a:lnTo>
                        <a:pt x="f487" y="f127"/>
                      </a:lnTo>
                      <a:lnTo>
                        <a:pt x="f488" y="f125"/>
                      </a:lnTo>
                      <a:lnTo>
                        <a:pt x="f489" y="f123"/>
                      </a:lnTo>
                      <a:lnTo>
                        <a:pt x="f6" y="f121"/>
                      </a:lnTo>
                      <a:lnTo>
                        <a:pt x="f8" y="f9"/>
                      </a:lnTo>
                      <a:close/>
                      <a:moveTo>
                        <a:pt x="f84" y="f295"/>
                      </a:moveTo>
                      <a:lnTo>
                        <a:pt x="f84" y="f218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close/>
                    </a:path>
                  </a:pathLst>
                </a:custGeom>
                <a:solidFill>
                  <a:srgbClr val="FFB666">
                    <a:alpha val="21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2" name="Freeform 89">
                  <a:extLst>
                    <a:ext uri="{FF2B5EF4-FFF2-40B4-BE49-F238E27FC236}">
                      <a16:creationId xmlns:a16="http://schemas.microsoft.com/office/drawing/2014/main" id="{EAE0D83E-16B7-8886-D905-0B27DF6636A6}"/>
                    </a:ext>
                  </a:extLst>
                </p:cNvPr>
                <p:cNvSpPr/>
                <p:nvPr/>
              </p:nvSpPr>
              <p:spPr>
                <a:xfrm rot="822893">
                  <a:off x="7924975" y="5250385"/>
                  <a:ext cx="1081799" cy="922547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038"/>
                    <a:gd name="f7" fmla="val 1738"/>
                    <a:gd name="f8" fmla="val 2036"/>
                    <a:gd name="f9" fmla="val 78"/>
                    <a:gd name="f10" fmla="val 2018"/>
                    <a:gd name="f11" fmla="val 44"/>
                    <a:gd name="f12" fmla="val 1978"/>
                    <a:gd name="f13" fmla="val 14"/>
                    <a:gd name="f14" fmla="val 1916"/>
                    <a:gd name="f15" fmla="val 2"/>
                    <a:gd name="f16" fmla="val 1850"/>
                    <a:gd name="f17" fmla="val 1832"/>
                    <a:gd name="f18" fmla="val 1808"/>
                    <a:gd name="f19" fmla="val 4"/>
                    <a:gd name="f20" fmla="val 1778"/>
                    <a:gd name="f21" fmla="val 8"/>
                    <a:gd name="f22" fmla="val 1742"/>
                    <a:gd name="f23" fmla="val 16"/>
                    <a:gd name="f24" fmla="val 1702"/>
                    <a:gd name="f25" fmla="val 28"/>
                    <a:gd name="f26" fmla="val 1656"/>
                    <a:gd name="f27" fmla="val 46"/>
                    <a:gd name="f28" fmla="val 1606"/>
                    <a:gd name="f29" fmla="val 66"/>
                    <a:gd name="f30" fmla="val 1558"/>
                    <a:gd name="f31" fmla="val 92"/>
                    <a:gd name="f32" fmla="val 1510"/>
                    <a:gd name="f33" fmla="val 120"/>
                    <a:gd name="f34" fmla="val 1466"/>
                    <a:gd name="f35" fmla="val 152"/>
                    <a:gd name="f36" fmla="val 1424"/>
                    <a:gd name="f37" fmla="val 184"/>
                    <a:gd name="f38" fmla="val 1382"/>
                    <a:gd name="f39" fmla="val 222"/>
                    <a:gd name="f40" fmla="val 1342"/>
                    <a:gd name="f41" fmla="val 260"/>
                    <a:gd name="f42" fmla="val 1302"/>
                    <a:gd name="f43" fmla="val 304"/>
                    <a:gd name="f44" fmla="val 1264"/>
                    <a:gd name="f45" fmla="val 350"/>
                    <a:gd name="f46" fmla="val 1234"/>
                    <a:gd name="f47" fmla="val 388"/>
                    <a:gd name="f48" fmla="val 1204"/>
                    <a:gd name="f49" fmla="val 430"/>
                    <a:gd name="f50" fmla="val 1176"/>
                    <a:gd name="f51" fmla="val 472"/>
                    <a:gd name="f52" fmla="val 1152"/>
                    <a:gd name="f53" fmla="val 514"/>
                    <a:gd name="f54" fmla="val 1110"/>
                    <a:gd name="f55" fmla="val 590"/>
                    <a:gd name="f56" fmla="val 1080"/>
                    <a:gd name="f57" fmla="val 646"/>
                    <a:gd name="f58" fmla="val 1074"/>
                    <a:gd name="f59" fmla="val 644"/>
                    <a:gd name="f60" fmla="val 1068"/>
                    <a:gd name="f61" fmla="val 632"/>
                    <a:gd name="f62" fmla="val 1060"/>
                    <a:gd name="f63" fmla="val 618"/>
                    <a:gd name="f64" fmla="val 1064"/>
                    <a:gd name="f65" fmla="val 610"/>
                    <a:gd name="f66" fmla="val 1066"/>
                    <a:gd name="f67" fmla="val 602"/>
                    <a:gd name="f68" fmla="val 592"/>
                    <a:gd name="f69" fmla="val 586"/>
                    <a:gd name="f70" fmla="val 1052"/>
                    <a:gd name="f71" fmla="val 580"/>
                    <a:gd name="f72" fmla="val 1042"/>
                    <a:gd name="f73" fmla="val 578"/>
                    <a:gd name="f74" fmla="val 1040"/>
                    <a:gd name="f75" fmla="val 574"/>
                    <a:gd name="f76" fmla="val 1036"/>
                    <a:gd name="f77" fmla="val 1032"/>
                    <a:gd name="f78" fmla="val 1024"/>
                    <a:gd name="f79" fmla="val 568"/>
                    <a:gd name="f80" fmla="val 1022"/>
                    <a:gd name="f81" fmla="val 1018"/>
                    <a:gd name="f82" fmla="val 570"/>
                    <a:gd name="f83" fmla="val 1012"/>
                    <a:gd name="f84" fmla="val 1014"/>
                    <a:gd name="f85" fmla="val 1008"/>
                    <a:gd name="f86" fmla="val 1004"/>
                    <a:gd name="f87" fmla="val 1000"/>
                    <a:gd name="f88" fmla="val 990"/>
                    <a:gd name="f89" fmla="val 982"/>
                    <a:gd name="f90" fmla="val 978"/>
                    <a:gd name="f91" fmla="val 976"/>
                    <a:gd name="f92" fmla="val 608"/>
                    <a:gd name="f93" fmla="val 980"/>
                    <a:gd name="f94" fmla="val 616"/>
                    <a:gd name="f95" fmla="val 970"/>
                    <a:gd name="f96" fmla="val 964"/>
                    <a:gd name="f97" fmla="val 958"/>
                    <a:gd name="f98" fmla="val 928"/>
                    <a:gd name="f99" fmla="val 886"/>
                    <a:gd name="f100" fmla="val 860"/>
                    <a:gd name="f101" fmla="val 834"/>
                    <a:gd name="f102" fmla="val 804"/>
                    <a:gd name="f103" fmla="val 774"/>
                    <a:gd name="f104" fmla="val 736"/>
                    <a:gd name="f105" fmla="val 696"/>
                    <a:gd name="f106" fmla="val 656"/>
                    <a:gd name="f107" fmla="val 614"/>
                    <a:gd name="f108" fmla="val 572"/>
                    <a:gd name="f109" fmla="val 528"/>
                    <a:gd name="f110" fmla="val 480"/>
                    <a:gd name="f111" fmla="val 432"/>
                    <a:gd name="f112" fmla="val 382"/>
                    <a:gd name="f113" fmla="val 336"/>
                    <a:gd name="f114" fmla="val 296"/>
                    <a:gd name="f115" fmla="val 230"/>
                    <a:gd name="f116" fmla="val 206"/>
                    <a:gd name="f117" fmla="val 188"/>
                    <a:gd name="f118" fmla="val 122"/>
                    <a:gd name="f119" fmla="val 60"/>
                    <a:gd name="f120" fmla="val 20"/>
                    <a:gd name="f121" fmla="val 114"/>
                    <a:gd name="f122" fmla="val 10"/>
                    <a:gd name="f123" fmla="val 156"/>
                    <a:gd name="f124" fmla="val 32"/>
                    <a:gd name="f125" fmla="val 202"/>
                    <a:gd name="f126" fmla="val 42"/>
                    <a:gd name="f127" fmla="val 218"/>
                    <a:gd name="f128" fmla="val 54"/>
                    <a:gd name="f129" fmla="val 232"/>
                    <a:gd name="f130" fmla="val 58"/>
                    <a:gd name="f131" fmla="val 236"/>
                    <a:gd name="f132" fmla="val 64"/>
                    <a:gd name="f133" fmla="val 240"/>
                    <a:gd name="f134" fmla="val 68"/>
                    <a:gd name="f135" fmla="val 242"/>
                    <a:gd name="f136" fmla="val 72"/>
                    <a:gd name="f137" fmla="val 246"/>
                    <a:gd name="f138" fmla="val 258"/>
                    <a:gd name="f139" fmla="val 82"/>
                    <a:gd name="f140" fmla="val 272"/>
                    <a:gd name="f141" fmla="val 90"/>
                    <a:gd name="f142" fmla="val 286"/>
                    <a:gd name="f143" fmla="val 100"/>
                    <a:gd name="f144" fmla="val 298"/>
                    <a:gd name="f145" fmla="val 108"/>
                    <a:gd name="f146" fmla="val 302"/>
                    <a:gd name="f147" fmla="val 308"/>
                    <a:gd name="f148" fmla="val 312"/>
                    <a:gd name="f149" fmla="val 128"/>
                    <a:gd name="f150" fmla="val 318"/>
                    <a:gd name="f151" fmla="val 140"/>
                    <a:gd name="f152" fmla="val 332"/>
                    <a:gd name="f153" fmla="val 150"/>
                    <a:gd name="f154" fmla="val 348"/>
                    <a:gd name="f155" fmla="val 154"/>
                    <a:gd name="f156" fmla="val 358"/>
                    <a:gd name="f157" fmla="val 364"/>
                    <a:gd name="f158" fmla="val 158"/>
                    <a:gd name="f159" fmla="val 370"/>
                    <a:gd name="f160" fmla="val 170"/>
                    <a:gd name="f161" fmla="val 384"/>
                    <a:gd name="f162" fmla="val 186"/>
                    <a:gd name="f163" fmla="val 404"/>
                    <a:gd name="f164" fmla="val 190"/>
                    <a:gd name="f165" fmla="val 428"/>
                    <a:gd name="f166" fmla="val 192"/>
                    <a:gd name="f167" fmla="val 446"/>
                    <a:gd name="f168" fmla="val 452"/>
                    <a:gd name="f169" fmla="val 458"/>
                    <a:gd name="f170" fmla="val 462"/>
                    <a:gd name="f171" fmla="val 466"/>
                    <a:gd name="f172" fmla="val 194"/>
                    <a:gd name="f173" fmla="val 474"/>
                    <a:gd name="f174" fmla="val 484"/>
                    <a:gd name="f175" fmla="val 210"/>
                    <a:gd name="f176" fmla="val 488"/>
                    <a:gd name="f177" fmla="val 214"/>
                    <a:gd name="f178" fmla="val 498"/>
                    <a:gd name="f179" fmla="val 216"/>
                    <a:gd name="f180" fmla="val 506"/>
                    <a:gd name="f181" fmla="val 512"/>
                    <a:gd name="f182" fmla="val 518"/>
                    <a:gd name="f183" fmla="val 526"/>
                    <a:gd name="f184" fmla="val 212"/>
                    <a:gd name="f185" fmla="val 532"/>
                    <a:gd name="f186" fmla="val 542"/>
                    <a:gd name="f187" fmla="val 552"/>
                    <a:gd name="f188" fmla="val 562"/>
                    <a:gd name="f189" fmla="val 228"/>
                    <a:gd name="f190" fmla="val 238"/>
                    <a:gd name="f191" fmla="val 594"/>
                    <a:gd name="f192" fmla="val 598"/>
                    <a:gd name="f193" fmla="val 612"/>
                    <a:gd name="f194" fmla="val 250"/>
                    <a:gd name="f195" fmla="val 628"/>
                    <a:gd name="f196" fmla="val 252"/>
                    <a:gd name="f197" fmla="val 254"/>
                    <a:gd name="f198" fmla="val 642"/>
                    <a:gd name="f199" fmla="val 264"/>
                    <a:gd name="f200" fmla="val 278"/>
                    <a:gd name="f201" fmla="val 678"/>
                    <a:gd name="f202" fmla="val 294"/>
                    <a:gd name="f203" fmla="val 698"/>
                    <a:gd name="f204" fmla="val 712"/>
                    <a:gd name="f205" fmla="val 316"/>
                    <a:gd name="f206" fmla="val 734"/>
                    <a:gd name="f207" fmla="val 320"/>
                    <a:gd name="f208" fmla="val 740"/>
                    <a:gd name="f209" fmla="val 326"/>
                    <a:gd name="f210" fmla="val 744"/>
                    <a:gd name="f211" fmla="val 344"/>
                    <a:gd name="f212" fmla="val 752"/>
                    <a:gd name="f213" fmla="val 760"/>
                    <a:gd name="f214" fmla="val 414"/>
                    <a:gd name="f215" fmla="val 768"/>
                    <a:gd name="f216" fmla="val 468"/>
                    <a:gd name="f217" fmla="val 516"/>
                    <a:gd name="f218" fmla="val 584"/>
                    <a:gd name="f219" fmla="val 772"/>
                    <a:gd name="f220" fmla="val 626"/>
                    <a:gd name="f221" fmla="val 778"/>
                    <a:gd name="f222" fmla="val 780"/>
                    <a:gd name="f223" fmla="val 596"/>
                    <a:gd name="f224" fmla="val 796"/>
                    <a:gd name="f225" fmla="val 814"/>
                    <a:gd name="f226" fmla="val 832"/>
                    <a:gd name="f227" fmla="val 850"/>
                    <a:gd name="f228" fmla="val 890"/>
                    <a:gd name="f229" fmla="val 442"/>
                    <a:gd name="f230" fmla="val 918"/>
                    <a:gd name="f231" fmla="val 422"/>
                    <a:gd name="f232" fmla="val 938"/>
                    <a:gd name="f233" fmla="val 952"/>
                    <a:gd name="f234" fmla="val 412"/>
                    <a:gd name="f235" fmla="val 416"/>
                    <a:gd name="f236" fmla="val 962"/>
                    <a:gd name="f237" fmla="val 418"/>
                    <a:gd name="f238" fmla="val 420"/>
                    <a:gd name="f239" fmla="val 996"/>
                    <a:gd name="f240" fmla="val 438"/>
                    <a:gd name="f241" fmla="val 1020"/>
                    <a:gd name="f242" fmla="val 1044"/>
                    <a:gd name="f243" fmla="val 1102"/>
                    <a:gd name="f244" fmla="val 490"/>
                    <a:gd name="f245" fmla="val 1130"/>
                    <a:gd name="f246" fmla="val 500"/>
                    <a:gd name="f247" fmla="val 1142"/>
                    <a:gd name="f248" fmla="val 510"/>
                    <a:gd name="f249" fmla="val 520"/>
                    <a:gd name="f250" fmla="val 1160"/>
                    <a:gd name="f251" fmla="val 530"/>
                    <a:gd name="f252" fmla="val 1166"/>
                    <a:gd name="f253" fmla="val 548"/>
                    <a:gd name="f254" fmla="val 1174"/>
                    <a:gd name="f255" fmla="val 560"/>
                    <a:gd name="f256" fmla="val 1184"/>
                    <a:gd name="f257" fmla="val 1194"/>
                    <a:gd name="f258" fmla="val 1214"/>
                    <a:gd name="f259" fmla="val 1222"/>
                    <a:gd name="f260" fmla="val 1228"/>
                    <a:gd name="f261" fmla="val 1236"/>
                    <a:gd name="f262" fmla="val 588"/>
                    <a:gd name="f263" fmla="val 1256"/>
                    <a:gd name="f264" fmla="val 1268"/>
                    <a:gd name="f265" fmla="val 604"/>
                    <a:gd name="f266" fmla="val 1278"/>
                    <a:gd name="f267" fmla="val 1284"/>
                    <a:gd name="f268" fmla="val 1288"/>
                    <a:gd name="f269" fmla="val 1290"/>
                    <a:gd name="f270" fmla="val 638"/>
                    <a:gd name="f271" fmla="val 1294"/>
                    <a:gd name="f272" fmla="val 1300"/>
                    <a:gd name="f273" fmla="val 1306"/>
                    <a:gd name="f274" fmla="val 652"/>
                    <a:gd name="f275" fmla="val 1322"/>
                    <a:gd name="f276" fmla="val 1340"/>
                    <a:gd name="f277" fmla="val 660"/>
                    <a:gd name="f278" fmla="val 1374"/>
                    <a:gd name="f279" fmla="val 662"/>
                    <a:gd name="f280" fmla="val 1388"/>
                    <a:gd name="f281" fmla="val 1404"/>
                    <a:gd name="f282" fmla="val 1420"/>
                    <a:gd name="f283" fmla="val 1442"/>
                    <a:gd name="f284" fmla="val 650"/>
                    <a:gd name="f285" fmla="val 1464"/>
                    <a:gd name="f286" fmla="val 1486"/>
                    <a:gd name="f287" fmla="val 636"/>
                    <a:gd name="f288" fmla="val 1498"/>
                    <a:gd name="f289" fmla="val 630"/>
                    <a:gd name="f290" fmla="val 1508"/>
                    <a:gd name="f291" fmla="val 622"/>
                    <a:gd name="f292" fmla="val 1518"/>
                    <a:gd name="f293" fmla="val 1528"/>
                    <a:gd name="f294" fmla="val 1544"/>
                    <a:gd name="f295" fmla="val 582"/>
                    <a:gd name="f296" fmla="val 1580"/>
                    <a:gd name="f297" fmla="val 550"/>
                    <a:gd name="f298" fmla="val 1596"/>
                    <a:gd name="f299" fmla="val 1602"/>
                    <a:gd name="f300" fmla="val 538"/>
                    <a:gd name="f301" fmla="val 1616"/>
                    <a:gd name="f302" fmla="val 1632"/>
                    <a:gd name="f303" fmla="val 522"/>
                    <a:gd name="f304" fmla="val 1652"/>
                    <a:gd name="f305" fmla="val 1676"/>
                    <a:gd name="f306" fmla="val 1698"/>
                    <a:gd name="f307" fmla="val 1716"/>
                    <a:gd name="f308" fmla="val 1724"/>
                    <a:gd name="f309" fmla="val 1732"/>
                    <a:gd name="f310" fmla="val 1736"/>
                    <a:gd name="f311" fmla="val 544"/>
                    <a:gd name="f312" fmla="val 554"/>
                    <a:gd name="f313" fmla="val 1734"/>
                    <a:gd name="f314" fmla="val 558"/>
                    <a:gd name="f315" fmla="val 640"/>
                    <a:gd name="f316" fmla="val 1640"/>
                    <a:gd name="f317" fmla="val 1610"/>
                    <a:gd name="f318" fmla="val 648"/>
                    <a:gd name="f319" fmla="val 1598"/>
                    <a:gd name="f320" fmla="val 658"/>
                    <a:gd name="f321" fmla="val 1590"/>
                    <a:gd name="f322" fmla="val 664"/>
                    <a:gd name="f323" fmla="val 1588"/>
                    <a:gd name="f324" fmla="val 670"/>
                    <a:gd name="f325" fmla="val 1586"/>
                    <a:gd name="f326" fmla="val 1582"/>
                    <a:gd name="f327" fmla="val 684"/>
                    <a:gd name="f328" fmla="val 1578"/>
                    <a:gd name="f329" fmla="val 1562"/>
                    <a:gd name="f330" fmla="val 1538"/>
                    <a:gd name="f331" fmla="val 732"/>
                    <a:gd name="f332" fmla="val 1520"/>
                    <a:gd name="f333" fmla="val 1500"/>
                    <a:gd name="f334" fmla="val 770"/>
                    <a:gd name="f335" fmla="val 1476"/>
                    <a:gd name="f336" fmla="val 790"/>
                    <a:gd name="f337" fmla="val 1446"/>
                    <a:gd name="f338" fmla="val 812"/>
                    <a:gd name="f339" fmla="val 1410"/>
                    <a:gd name="f340" fmla="val 830"/>
                    <a:gd name="f341" fmla="val 836"/>
                    <a:gd name="f342" fmla="val 1356"/>
                    <a:gd name="f343" fmla="val 840"/>
                    <a:gd name="f344" fmla="val 854"/>
                    <a:gd name="f345" fmla="val 1266"/>
                    <a:gd name="f346" fmla="val 878"/>
                    <a:gd name="f347" fmla="val 1136"/>
                    <a:gd name="f348" fmla="val 1070"/>
                    <a:gd name="f349" fmla="val 904"/>
                    <a:gd name="f350" fmla="val 910"/>
                    <a:gd name="f351" fmla="val 992"/>
                    <a:gd name="f352" fmla="val 916"/>
                    <a:gd name="f353" fmla="val 974"/>
                    <a:gd name="f354" fmla="val 922"/>
                    <a:gd name="f355" fmla="val 924"/>
                    <a:gd name="f356" fmla="val 960"/>
                    <a:gd name="f357" fmla="val 926"/>
                    <a:gd name="f358" fmla="val 932"/>
                    <a:gd name="f359" fmla="val 954"/>
                    <a:gd name="f360" fmla="val 950"/>
                    <a:gd name="f361" fmla="val 942"/>
                    <a:gd name="f362" fmla="val 908"/>
                    <a:gd name="f363" fmla="val 968"/>
                    <a:gd name="f364" fmla="val 972"/>
                    <a:gd name="f365" fmla="val 994"/>
                    <a:gd name="f366" fmla="val 1146"/>
                    <a:gd name="f367" fmla="val 1150"/>
                    <a:gd name="f368" fmla="val 1170"/>
                    <a:gd name="f369" fmla="val 1202"/>
                    <a:gd name="f370" fmla="val 1252"/>
                    <a:gd name="f371" fmla="val 984"/>
                    <a:gd name="f372" fmla="val 1016"/>
                    <a:gd name="f373" fmla="val 1320"/>
                    <a:gd name="f374" fmla="val 1292"/>
                    <a:gd name="f375" fmla="val 1054"/>
                    <a:gd name="f376" fmla="val 1076"/>
                    <a:gd name="f377" fmla="val 1062"/>
                    <a:gd name="f378" fmla="val 1088"/>
                    <a:gd name="f379" fmla="val 1100"/>
                    <a:gd name="f380" fmla="val 1106"/>
                    <a:gd name="f381" fmla="val 1112"/>
                    <a:gd name="f382" fmla="val 1114"/>
                    <a:gd name="f383" fmla="val 1116"/>
                    <a:gd name="f384" fmla="val 1122"/>
                    <a:gd name="f385" fmla="val 1128"/>
                    <a:gd name="f386" fmla="val 1134"/>
                    <a:gd name="f387" fmla="val 1148"/>
                    <a:gd name="f388" fmla="val 1198"/>
                    <a:gd name="f389" fmla="val 1208"/>
                    <a:gd name="f390" fmla="val 1226"/>
                    <a:gd name="f391" fmla="val 1248"/>
                    <a:gd name="f392" fmla="val 1286"/>
                    <a:gd name="f393" fmla="val 1304"/>
                    <a:gd name="f394" fmla="val 1326"/>
                    <a:gd name="f395" fmla="val 1354"/>
                    <a:gd name="f396" fmla="val 1360"/>
                    <a:gd name="f397" fmla="val 1366"/>
                    <a:gd name="f398" fmla="val 1380"/>
                    <a:gd name="f399" fmla="val 1390"/>
                    <a:gd name="f400" fmla="val 1402"/>
                    <a:gd name="f401" fmla="val 1398"/>
                    <a:gd name="f402" fmla="val 1480"/>
                    <a:gd name="f403" fmla="val 1484"/>
                    <a:gd name="f404" fmla="val 1494"/>
                    <a:gd name="f405" fmla="val 1506"/>
                    <a:gd name="f406" fmla="val 1512"/>
                    <a:gd name="f407" fmla="val 1516"/>
                    <a:gd name="f408" fmla="val 1522"/>
                    <a:gd name="f409" fmla="val 1490"/>
                    <a:gd name="f410" fmla="val 1456"/>
                    <a:gd name="f411" fmla="val 1416"/>
                    <a:gd name="f412" fmla="val 1408"/>
                    <a:gd name="f413" fmla="val 1396"/>
                    <a:gd name="f414" fmla="val 1386"/>
                    <a:gd name="f415" fmla="val 1378"/>
                    <a:gd name="f416" fmla="val 1376"/>
                    <a:gd name="f417" fmla="val 1392"/>
                    <a:gd name="f418" fmla="val 1400"/>
                    <a:gd name="f419" fmla="val 1406"/>
                    <a:gd name="f420" fmla="val 1422"/>
                    <a:gd name="f421" fmla="val 1432"/>
                    <a:gd name="f422" fmla="val 1450"/>
                    <a:gd name="f423" fmla="val 1460"/>
                    <a:gd name="f424" fmla="val 1470"/>
                    <a:gd name="f425" fmla="val 1478"/>
                    <a:gd name="f426" fmla="val 1548"/>
                    <a:gd name="f427" fmla="val 1564"/>
                    <a:gd name="f428" fmla="val 1592"/>
                    <a:gd name="f429" fmla="val 1600"/>
                    <a:gd name="f430" fmla="val 1608"/>
                    <a:gd name="f431" fmla="val 1618"/>
                    <a:gd name="f432" fmla="val 1620"/>
                    <a:gd name="f433" fmla="val 1622"/>
                    <a:gd name="f434" fmla="val 1626"/>
                    <a:gd name="f435" fmla="val 1624"/>
                    <a:gd name="f436" fmla="val 1614"/>
                    <a:gd name="f437" fmla="val 1566"/>
                    <a:gd name="f438" fmla="val 1496"/>
                    <a:gd name="f439" fmla="val 1440"/>
                    <a:gd name="f440" fmla="val 1412"/>
                    <a:gd name="f441" fmla="val 1454"/>
                    <a:gd name="f442" fmla="val 1570"/>
                    <a:gd name="f443" fmla="val 1674"/>
                    <a:gd name="f444" fmla="val 1694"/>
                    <a:gd name="f445" fmla="val 1710"/>
                    <a:gd name="f446" fmla="val 1718"/>
                    <a:gd name="f447" fmla="val 1722"/>
                    <a:gd name="f448" fmla="val 1744"/>
                    <a:gd name="f449" fmla="val 1760"/>
                    <a:gd name="f450" fmla="val 1774"/>
                    <a:gd name="f451" fmla="val 1782"/>
                    <a:gd name="f452" fmla="val 1786"/>
                    <a:gd name="f453" fmla="val 1788"/>
                    <a:gd name="f454" fmla="val 1792"/>
                    <a:gd name="f455" fmla="val 1796"/>
                    <a:gd name="f456" fmla="val 1798"/>
                    <a:gd name="f457" fmla="val 1802"/>
                    <a:gd name="f458" fmla="val 1806"/>
                    <a:gd name="f459" fmla="val 1810"/>
                    <a:gd name="f460" fmla="val 1820"/>
                    <a:gd name="f461" fmla="val 1824"/>
                    <a:gd name="f462" fmla="val 1826"/>
                    <a:gd name="f463" fmla="val 1822"/>
                    <a:gd name="f464" fmla="val 1828"/>
                    <a:gd name="f465" fmla="val 1842"/>
                    <a:gd name="f466" fmla="val 1848"/>
                    <a:gd name="f467" fmla="val 1846"/>
                    <a:gd name="f468" fmla="val 1852"/>
                    <a:gd name="f469" fmla="val 1868"/>
                    <a:gd name="f470" fmla="val 1880"/>
                    <a:gd name="f471" fmla="val 1882"/>
                    <a:gd name="f472" fmla="val 1884"/>
                    <a:gd name="f473" fmla="val 1888"/>
                    <a:gd name="f474" fmla="val 1896"/>
                    <a:gd name="f475" fmla="val 1910"/>
                    <a:gd name="f476" fmla="val 1924"/>
                    <a:gd name="f477" fmla="val 1930"/>
                    <a:gd name="f478" fmla="val 1936"/>
                    <a:gd name="f479" fmla="val 1946"/>
                    <a:gd name="f480" fmla="val 1956"/>
                    <a:gd name="f481" fmla="val 1960"/>
                    <a:gd name="f482" fmla="val 1966"/>
                    <a:gd name="f483" fmla="val 1970"/>
                    <a:gd name="f484" fmla="val 1974"/>
                    <a:gd name="f485" fmla="val 1980"/>
                    <a:gd name="f486" fmla="val 1984"/>
                    <a:gd name="f487" fmla="val 1994"/>
                    <a:gd name="f488" fmla="val 2006"/>
                    <a:gd name="f489" fmla="val 2028"/>
                    <a:gd name="f490" fmla="+- 0 0 -90"/>
                    <a:gd name="f491" fmla="*/ f3 1 2038"/>
                    <a:gd name="f492" fmla="*/ f4 1 1738"/>
                    <a:gd name="f493" fmla="+- f7 0 f5"/>
                    <a:gd name="f494" fmla="+- f6 0 f5"/>
                    <a:gd name="f495" fmla="*/ f490 f0 1"/>
                    <a:gd name="f496" fmla="*/ f494 1 2038"/>
                    <a:gd name="f497" fmla="*/ f493 1 1738"/>
                    <a:gd name="f498" fmla="*/ f495 1 f2"/>
                    <a:gd name="f499" fmla="*/ 1778 1 f496"/>
                    <a:gd name="f500" fmla="*/ 8 1 f497"/>
                    <a:gd name="f501" fmla="*/ 1424 1 f496"/>
                    <a:gd name="f502" fmla="*/ 184 1 f497"/>
                    <a:gd name="f503" fmla="*/ 1152 1 f496"/>
                    <a:gd name="f504" fmla="*/ 514 1 f497"/>
                    <a:gd name="f505" fmla="*/ 1064 1 f496"/>
                    <a:gd name="f506" fmla="*/ 610 1 f497"/>
                    <a:gd name="f507" fmla="*/ 1042 1 f496"/>
                    <a:gd name="f508" fmla="*/ 574 1 f497"/>
                    <a:gd name="f509" fmla="*/ 1014 1 f496"/>
                    <a:gd name="f510" fmla="*/ 982 1 f496"/>
                    <a:gd name="f511" fmla="*/ 586 1 f497"/>
                    <a:gd name="f512" fmla="*/ 964 1 f496"/>
                    <a:gd name="f513" fmla="*/ 644 1 f497"/>
                    <a:gd name="f514" fmla="*/ 774 1 f496"/>
                    <a:gd name="f515" fmla="*/ 350 1 f497"/>
                    <a:gd name="f516" fmla="*/ 432 1 f496"/>
                    <a:gd name="f517" fmla="*/ 66 1 f497"/>
                    <a:gd name="f518" fmla="*/ 60 1 f496"/>
                    <a:gd name="f519" fmla="*/ 14 1 f497"/>
                    <a:gd name="f520" fmla="*/ 58 1 f496"/>
                    <a:gd name="f521" fmla="*/ 236 1 f497"/>
                    <a:gd name="f522" fmla="*/ 100 1 f496"/>
                    <a:gd name="f523" fmla="*/ 298 1 f497"/>
                    <a:gd name="f524" fmla="*/ 154 1 f496"/>
                    <a:gd name="f525" fmla="*/ 358 1 f497"/>
                    <a:gd name="f526" fmla="*/ 190 1 f496"/>
                    <a:gd name="f527" fmla="*/ 458 1 f497"/>
                    <a:gd name="f528" fmla="*/ 216 1 f496"/>
                    <a:gd name="f529" fmla="*/ 506 1 f497"/>
                    <a:gd name="f530" fmla="*/ 228 1 f496"/>
                    <a:gd name="f531" fmla="*/ 580 1 f497"/>
                    <a:gd name="f532" fmla="*/ 252 1 f496"/>
                    <a:gd name="f533" fmla="*/ 632 1 f497"/>
                    <a:gd name="f534" fmla="*/ 320 1 f496"/>
                    <a:gd name="f535" fmla="*/ 740 1 f497"/>
                    <a:gd name="f536" fmla="*/ 628 1 f496"/>
                    <a:gd name="f537" fmla="*/ 780 1 f497"/>
                    <a:gd name="f538" fmla="*/ 422 1 f496"/>
                    <a:gd name="f539" fmla="*/ 938 1 f497"/>
                    <a:gd name="f540" fmla="*/ 446 1 f496"/>
                    <a:gd name="f541" fmla="*/ 1044 1 f497"/>
                    <a:gd name="f542" fmla="*/ 548 1 f496"/>
                    <a:gd name="f543" fmla="*/ 1174 1 f497"/>
                    <a:gd name="f544" fmla="*/ 588 1 f496"/>
                    <a:gd name="f545" fmla="*/ 1256 1 f497"/>
                    <a:gd name="f546" fmla="*/ 646 1 f496"/>
                    <a:gd name="f547" fmla="*/ 1306 1 f497"/>
                    <a:gd name="f548" fmla="*/ 650 1 f496"/>
                    <a:gd name="f549" fmla="*/ 1464 1 f497"/>
                    <a:gd name="f550" fmla="*/ 562 1 f496"/>
                    <a:gd name="f551" fmla="*/ 1580 1 f497"/>
                    <a:gd name="f552" fmla="*/ 516 1 f496"/>
                    <a:gd name="f553" fmla="*/ 1698 1 f497"/>
                    <a:gd name="f554" fmla="*/ 554 1 f496"/>
                    <a:gd name="f555" fmla="*/ 1734 1 f497"/>
                    <a:gd name="f556" fmla="*/ 670 1 f496"/>
                    <a:gd name="f557" fmla="*/ 1586 1 f497"/>
                    <a:gd name="f558" fmla="*/ 770 1 f496"/>
                    <a:gd name="f559" fmla="*/ 1476 1 f497"/>
                    <a:gd name="f560" fmla="*/ 890 1 f496"/>
                    <a:gd name="f561" fmla="*/ 1070 1 f497"/>
                    <a:gd name="f562" fmla="*/ 938 1 f496"/>
                    <a:gd name="f563" fmla="*/ 954 1 f497"/>
                    <a:gd name="f564" fmla="*/ 962 1 f496"/>
                    <a:gd name="f565" fmla="*/ 1146 1 f497"/>
                    <a:gd name="f566" fmla="*/ 1022 1 f496"/>
                    <a:gd name="f567" fmla="*/ 1320 1 f497"/>
                    <a:gd name="f568" fmla="*/ 1076 1 f496"/>
                    <a:gd name="f569" fmla="*/ 1068 1 f497"/>
                    <a:gd name="f570" fmla="*/ 1106 1 f496"/>
                    <a:gd name="f571" fmla="*/ 958 1 f497"/>
                    <a:gd name="f572" fmla="*/ 1160 1 f496"/>
                    <a:gd name="f573" fmla="*/ 1136 1 f497"/>
                    <a:gd name="f574" fmla="*/ 1268 1 f496"/>
                    <a:gd name="f575" fmla="*/ 1366 1 f496"/>
                    <a:gd name="f576" fmla="*/ 1494 1 f496"/>
                    <a:gd name="f577" fmla="*/ 1738 1 f497"/>
                    <a:gd name="f578" fmla="*/ 1520 1 f496"/>
                    <a:gd name="f579" fmla="*/ 1676 1 f497"/>
                    <a:gd name="f580" fmla="*/ 1456 1 f496"/>
                    <a:gd name="f581" fmla="*/ 1558 1 f497"/>
                    <a:gd name="f582" fmla="*/ 1382 1 f496"/>
                    <a:gd name="f583" fmla="*/ 1442 1 f497"/>
                    <a:gd name="f584" fmla="*/ 1396 1 f496"/>
                    <a:gd name="f585" fmla="*/ 1300 1 f497"/>
                    <a:gd name="f586" fmla="*/ 1460 1 f496"/>
                    <a:gd name="f587" fmla="*/ 1236 1 f497"/>
                    <a:gd name="f588" fmla="*/ 1508 1 f496"/>
                    <a:gd name="f589" fmla="*/ 1166 1 f497"/>
                    <a:gd name="f590" fmla="*/ 1600 1 f496"/>
                    <a:gd name="f591" fmla="*/ 1020 1 f497"/>
                    <a:gd name="f592" fmla="*/ 1596 1 f496"/>
                    <a:gd name="f593" fmla="*/ 918 1 f497"/>
                    <a:gd name="f594" fmla="*/ 1454 1 f496"/>
                    <a:gd name="f595" fmla="*/ 772 1 f497"/>
                    <a:gd name="f596" fmla="*/ 1722 1 f496"/>
                    <a:gd name="f597" fmla="*/ 734 1 f497"/>
                    <a:gd name="f598" fmla="*/ 1788 1 f496"/>
                    <a:gd name="f599" fmla="*/ 628 1 f497"/>
                    <a:gd name="f600" fmla="*/ 1820 1 f496"/>
                    <a:gd name="f601" fmla="*/ 562 1 f497"/>
                    <a:gd name="f602" fmla="*/ 1824 1 f496"/>
                    <a:gd name="f603" fmla="*/ 498 1 f497"/>
                    <a:gd name="f604" fmla="*/ 1846 1 f496"/>
                    <a:gd name="f605" fmla="*/ 452 1 f497"/>
                    <a:gd name="f606" fmla="*/ 1884 1 f496"/>
                    <a:gd name="f607" fmla="*/ 1946 1 f496"/>
                    <a:gd name="f608" fmla="*/ 286 1 f497"/>
                    <a:gd name="f609" fmla="*/ 1984 1 f496"/>
                    <a:gd name="f610" fmla="*/ 232 1 f497"/>
                    <a:gd name="f611" fmla="*/ 582 1 f497"/>
                    <a:gd name="f612" fmla="*/ 0 1 f496"/>
                    <a:gd name="f613" fmla="*/ f6 1 f496"/>
                    <a:gd name="f614" fmla="*/ 0 1 f497"/>
                    <a:gd name="f615" fmla="*/ f7 1 f497"/>
                    <a:gd name="f616" fmla="+- f498 0 f1"/>
                    <a:gd name="f617" fmla="*/ f612 f491 1"/>
                    <a:gd name="f618" fmla="*/ f613 f491 1"/>
                    <a:gd name="f619" fmla="*/ f615 f492 1"/>
                    <a:gd name="f620" fmla="*/ f614 f492 1"/>
                    <a:gd name="f621" fmla="*/ f499 f491 1"/>
                    <a:gd name="f622" fmla="*/ f500 f492 1"/>
                    <a:gd name="f623" fmla="*/ f501 f491 1"/>
                    <a:gd name="f624" fmla="*/ f502 f492 1"/>
                    <a:gd name="f625" fmla="*/ f503 f491 1"/>
                    <a:gd name="f626" fmla="*/ f504 f492 1"/>
                    <a:gd name="f627" fmla="*/ f505 f491 1"/>
                    <a:gd name="f628" fmla="*/ f506 f492 1"/>
                    <a:gd name="f629" fmla="*/ f507 f491 1"/>
                    <a:gd name="f630" fmla="*/ f508 f492 1"/>
                    <a:gd name="f631" fmla="*/ f509 f491 1"/>
                    <a:gd name="f632" fmla="*/ f510 f491 1"/>
                    <a:gd name="f633" fmla="*/ f511 f492 1"/>
                    <a:gd name="f634" fmla="*/ f512 f491 1"/>
                    <a:gd name="f635" fmla="*/ f513 f492 1"/>
                    <a:gd name="f636" fmla="*/ f514 f491 1"/>
                    <a:gd name="f637" fmla="*/ f515 f492 1"/>
                    <a:gd name="f638" fmla="*/ f516 f491 1"/>
                    <a:gd name="f639" fmla="*/ f517 f492 1"/>
                    <a:gd name="f640" fmla="*/ f518 f491 1"/>
                    <a:gd name="f641" fmla="*/ f519 f492 1"/>
                    <a:gd name="f642" fmla="*/ f520 f491 1"/>
                    <a:gd name="f643" fmla="*/ f521 f492 1"/>
                    <a:gd name="f644" fmla="*/ f522 f491 1"/>
                    <a:gd name="f645" fmla="*/ f523 f492 1"/>
                    <a:gd name="f646" fmla="*/ f524 f491 1"/>
                    <a:gd name="f647" fmla="*/ f525 f492 1"/>
                    <a:gd name="f648" fmla="*/ f526 f491 1"/>
                    <a:gd name="f649" fmla="*/ f527 f492 1"/>
                    <a:gd name="f650" fmla="*/ f528 f491 1"/>
                    <a:gd name="f651" fmla="*/ f529 f492 1"/>
                    <a:gd name="f652" fmla="*/ f530 f491 1"/>
                    <a:gd name="f653" fmla="*/ f531 f492 1"/>
                    <a:gd name="f654" fmla="*/ f532 f491 1"/>
                    <a:gd name="f655" fmla="*/ f533 f492 1"/>
                    <a:gd name="f656" fmla="*/ f534 f491 1"/>
                    <a:gd name="f657" fmla="*/ f535 f492 1"/>
                    <a:gd name="f658" fmla="*/ f536 f491 1"/>
                    <a:gd name="f659" fmla="*/ f537 f492 1"/>
                    <a:gd name="f660" fmla="*/ f538 f491 1"/>
                    <a:gd name="f661" fmla="*/ f539 f492 1"/>
                    <a:gd name="f662" fmla="*/ f540 f491 1"/>
                    <a:gd name="f663" fmla="*/ f541 f492 1"/>
                    <a:gd name="f664" fmla="*/ f542 f491 1"/>
                    <a:gd name="f665" fmla="*/ f543 f492 1"/>
                    <a:gd name="f666" fmla="*/ f544 f491 1"/>
                    <a:gd name="f667" fmla="*/ f545 f492 1"/>
                    <a:gd name="f668" fmla="*/ f546 f491 1"/>
                    <a:gd name="f669" fmla="*/ f547 f492 1"/>
                    <a:gd name="f670" fmla="*/ f548 f491 1"/>
                    <a:gd name="f671" fmla="*/ f549 f492 1"/>
                    <a:gd name="f672" fmla="*/ f550 f491 1"/>
                    <a:gd name="f673" fmla="*/ f551 f492 1"/>
                    <a:gd name="f674" fmla="*/ f552 f491 1"/>
                    <a:gd name="f675" fmla="*/ f553 f492 1"/>
                    <a:gd name="f676" fmla="*/ f554 f491 1"/>
                    <a:gd name="f677" fmla="*/ f555 f492 1"/>
                    <a:gd name="f678" fmla="*/ f556 f491 1"/>
                    <a:gd name="f679" fmla="*/ f557 f492 1"/>
                    <a:gd name="f680" fmla="*/ f558 f491 1"/>
                    <a:gd name="f681" fmla="*/ f559 f492 1"/>
                    <a:gd name="f682" fmla="*/ f560 f491 1"/>
                    <a:gd name="f683" fmla="*/ f561 f492 1"/>
                    <a:gd name="f684" fmla="*/ f562 f491 1"/>
                    <a:gd name="f685" fmla="*/ f563 f492 1"/>
                    <a:gd name="f686" fmla="*/ f564 f491 1"/>
                    <a:gd name="f687" fmla="*/ f565 f492 1"/>
                    <a:gd name="f688" fmla="*/ f566 f491 1"/>
                    <a:gd name="f689" fmla="*/ f567 f492 1"/>
                    <a:gd name="f690" fmla="*/ f568 f491 1"/>
                    <a:gd name="f691" fmla="*/ f569 f492 1"/>
                    <a:gd name="f692" fmla="*/ f570 f491 1"/>
                    <a:gd name="f693" fmla="*/ f571 f492 1"/>
                    <a:gd name="f694" fmla="*/ f572 f491 1"/>
                    <a:gd name="f695" fmla="*/ f573 f492 1"/>
                    <a:gd name="f696" fmla="*/ f574 f491 1"/>
                    <a:gd name="f697" fmla="*/ f575 f491 1"/>
                    <a:gd name="f698" fmla="*/ f576 f491 1"/>
                    <a:gd name="f699" fmla="*/ f577 f492 1"/>
                    <a:gd name="f700" fmla="*/ f578 f491 1"/>
                    <a:gd name="f701" fmla="*/ f579 f492 1"/>
                    <a:gd name="f702" fmla="*/ f580 f491 1"/>
                    <a:gd name="f703" fmla="*/ f581 f492 1"/>
                    <a:gd name="f704" fmla="*/ f582 f491 1"/>
                    <a:gd name="f705" fmla="*/ f583 f492 1"/>
                    <a:gd name="f706" fmla="*/ f584 f491 1"/>
                    <a:gd name="f707" fmla="*/ f585 f492 1"/>
                    <a:gd name="f708" fmla="*/ f586 f491 1"/>
                    <a:gd name="f709" fmla="*/ f587 f492 1"/>
                    <a:gd name="f710" fmla="*/ f588 f491 1"/>
                    <a:gd name="f711" fmla="*/ f589 f492 1"/>
                    <a:gd name="f712" fmla="*/ f590 f491 1"/>
                    <a:gd name="f713" fmla="*/ f591 f492 1"/>
                    <a:gd name="f714" fmla="*/ f592 f491 1"/>
                    <a:gd name="f715" fmla="*/ f593 f492 1"/>
                    <a:gd name="f716" fmla="*/ f594 f491 1"/>
                    <a:gd name="f717" fmla="*/ f595 f492 1"/>
                    <a:gd name="f718" fmla="*/ f596 f491 1"/>
                    <a:gd name="f719" fmla="*/ f597 f492 1"/>
                    <a:gd name="f720" fmla="*/ f598 f491 1"/>
                    <a:gd name="f721" fmla="*/ f599 f492 1"/>
                    <a:gd name="f722" fmla="*/ f600 f491 1"/>
                    <a:gd name="f723" fmla="*/ f601 f492 1"/>
                    <a:gd name="f724" fmla="*/ f602 f491 1"/>
                    <a:gd name="f725" fmla="*/ f603 f492 1"/>
                    <a:gd name="f726" fmla="*/ f604 f491 1"/>
                    <a:gd name="f727" fmla="*/ f605 f492 1"/>
                    <a:gd name="f728" fmla="*/ f606 f491 1"/>
                    <a:gd name="f729" fmla="*/ f607 f491 1"/>
                    <a:gd name="f730" fmla="*/ f608 f492 1"/>
                    <a:gd name="f731" fmla="*/ f609 f491 1"/>
                    <a:gd name="f732" fmla="*/ f610 f492 1"/>
                    <a:gd name="f733" fmla="*/ f611 f49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16">
                      <a:pos x="f621" y="f622"/>
                    </a:cxn>
                    <a:cxn ang="f616">
                      <a:pos x="f623" y="f624"/>
                    </a:cxn>
                    <a:cxn ang="f616">
                      <a:pos x="f625" y="f626"/>
                    </a:cxn>
                    <a:cxn ang="f616">
                      <a:pos x="f627" y="f628"/>
                    </a:cxn>
                    <a:cxn ang="f616">
                      <a:pos x="f629" y="f630"/>
                    </a:cxn>
                    <a:cxn ang="f616">
                      <a:pos x="f631" y="f630"/>
                    </a:cxn>
                    <a:cxn ang="f616">
                      <a:pos x="f632" y="f633"/>
                    </a:cxn>
                    <a:cxn ang="f616">
                      <a:pos x="f634" y="f635"/>
                    </a:cxn>
                    <a:cxn ang="f616">
                      <a:pos x="f636" y="f637"/>
                    </a:cxn>
                    <a:cxn ang="f616">
                      <a:pos x="f638" y="f639"/>
                    </a:cxn>
                    <a:cxn ang="f616">
                      <a:pos x="f640" y="f641"/>
                    </a:cxn>
                    <a:cxn ang="f616">
                      <a:pos x="f642" y="f643"/>
                    </a:cxn>
                    <a:cxn ang="f616">
                      <a:pos x="f644" y="f645"/>
                    </a:cxn>
                    <a:cxn ang="f616">
                      <a:pos x="f646" y="f647"/>
                    </a:cxn>
                    <a:cxn ang="f616">
                      <a:pos x="f648" y="f649"/>
                    </a:cxn>
                    <a:cxn ang="f616">
                      <a:pos x="f650" y="f651"/>
                    </a:cxn>
                    <a:cxn ang="f616">
                      <a:pos x="f652" y="f653"/>
                    </a:cxn>
                    <a:cxn ang="f616">
                      <a:pos x="f654" y="f655"/>
                    </a:cxn>
                    <a:cxn ang="f616">
                      <a:pos x="f656" y="f657"/>
                    </a:cxn>
                    <a:cxn ang="f616">
                      <a:pos x="f658" y="f659"/>
                    </a:cxn>
                    <a:cxn ang="f616">
                      <a:pos x="f660" y="f661"/>
                    </a:cxn>
                    <a:cxn ang="f616">
                      <a:pos x="f662" y="f663"/>
                    </a:cxn>
                    <a:cxn ang="f616">
                      <a:pos x="f664" y="f665"/>
                    </a:cxn>
                    <a:cxn ang="f616">
                      <a:pos x="f666" y="f667"/>
                    </a:cxn>
                    <a:cxn ang="f616">
                      <a:pos x="f668" y="f669"/>
                    </a:cxn>
                    <a:cxn ang="f616">
                      <a:pos x="f670" y="f671"/>
                    </a:cxn>
                    <a:cxn ang="f616">
                      <a:pos x="f672" y="f673"/>
                    </a:cxn>
                    <a:cxn ang="f616">
                      <a:pos x="f674" y="f675"/>
                    </a:cxn>
                    <a:cxn ang="f616">
                      <a:pos x="f676" y="f677"/>
                    </a:cxn>
                    <a:cxn ang="f616">
                      <a:pos x="f678" y="f679"/>
                    </a:cxn>
                    <a:cxn ang="f616">
                      <a:pos x="f680" y="f681"/>
                    </a:cxn>
                    <a:cxn ang="f616">
                      <a:pos x="f682" y="f683"/>
                    </a:cxn>
                    <a:cxn ang="f616">
                      <a:pos x="f684" y="f685"/>
                    </a:cxn>
                    <a:cxn ang="f616">
                      <a:pos x="f686" y="f687"/>
                    </a:cxn>
                    <a:cxn ang="f616">
                      <a:pos x="f688" y="f689"/>
                    </a:cxn>
                    <a:cxn ang="f616">
                      <a:pos x="f690" y="f691"/>
                    </a:cxn>
                    <a:cxn ang="f616">
                      <a:pos x="f692" y="f693"/>
                    </a:cxn>
                    <a:cxn ang="f616">
                      <a:pos x="f694" y="f695"/>
                    </a:cxn>
                    <a:cxn ang="f616">
                      <a:pos x="f696" y="f681"/>
                    </a:cxn>
                    <a:cxn ang="f616">
                      <a:pos x="f697" y="f679"/>
                    </a:cxn>
                    <a:cxn ang="f616">
                      <a:pos x="f698" y="f699"/>
                    </a:cxn>
                    <a:cxn ang="f616">
                      <a:pos x="f700" y="f701"/>
                    </a:cxn>
                    <a:cxn ang="f616">
                      <a:pos x="f702" y="f703"/>
                    </a:cxn>
                    <a:cxn ang="f616">
                      <a:pos x="f704" y="f705"/>
                    </a:cxn>
                    <a:cxn ang="f616">
                      <a:pos x="f706" y="f707"/>
                    </a:cxn>
                    <a:cxn ang="f616">
                      <a:pos x="f708" y="f709"/>
                    </a:cxn>
                    <a:cxn ang="f616">
                      <a:pos x="f710" y="f711"/>
                    </a:cxn>
                    <a:cxn ang="f616">
                      <a:pos x="f712" y="f713"/>
                    </a:cxn>
                    <a:cxn ang="f616">
                      <a:pos x="f714" y="f715"/>
                    </a:cxn>
                    <a:cxn ang="f616">
                      <a:pos x="f716" y="f717"/>
                    </a:cxn>
                    <a:cxn ang="f616">
                      <a:pos x="f718" y="f719"/>
                    </a:cxn>
                    <a:cxn ang="f616">
                      <a:pos x="f720" y="f721"/>
                    </a:cxn>
                    <a:cxn ang="f616">
                      <a:pos x="f722" y="f723"/>
                    </a:cxn>
                    <a:cxn ang="f616">
                      <a:pos x="f724" y="f725"/>
                    </a:cxn>
                    <a:cxn ang="f616">
                      <a:pos x="f726" y="f727"/>
                    </a:cxn>
                    <a:cxn ang="f616">
                      <a:pos x="f728" y="f647"/>
                    </a:cxn>
                    <a:cxn ang="f616">
                      <a:pos x="f729" y="f730"/>
                    </a:cxn>
                    <a:cxn ang="f616">
                      <a:pos x="f731" y="f732"/>
                    </a:cxn>
                    <a:cxn ang="f616">
                      <a:pos x="f631" y="f733"/>
                    </a:cxn>
                  </a:cxnLst>
                  <a:rect l="f617" t="f620" r="f618" b="f619"/>
                  <a:pathLst>
                    <a:path w="2038" h="1738">
                      <a:moveTo>
                        <a:pt x="f8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17" y="f5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6" y="f67"/>
                      </a:lnTo>
                      <a:lnTo>
                        <a:pt x="f64" y="f68"/>
                      </a:lnTo>
                      <a:lnTo>
                        <a:pt x="f62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1"/>
                      </a:lnTo>
                      <a:lnTo>
                        <a:pt x="f72" y="f75"/>
                      </a:lnTo>
                      <a:lnTo>
                        <a:pt x="f76" y="f75"/>
                      </a:lnTo>
                      <a:lnTo>
                        <a:pt x="f77" y="f75"/>
                      </a:lnTo>
                      <a:lnTo>
                        <a:pt x="f77" y="f75"/>
                      </a:lnTo>
                      <a:lnTo>
                        <a:pt x="f78" y="f79"/>
                      </a:lnTo>
                      <a:lnTo>
                        <a:pt x="f78" y="f79"/>
                      </a:lnTo>
                      <a:lnTo>
                        <a:pt x="f80" y="f79"/>
                      </a:lnTo>
                      <a:lnTo>
                        <a:pt x="f81" y="f82"/>
                      </a:lnTo>
                      <a:lnTo>
                        <a:pt x="f83" y="f82"/>
                      </a:lnTo>
                      <a:lnTo>
                        <a:pt x="f84" y="f75"/>
                      </a:lnTo>
                      <a:lnTo>
                        <a:pt x="f85" y="f75"/>
                      </a:lnTo>
                      <a:lnTo>
                        <a:pt x="f86" y="f75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7" y="f73"/>
                      </a:lnTo>
                      <a:lnTo>
                        <a:pt x="f87" y="f73"/>
                      </a:lnTo>
                      <a:lnTo>
                        <a:pt x="f88" y="f71"/>
                      </a:lnTo>
                      <a:lnTo>
                        <a:pt x="f89" y="f69"/>
                      </a:lnTo>
                      <a:lnTo>
                        <a:pt x="f90" y="f68"/>
                      </a:lnTo>
                      <a:lnTo>
                        <a:pt x="f91" y="f67"/>
                      </a:lnTo>
                      <a:lnTo>
                        <a:pt x="f91" y="f67"/>
                      </a:lnTo>
                      <a:lnTo>
                        <a:pt x="f90" y="f92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5" y="f61"/>
                      </a:lnTo>
                      <a:lnTo>
                        <a:pt x="f96" y="f59"/>
                      </a:lnTo>
                      <a:lnTo>
                        <a:pt x="f96" y="f59"/>
                      </a:lnTo>
                      <a:lnTo>
                        <a:pt x="f97" y="f57"/>
                      </a:lnTo>
                      <a:lnTo>
                        <a:pt x="f97" y="f57"/>
                      </a:lnTo>
                      <a:lnTo>
                        <a:pt x="f98" y="f55"/>
                      </a:lnTo>
                      <a:lnTo>
                        <a:pt x="f99" y="f53"/>
                      </a:lnTo>
                      <a:lnTo>
                        <a:pt x="f100" y="f51"/>
                      </a:lnTo>
                      <a:lnTo>
                        <a:pt x="f101" y="f49"/>
                      </a:lnTo>
                      <a:lnTo>
                        <a:pt x="f102" y="f47"/>
                      </a:lnTo>
                      <a:lnTo>
                        <a:pt x="f103" y="f45"/>
                      </a:lnTo>
                      <a:lnTo>
                        <a:pt x="f103" y="f45"/>
                      </a:lnTo>
                      <a:lnTo>
                        <a:pt x="f104" y="f43"/>
                      </a:lnTo>
                      <a:lnTo>
                        <a:pt x="f105" y="f41"/>
                      </a:lnTo>
                      <a:lnTo>
                        <a:pt x="f106" y="f39"/>
                      </a:lnTo>
                      <a:lnTo>
                        <a:pt x="f107" y="f37"/>
                      </a:lnTo>
                      <a:lnTo>
                        <a:pt x="f108" y="f35"/>
                      </a:lnTo>
                      <a:lnTo>
                        <a:pt x="f109" y="f33"/>
                      </a:lnTo>
                      <a:lnTo>
                        <a:pt x="f110" y="f31"/>
                      </a:lnTo>
                      <a:lnTo>
                        <a:pt x="f111" y="f29"/>
                      </a:lnTo>
                      <a:lnTo>
                        <a:pt x="f111" y="f29"/>
                      </a:lnTo>
                      <a:lnTo>
                        <a:pt x="f112" y="f27"/>
                      </a:lnTo>
                      <a:lnTo>
                        <a:pt x="f113" y="f25"/>
                      </a:lnTo>
                      <a:lnTo>
                        <a:pt x="f114" y="f23"/>
                      </a:lnTo>
                      <a:lnTo>
                        <a:pt x="f41" y="f21"/>
                      </a:lnTo>
                      <a:lnTo>
                        <a:pt x="f115" y="f19"/>
                      </a:lnTo>
                      <a:lnTo>
                        <a:pt x="f116" y="f5"/>
                      </a:lnTo>
                      <a:lnTo>
                        <a:pt x="f117" y="f5"/>
                      </a:lnTo>
                      <a:lnTo>
                        <a:pt x="f118" y="f15"/>
                      </a:lnTo>
                      <a:lnTo>
                        <a:pt x="f119" y="f13"/>
                      </a:lnTo>
                      <a:lnTo>
                        <a:pt x="f120" y="f11"/>
                      </a:lnTo>
                      <a:lnTo>
                        <a:pt x="f15" y="f9"/>
                      </a:lnTo>
                      <a:lnTo>
                        <a:pt x="f5" y="f121"/>
                      </a:lnTo>
                      <a:lnTo>
                        <a:pt x="f122" y="f123"/>
                      </a:lnTo>
                      <a:lnTo>
                        <a:pt x="f124" y="f125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2" y="f133"/>
                      </a:lnTo>
                      <a:lnTo>
                        <a:pt x="f134" y="f135"/>
                      </a:lnTo>
                      <a:lnTo>
                        <a:pt x="f136" y="f137"/>
                      </a:lnTo>
                      <a:lnTo>
                        <a:pt x="f9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21" y="f147"/>
                      </a:lnTo>
                      <a:lnTo>
                        <a:pt x="f121" y="f147"/>
                      </a:lnTo>
                      <a:lnTo>
                        <a:pt x="f11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23" y="f157"/>
                      </a:lnTo>
                      <a:lnTo>
                        <a:pt x="f158" y="f159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6" y="f168"/>
                      </a:lnTo>
                      <a:lnTo>
                        <a:pt x="f164" y="f169"/>
                      </a:lnTo>
                      <a:lnTo>
                        <a:pt x="f164" y="f169"/>
                      </a:lnTo>
                      <a:lnTo>
                        <a:pt x="f117" y="f170"/>
                      </a:lnTo>
                      <a:lnTo>
                        <a:pt x="f117" y="f171"/>
                      </a:lnTo>
                      <a:lnTo>
                        <a:pt x="f172" y="f173"/>
                      </a:lnTo>
                      <a:lnTo>
                        <a:pt x="f116" y="f174"/>
                      </a:lnTo>
                      <a:lnTo>
                        <a:pt x="f116" y="f174"/>
                      </a:lnTo>
                      <a:lnTo>
                        <a:pt x="f175" y="f176"/>
                      </a:lnTo>
                      <a:lnTo>
                        <a:pt x="f177" y="f178"/>
                      </a:lnTo>
                      <a:lnTo>
                        <a:pt x="f179" y="f180"/>
                      </a:lnTo>
                      <a:lnTo>
                        <a:pt x="f127" y="f181"/>
                      </a:lnTo>
                      <a:lnTo>
                        <a:pt x="f127" y="f182"/>
                      </a:lnTo>
                      <a:lnTo>
                        <a:pt x="f177" y="f183"/>
                      </a:lnTo>
                      <a:lnTo>
                        <a:pt x="f177" y="f183"/>
                      </a:lnTo>
                      <a:lnTo>
                        <a:pt x="f184" y="f185"/>
                      </a:lnTo>
                      <a:lnTo>
                        <a:pt x="f184" y="f186"/>
                      </a:lnTo>
                      <a:lnTo>
                        <a:pt x="f177" y="f187"/>
                      </a:lnTo>
                      <a:lnTo>
                        <a:pt x="f127" y="f188"/>
                      </a:lnTo>
                      <a:lnTo>
                        <a:pt x="f189" y="f71"/>
                      </a:lnTo>
                      <a:lnTo>
                        <a:pt x="f129" y="f69"/>
                      </a:lnTo>
                      <a:lnTo>
                        <a:pt x="f131" y="f55"/>
                      </a:lnTo>
                      <a:lnTo>
                        <a:pt x="f131" y="f55"/>
                      </a:lnTo>
                      <a:lnTo>
                        <a:pt x="f190" y="f191"/>
                      </a:lnTo>
                      <a:lnTo>
                        <a:pt x="f135" y="f192"/>
                      </a:lnTo>
                      <a:lnTo>
                        <a:pt x="f137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96" y="f61"/>
                      </a:lnTo>
                      <a:lnTo>
                        <a:pt x="f197" y="f198"/>
                      </a:lnTo>
                      <a:lnTo>
                        <a:pt x="f199" y="f106"/>
                      </a:lnTo>
                      <a:lnTo>
                        <a:pt x="f200" y="f201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4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157" y="f213"/>
                      </a:lnTo>
                      <a:lnTo>
                        <a:pt x="f214" y="f215"/>
                      </a:lnTo>
                      <a:lnTo>
                        <a:pt x="f216" y="f215"/>
                      </a:lnTo>
                      <a:lnTo>
                        <a:pt x="f217" y="f215"/>
                      </a:lnTo>
                      <a:lnTo>
                        <a:pt x="f218" y="f219"/>
                      </a:lnTo>
                      <a:lnTo>
                        <a:pt x="f220" y="f221"/>
                      </a:lnTo>
                      <a:lnTo>
                        <a:pt x="f195" y="f222"/>
                      </a:lnTo>
                      <a:lnTo>
                        <a:pt x="f195" y="f222"/>
                      </a:lnTo>
                      <a:lnTo>
                        <a:pt x="f223" y="f224"/>
                      </a:lnTo>
                      <a:lnTo>
                        <a:pt x="f79" y="f225"/>
                      </a:lnTo>
                      <a:lnTo>
                        <a:pt x="f186" y="f226"/>
                      </a:lnTo>
                      <a:lnTo>
                        <a:pt x="f182" y="f227"/>
                      </a:lnTo>
                      <a:lnTo>
                        <a:pt x="f182" y="f227"/>
                      </a:lnTo>
                      <a:lnTo>
                        <a:pt x="f51" y="f228"/>
                      </a:lnTo>
                      <a:lnTo>
                        <a:pt x="f229" y="f230"/>
                      </a:lnTo>
                      <a:lnTo>
                        <a:pt x="f231" y="f232"/>
                      </a:lnTo>
                      <a:lnTo>
                        <a:pt x="f214" y="f233"/>
                      </a:lnTo>
                      <a:lnTo>
                        <a:pt x="f234" y="f97"/>
                      </a:lnTo>
                      <a:lnTo>
                        <a:pt x="f235" y="f236"/>
                      </a:lnTo>
                      <a:lnTo>
                        <a:pt x="f237" y="f236"/>
                      </a:lnTo>
                      <a:lnTo>
                        <a:pt x="f238" y="f236"/>
                      </a:lnTo>
                      <a:lnTo>
                        <a:pt x="f49" y="f239"/>
                      </a:lnTo>
                      <a:lnTo>
                        <a:pt x="f49" y="f239"/>
                      </a:lnTo>
                      <a:lnTo>
                        <a:pt x="f240" y="f241"/>
                      </a:lnTo>
                      <a:lnTo>
                        <a:pt x="f167" y="f242"/>
                      </a:lnTo>
                      <a:lnTo>
                        <a:pt x="f169" y="f58"/>
                      </a:lnTo>
                      <a:lnTo>
                        <a:pt x="f173" y="f243"/>
                      </a:lnTo>
                      <a:lnTo>
                        <a:pt x="f244" y="f245"/>
                      </a:lnTo>
                      <a:lnTo>
                        <a:pt x="f246" y="f247"/>
                      </a:lnTo>
                      <a:lnTo>
                        <a:pt x="f248" y="f52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255" y="f256"/>
                      </a:lnTo>
                      <a:lnTo>
                        <a:pt x="f79" y="f257"/>
                      </a:lnTo>
                      <a:lnTo>
                        <a:pt x="f108" y="f48"/>
                      </a:lnTo>
                      <a:lnTo>
                        <a:pt x="f75" y="f258"/>
                      </a:lnTo>
                      <a:lnTo>
                        <a:pt x="f75" y="f259"/>
                      </a:lnTo>
                      <a:lnTo>
                        <a:pt x="f75" y="f260"/>
                      </a:lnTo>
                      <a:lnTo>
                        <a:pt x="f75" y="f260"/>
                      </a:lnTo>
                      <a:lnTo>
                        <a:pt x="f73" y="f261"/>
                      </a:lnTo>
                      <a:lnTo>
                        <a:pt x="f262" y="f263"/>
                      </a:lnTo>
                      <a:lnTo>
                        <a:pt x="f223" y="f264"/>
                      </a:lnTo>
                      <a:lnTo>
                        <a:pt x="f265" y="f266"/>
                      </a:lnTo>
                      <a:lnTo>
                        <a:pt x="f94" y="f267"/>
                      </a:lnTo>
                      <a:lnTo>
                        <a:pt x="f220" y="f268"/>
                      </a:lnTo>
                      <a:lnTo>
                        <a:pt x="f220" y="f268"/>
                      </a:lnTo>
                      <a:lnTo>
                        <a:pt x="f61" y="f269"/>
                      </a:lnTo>
                      <a:lnTo>
                        <a:pt x="f270" y="f271"/>
                      </a:lnTo>
                      <a:lnTo>
                        <a:pt x="f198" y="f272"/>
                      </a:lnTo>
                      <a:lnTo>
                        <a:pt x="f57" y="f273"/>
                      </a:lnTo>
                      <a:lnTo>
                        <a:pt x="f274" y="f275"/>
                      </a:lnTo>
                      <a:lnTo>
                        <a:pt x="f106" y="f276"/>
                      </a:lnTo>
                      <a:lnTo>
                        <a:pt x="f277" y="f278"/>
                      </a:lnTo>
                      <a:lnTo>
                        <a:pt x="f279" y="f280"/>
                      </a:lnTo>
                      <a:lnTo>
                        <a:pt x="f279" y="f280"/>
                      </a:lnTo>
                      <a:lnTo>
                        <a:pt x="f279" y="f281"/>
                      </a:lnTo>
                      <a:lnTo>
                        <a:pt x="f277" y="f282"/>
                      </a:lnTo>
                      <a:lnTo>
                        <a:pt x="f106" y="f283"/>
                      </a:lnTo>
                      <a:lnTo>
                        <a:pt x="f284" y="f285"/>
                      </a:lnTo>
                      <a:lnTo>
                        <a:pt x="f198" y="f286"/>
                      </a:lnTo>
                      <a:lnTo>
                        <a:pt x="f287" y="f288"/>
                      </a:lnTo>
                      <a:lnTo>
                        <a:pt x="f289" y="f290"/>
                      </a:lnTo>
                      <a:lnTo>
                        <a:pt x="f291" y="f292"/>
                      </a:lnTo>
                      <a:lnTo>
                        <a:pt x="f193" y="f293"/>
                      </a:lnTo>
                      <a:lnTo>
                        <a:pt x="f193" y="f293"/>
                      </a:lnTo>
                      <a:lnTo>
                        <a:pt x="f223" y="f294"/>
                      </a:lnTo>
                      <a:lnTo>
                        <a:pt x="f295" y="f30"/>
                      </a:lnTo>
                      <a:lnTo>
                        <a:pt x="f188" y="f296"/>
                      </a:lnTo>
                      <a:lnTo>
                        <a:pt x="f297" y="f298"/>
                      </a:lnTo>
                      <a:lnTo>
                        <a:pt x="f253" y="f299"/>
                      </a:lnTo>
                      <a:lnTo>
                        <a:pt x="f253" y="f299"/>
                      </a:lnTo>
                      <a:lnTo>
                        <a:pt x="f300" y="f301"/>
                      </a:lnTo>
                      <a:lnTo>
                        <a:pt x="f251" y="f302"/>
                      </a:lnTo>
                      <a:lnTo>
                        <a:pt x="f303" y="f304"/>
                      </a:lnTo>
                      <a:lnTo>
                        <a:pt x="f303" y="f304"/>
                      </a:lnTo>
                      <a:lnTo>
                        <a:pt x="f182" y="f305"/>
                      </a:lnTo>
                      <a:lnTo>
                        <a:pt x="f217" y="f306"/>
                      </a:lnTo>
                      <a:lnTo>
                        <a:pt x="f182" y="f307"/>
                      </a:lnTo>
                      <a:lnTo>
                        <a:pt x="f249" y="f308"/>
                      </a:lnTo>
                      <a:lnTo>
                        <a:pt x="f303" y="f309"/>
                      </a:lnTo>
                      <a:lnTo>
                        <a:pt x="f303" y="f309"/>
                      </a:lnTo>
                      <a:lnTo>
                        <a:pt x="f183" y="f310"/>
                      </a:lnTo>
                      <a:lnTo>
                        <a:pt x="f185" y="f7"/>
                      </a:lnTo>
                      <a:lnTo>
                        <a:pt x="f300" y="f7"/>
                      </a:lnTo>
                      <a:lnTo>
                        <a:pt x="f311" y="f7"/>
                      </a:lnTo>
                      <a:lnTo>
                        <a:pt x="f312" y="f313"/>
                      </a:lnTo>
                      <a:lnTo>
                        <a:pt x="f314" y="f309"/>
                      </a:lnTo>
                      <a:lnTo>
                        <a:pt x="f315" y="f316"/>
                      </a:lnTo>
                      <a:lnTo>
                        <a:pt x="f287" y="f317"/>
                      </a:lnTo>
                      <a:lnTo>
                        <a:pt x="f287" y="f317"/>
                      </a:lnTo>
                      <a:lnTo>
                        <a:pt x="f318" y="f319"/>
                      </a:lnTo>
                      <a:lnTo>
                        <a:pt x="f320" y="f321"/>
                      </a:lnTo>
                      <a:lnTo>
                        <a:pt x="f322" y="f323"/>
                      </a:lnTo>
                      <a:lnTo>
                        <a:pt x="f324" y="f325"/>
                      </a:lnTo>
                      <a:lnTo>
                        <a:pt x="f324" y="f325"/>
                      </a:lnTo>
                      <a:lnTo>
                        <a:pt x="f201" y="f326"/>
                      </a:lnTo>
                      <a:lnTo>
                        <a:pt x="f327" y="f328"/>
                      </a:lnTo>
                      <a:lnTo>
                        <a:pt x="f203" y="f329"/>
                      </a:lnTo>
                      <a:lnTo>
                        <a:pt x="f204" y="f330"/>
                      </a:lnTo>
                      <a:lnTo>
                        <a:pt x="f204" y="f330"/>
                      </a:lnTo>
                      <a:lnTo>
                        <a:pt x="f331" y="f332"/>
                      </a:lnTo>
                      <a:lnTo>
                        <a:pt x="f212" y="f333"/>
                      </a:lnTo>
                      <a:lnTo>
                        <a:pt x="f334" y="f335"/>
                      </a:lnTo>
                      <a:lnTo>
                        <a:pt x="f334" y="f335"/>
                      </a:lnTo>
                      <a:lnTo>
                        <a:pt x="f336" y="f337"/>
                      </a:lnTo>
                      <a:lnTo>
                        <a:pt x="f338" y="f339"/>
                      </a:lnTo>
                      <a:lnTo>
                        <a:pt x="f340" y="f278"/>
                      </a:lnTo>
                      <a:lnTo>
                        <a:pt x="f341" y="f342"/>
                      </a:lnTo>
                      <a:lnTo>
                        <a:pt x="f343" y="f40"/>
                      </a:lnTo>
                      <a:lnTo>
                        <a:pt x="f343" y="f40"/>
                      </a:lnTo>
                      <a:lnTo>
                        <a:pt x="f344" y="f345"/>
                      </a:lnTo>
                      <a:lnTo>
                        <a:pt x="f346" y="f347"/>
                      </a:lnTo>
                      <a:lnTo>
                        <a:pt x="f228" y="f348"/>
                      </a:lnTo>
                      <a:lnTo>
                        <a:pt x="f349" y="f84"/>
                      </a:lnTo>
                      <a:lnTo>
                        <a:pt x="f350" y="f351"/>
                      </a:lnTo>
                      <a:lnTo>
                        <a:pt x="f352" y="f353"/>
                      </a:lnTo>
                      <a:lnTo>
                        <a:pt x="f354" y="f96"/>
                      </a:lnTo>
                      <a:lnTo>
                        <a:pt x="f355" y="f356"/>
                      </a:lnTo>
                      <a:lnTo>
                        <a:pt x="f357" y="f356"/>
                      </a:lnTo>
                      <a:lnTo>
                        <a:pt x="f357" y="f356"/>
                      </a:lnTo>
                      <a:lnTo>
                        <a:pt x="f358" y="f97"/>
                      </a:lnTo>
                      <a:lnTo>
                        <a:pt x="f232" y="f359"/>
                      </a:lnTo>
                      <a:lnTo>
                        <a:pt x="f360" y="f361"/>
                      </a:lnTo>
                      <a:lnTo>
                        <a:pt x="f96" y="f357"/>
                      </a:lnTo>
                      <a:lnTo>
                        <a:pt x="f91" y="f362"/>
                      </a:lnTo>
                      <a:lnTo>
                        <a:pt x="f363" y="f364"/>
                      </a:lnTo>
                      <a:lnTo>
                        <a:pt x="f364" y="f365"/>
                      </a:lnTo>
                      <a:lnTo>
                        <a:pt x="f236" y="f80"/>
                      </a:lnTo>
                      <a:lnTo>
                        <a:pt x="f236" y="f60"/>
                      </a:lnTo>
                      <a:lnTo>
                        <a:pt x="f236" y="f56"/>
                      </a:lnTo>
                      <a:lnTo>
                        <a:pt x="f236" y="f366"/>
                      </a:lnTo>
                      <a:lnTo>
                        <a:pt x="f364" y="f367"/>
                      </a:lnTo>
                      <a:lnTo>
                        <a:pt x="f364" y="f250"/>
                      </a:lnTo>
                      <a:lnTo>
                        <a:pt x="f236" y="f368"/>
                      </a:lnTo>
                      <a:lnTo>
                        <a:pt x="f96" y="f369"/>
                      </a:lnTo>
                      <a:lnTo>
                        <a:pt x="f96" y="f370"/>
                      </a:lnTo>
                      <a:lnTo>
                        <a:pt x="f371" y="f271"/>
                      </a:lnTo>
                      <a:lnTo>
                        <a:pt x="f372" y="f373"/>
                      </a:lnTo>
                      <a:lnTo>
                        <a:pt x="f81" y="f374"/>
                      </a:lnTo>
                      <a:lnTo>
                        <a:pt x="f80" y="f373"/>
                      </a:lnTo>
                      <a:lnTo>
                        <a:pt x="f375" y="f271"/>
                      </a:lnTo>
                      <a:lnTo>
                        <a:pt x="f58" y="f370"/>
                      </a:lnTo>
                      <a:lnTo>
                        <a:pt x="f58" y="f369"/>
                      </a:lnTo>
                      <a:lnTo>
                        <a:pt x="f376" y="f368"/>
                      </a:lnTo>
                      <a:lnTo>
                        <a:pt x="f66" y="f250"/>
                      </a:lnTo>
                      <a:lnTo>
                        <a:pt x="f66" y="f367"/>
                      </a:lnTo>
                      <a:lnTo>
                        <a:pt x="f376" y="f366"/>
                      </a:lnTo>
                      <a:lnTo>
                        <a:pt x="f376" y="f56"/>
                      </a:lnTo>
                      <a:lnTo>
                        <a:pt x="f376" y="f60"/>
                      </a:lnTo>
                      <a:lnTo>
                        <a:pt x="f376" y="f80"/>
                      </a:lnTo>
                      <a:lnTo>
                        <a:pt x="f66" y="f365"/>
                      </a:lnTo>
                      <a:lnTo>
                        <a:pt x="f60" y="f364"/>
                      </a:lnTo>
                      <a:lnTo>
                        <a:pt x="f377" y="f362"/>
                      </a:lnTo>
                      <a:lnTo>
                        <a:pt x="f377" y="f362"/>
                      </a:lnTo>
                      <a:lnTo>
                        <a:pt x="f58" y="f357"/>
                      </a:lnTo>
                      <a:lnTo>
                        <a:pt x="f378" y="f361"/>
                      </a:lnTo>
                      <a:lnTo>
                        <a:pt x="f379" y="f359"/>
                      </a:lnTo>
                      <a:lnTo>
                        <a:pt x="f380" y="f97"/>
                      </a:lnTo>
                      <a:lnTo>
                        <a:pt x="f381" y="f356"/>
                      </a:lnTo>
                      <a:lnTo>
                        <a:pt x="f381" y="f356"/>
                      </a:lnTo>
                      <a:lnTo>
                        <a:pt x="f382" y="f356"/>
                      </a:lnTo>
                      <a:lnTo>
                        <a:pt x="f383" y="f96"/>
                      </a:lnTo>
                      <a:lnTo>
                        <a:pt x="f384" y="f353"/>
                      </a:lnTo>
                      <a:lnTo>
                        <a:pt x="f385" y="f351"/>
                      </a:lnTo>
                      <a:lnTo>
                        <a:pt x="f386" y="f84"/>
                      </a:lnTo>
                      <a:lnTo>
                        <a:pt x="f387" y="f348"/>
                      </a:lnTo>
                      <a:lnTo>
                        <a:pt x="f250" y="f347"/>
                      </a:lnTo>
                      <a:lnTo>
                        <a:pt x="f256" y="f345"/>
                      </a:lnTo>
                      <a:lnTo>
                        <a:pt x="f388" y="f40"/>
                      </a:lnTo>
                      <a:lnTo>
                        <a:pt x="f388" y="f40"/>
                      </a:lnTo>
                      <a:lnTo>
                        <a:pt x="f369" y="f342"/>
                      </a:lnTo>
                      <a:lnTo>
                        <a:pt x="f389" y="f278"/>
                      </a:lnTo>
                      <a:lnTo>
                        <a:pt x="f390" y="f339"/>
                      </a:lnTo>
                      <a:lnTo>
                        <a:pt x="f391" y="f337"/>
                      </a:lnTo>
                      <a:lnTo>
                        <a:pt x="f264" y="f335"/>
                      </a:lnTo>
                      <a:lnTo>
                        <a:pt x="f264" y="f335"/>
                      </a:lnTo>
                      <a:lnTo>
                        <a:pt x="f392" y="f333"/>
                      </a:lnTo>
                      <a:lnTo>
                        <a:pt x="f393" y="f332"/>
                      </a:lnTo>
                      <a:lnTo>
                        <a:pt x="f394" y="f330"/>
                      </a:lnTo>
                      <a:lnTo>
                        <a:pt x="f394" y="f330"/>
                      </a:lnTo>
                      <a:lnTo>
                        <a:pt x="f276" y="f329"/>
                      </a:lnTo>
                      <a:lnTo>
                        <a:pt x="f395" y="f328"/>
                      </a:lnTo>
                      <a:lnTo>
                        <a:pt x="f396" y="f326"/>
                      </a:lnTo>
                      <a:lnTo>
                        <a:pt x="f397" y="f325"/>
                      </a:lnTo>
                      <a:lnTo>
                        <a:pt x="f397" y="f325"/>
                      </a:lnTo>
                      <a:lnTo>
                        <a:pt x="f278" y="f323"/>
                      </a:lnTo>
                      <a:lnTo>
                        <a:pt x="f398" y="f321"/>
                      </a:lnTo>
                      <a:lnTo>
                        <a:pt x="f399" y="f319"/>
                      </a:lnTo>
                      <a:lnTo>
                        <a:pt x="f400" y="f317"/>
                      </a:lnTo>
                      <a:lnTo>
                        <a:pt x="f401" y="f316"/>
                      </a:lnTo>
                      <a:lnTo>
                        <a:pt x="f402" y="f309"/>
                      </a:lnTo>
                      <a:lnTo>
                        <a:pt x="f402" y="f309"/>
                      </a:lnTo>
                      <a:lnTo>
                        <a:pt x="f403" y="f313"/>
                      </a:lnTo>
                      <a:lnTo>
                        <a:pt x="f404" y="f7"/>
                      </a:lnTo>
                      <a:lnTo>
                        <a:pt x="f333" y="f7"/>
                      </a:lnTo>
                      <a:lnTo>
                        <a:pt x="f405" y="f7"/>
                      </a:lnTo>
                      <a:lnTo>
                        <a:pt x="f406" y="f310"/>
                      </a:lnTo>
                      <a:lnTo>
                        <a:pt x="f407" y="f309"/>
                      </a:lnTo>
                      <a:lnTo>
                        <a:pt x="f407" y="f309"/>
                      </a:lnTo>
                      <a:lnTo>
                        <a:pt x="f292" y="f308"/>
                      </a:lnTo>
                      <a:lnTo>
                        <a:pt x="f332" y="f307"/>
                      </a:lnTo>
                      <a:lnTo>
                        <a:pt x="f408" y="f306"/>
                      </a:lnTo>
                      <a:lnTo>
                        <a:pt x="f332" y="f305"/>
                      </a:lnTo>
                      <a:lnTo>
                        <a:pt x="f407" y="f304"/>
                      </a:lnTo>
                      <a:lnTo>
                        <a:pt x="f407" y="f304"/>
                      </a:lnTo>
                      <a:lnTo>
                        <a:pt x="f290" y="f302"/>
                      </a:lnTo>
                      <a:lnTo>
                        <a:pt x="f333" y="f301"/>
                      </a:lnTo>
                      <a:lnTo>
                        <a:pt x="f409" y="f299"/>
                      </a:lnTo>
                      <a:lnTo>
                        <a:pt x="f409" y="f299"/>
                      </a:lnTo>
                      <a:lnTo>
                        <a:pt x="f286" y="f298"/>
                      </a:lnTo>
                      <a:lnTo>
                        <a:pt x="f335" y="f296"/>
                      </a:lnTo>
                      <a:lnTo>
                        <a:pt x="f410" y="f30"/>
                      </a:lnTo>
                      <a:lnTo>
                        <a:pt x="f283" y="f294"/>
                      </a:lnTo>
                      <a:lnTo>
                        <a:pt x="f36" y="f293"/>
                      </a:lnTo>
                      <a:lnTo>
                        <a:pt x="f36" y="f293"/>
                      </a:lnTo>
                      <a:lnTo>
                        <a:pt x="f411" y="f292"/>
                      </a:lnTo>
                      <a:lnTo>
                        <a:pt x="f412" y="f290"/>
                      </a:lnTo>
                      <a:lnTo>
                        <a:pt x="f400" y="f288"/>
                      </a:lnTo>
                      <a:lnTo>
                        <a:pt x="f413" y="f286"/>
                      </a:lnTo>
                      <a:lnTo>
                        <a:pt x="f414" y="f285"/>
                      </a:lnTo>
                      <a:lnTo>
                        <a:pt x="f38" y="f283"/>
                      </a:lnTo>
                      <a:lnTo>
                        <a:pt x="f415" y="f282"/>
                      </a:lnTo>
                      <a:lnTo>
                        <a:pt x="f416" y="f281"/>
                      </a:lnTo>
                      <a:lnTo>
                        <a:pt x="f416" y="f280"/>
                      </a:lnTo>
                      <a:lnTo>
                        <a:pt x="f416" y="f280"/>
                      </a:lnTo>
                      <a:lnTo>
                        <a:pt x="f415" y="f278"/>
                      </a:lnTo>
                      <a:lnTo>
                        <a:pt x="f38" y="f276"/>
                      </a:lnTo>
                      <a:lnTo>
                        <a:pt x="f414" y="f275"/>
                      </a:lnTo>
                      <a:lnTo>
                        <a:pt x="f417" y="f273"/>
                      </a:lnTo>
                      <a:lnTo>
                        <a:pt x="f413" y="f272"/>
                      </a:lnTo>
                      <a:lnTo>
                        <a:pt x="f418" y="f271"/>
                      </a:lnTo>
                      <a:lnTo>
                        <a:pt x="f419" y="f269"/>
                      </a:lnTo>
                      <a:lnTo>
                        <a:pt x="f339" y="f268"/>
                      </a:lnTo>
                      <a:lnTo>
                        <a:pt x="f339" y="f268"/>
                      </a:lnTo>
                      <a:lnTo>
                        <a:pt x="f420" y="f267"/>
                      </a:lnTo>
                      <a:lnTo>
                        <a:pt x="f421" y="f266"/>
                      </a:lnTo>
                      <a:lnTo>
                        <a:pt x="f283" y="f264"/>
                      </a:lnTo>
                      <a:lnTo>
                        <a:pt x="f422" y="f263"/>
                      </a:lnTo>
                      <a:lnTo>
                        <a:pt x="f423" y="f261"/>
                      </a:lnTo>
                      <a:lnTo>
                        <a:pt x="f285" y="f260"/>
                      </a:lnTo>
                      <a:lnTo>
                        <a:pt x="f285" y="f260"/>
                      </a:lnTo>
                      <a:lnTo>
                        <a:pt x="f285" y="f259"/>
                      </a:lnTo>
                      <a:lnTo>
                        <a:pt x="f285" y="f258"/>
                      </a:lnTo>
                      <a:lnTo>
                        <a:pt x="f34" y="f48"/>
                      </a:lnTo>
                      <a:lnTo>
                        <a:pt x="f424" y="f257"/>
                      </a:lnTo>
                      <a:lnTo>
                        <a:pt x="f425" y="f256"/>
                      </a:lnTo>
                      <a:lnTo>
                        <a:pt x="f409" y="f254"/>
                      </a:lnTo>
                      <a:lnTo>
                        <a:pt x="f290" y="f252"/>
                      </a:lnTo>
                      <a:lnTo>
                        <a:pt x="f290" y="f252"/>
                      </a:lnTo>
                      <a:lnTo>
                        <a:pt x="f292" y="f250"/>
                      </a:lnTo>
                      <a:lnTo>
                        <a:pt x="f293" y="f52"/>
                      </a:lnTo>
                      <a:lnTo>
                        <a:pt x="f330" y="f247"/>
                      </a:lnTo>
                      <a:lnTo>
                        <a:pt x="f426" y="f245"/>
                      </a:lnTo>
                      <a:lnTo>
                        <a:pt x="f427" y="f243"/>
                      </a:lnTo>
                      <a:lnTo>
                        <a:pt x="f296" y="f58"/>
                      </a:lnTo>
                      <a:lnTo>
                        <a:pt x="f428" y="f242"/>
                      </a:lnTo>
                      <a:lnTo>
                        <a:pt x="f429" y="f241"/>
                      </a:lnTo>
                      <a:lnTo>
                        <a:pt x="f430" y="f239"/>
                      </a:lnTo>
                      <a:lnTo>
                        <a:pt x="f431" y="f236"/>
                      </a:lnTo>
                      <a:lnTo>
                        <a:pt x="f431" y="f236"/>
                      </a:lnTo>
                      <a:lnTo>
                        <a:pt x="f432" y="f236"/>
                      </a:lnTo>
                      <a:lnTo>
                        <a:pt x="f433" y="f236"/>
                      </a:lnTo>
                      <a:lnTo>
                        <a:pt x="f434" y="f97"/>
                      </a:lnTo>
                      <a:lnTo>
                        <a:pt x="f435" y="f233"/>
                      </a:lnTo>
                      <a:lnTo>
                        <a:pt x="f436" y="f232"/>
                      </a:lnTo>
                      <a:lnTo>
                        <a:pt x="f298" y="f230"/>
                      </a:lnTo>
                      <a:lnTo>
                        <a:pt x="f437" y="f228"/>
                      </a:lnTo>
                      <a:lnTo>
                        <a:pt x="f332" y="f227"/>
                      </a:lnTo>
                      <a:lnTo>
                        <a:pt x="f332" y="f227"/>
                      </a:lnTo>
                      <a:lnTo>
                        <a:pt x="f438" y="f226"/>
                      </a:lnTo>
                      <a:lnTo>
                        <a:pt x="f424" y="f225"/>
                      </a:lnTo>
                      <a:lnTo>
                        <a:pt x="f439" y="f224"/>
                      </a:lnTo>
                      <a:lnTo>
                        <a:pt x="f339" y="f222"/>
                      </a:lnTo>
                      <a:lnTo>
                        <a:pt x="f440" y="f221"/>
                      </a:lnTo>
                      <a:lnTo>
                        <a:pt x="f441" y="f219"/>
                      </a:lnTo>
                      <a:lnTo>
                        <a:pt x="f408" y="f215"/>
                      </a:lnTo>
                      <a:lnTo>
                        <a:pt x="f442" y="f215"/>
                      </a:lnTo>
                      <a:lnTo>
                        <a:pt x="f435" y="f215"/>
                      </a:lnTo>
                      <a:lnTo>
                        <a:pt x="f443" y="f213"/>
                      </a:lnTo>
                      <a:lnTo>
                        <a:pt x="f443" y="f213"/>
                      </a:lnTo>
                      <a:lnTo>
                        <a:pt x="f444" y="f212"/>
                      </a:lnTo>
                      <a:lnTo>
                        <a:pt x="f445" y="f210"/>
                      </a:lnTo>
                      <a:lnTo>
                        <a:pt x="f446" y="f208"/>
                      </a:lnTo>
                      <a:lnTo>
                        <a:pt x="f447" y="f206"/>
                      </a:lnTo>
                      <a:lnTo>
                        <a:pt x="f447" y="f206"/>
                      </a:lnTo>
                      <a:lnTo>
                        <a:pt x="f313" y="f204"/>
                      </a:lnTo>
                      <a:lnTo>
                        <a:pt x="f448" y="f203"/>
                      </a:lnTo>
                      <a:lnTo>
                        <a:pt x="f449" y="f201"/>
                      </a:lnTo>
                      <a:lnTo>
                        <a:pt x="f449" y="f201"/>
                      </a:lnTo>
                      <a:lnTo>
                        <a:pt x="f450" y="f106"/>
                      </a:lnTo>
                      <a:lnTo>
                        <a:pt x="f451" y="f198"/>
                      </a:lnTo>
                      <a:lnTo>
                        <a:pt x="f452" y="f61"/>
                      </a:lnTo>
                      <a:lnTo>
                        <a:pt x="f453" y="f195"/>
                      </a:lnTo>
                      <a:lnTo>
                        <a:pt x="f453" y="f195"/>
                      </a:lnTo>
                      <a:lnTo>
                        <a:pt x="f454" y="f193"/>
                      </a:lnTo>
                      <a:lnTo>
                        <a:pt x="f455" y="f192"/>
                      </a:lnTo>
                      <a:lnTo>
                        <a:pt x="f456" y="f191"/>
                      </a:lnTo>
                      <a:lnTo>
                        <a:pt x="f457" y="f55"/>
                      </a:lnTo>
                      <a:lnTo>
                        <a:pt x="f457" y="f55"/>
                      </a:lnTo>
                      <a:lnTo>
                        <a:pt x="f458" y="f69"/>
                      </a:lnTo>
                      <a:lnTo>
                        <a:pt x="f459" y="f71"/>
                      </a:lnTo>
                      <a:lnTo>
                        <a:pt x="f460" y="f188"/>
                      </a:lnTo>
                      <a:lnTo>
                        <a:pt x="f461" y="f187"/>
                      </a:lnTo>
                      <a:lnTo>
                        <a:pt x="f462" y="f186"/>
                      </a:lnTo>
                      <a:lnTo>
                        <a:pt x="f462" y="f185"/>
                      </a:lnTo>
                      <a:lnTo>
                        <a:pt x="f463" y="f183"/>
                      </a:lnTo>
                      <a:lnTo>
                        <a:pt x="f463" y="f183"/>
                      </a:lnTo>
                      <a:lnTo>
                        <a:pt x="f460" y="f182"/>
                      </a:lnTo>
                      <a:lnTo>
                        <a:pt x="f460" y="f181"/>
                      </a:lnTo>
                      <a:lnTo>
                        <a:pt x="f460" y="f180"/>
                      </a:lnTo>
                      <a:lnTo>
                        <a:pt x="f461" y="f178"/>
                      </a:lnTo>
                      <a:lnTo>
                        <a:pt x="f464" y="f176"/>
                      </a:lnTo>
                      <a:lnTo>
                        <a:pt x="f17" y="f174"/>
                      </a:lnTo>
                      <a:lnTo>
                        <a:pt x="f17" y="f174"/>
                      </a:lnTo>
                      <a:lnTo>
                        <a:pt x="f465" y="f173"/>
                      </a:lnTo>
                      <a:lnTo>
                        <a:pt x="f16" y="f171"/>
                      </a:lnTo>
                      <a:lnTo>
                        <a:pt x="f16" y="f170"/>
                      </a:lnTo>
                      <a:lnTo>
                        <a:pt x="f466" y="f169"/>
                      </a:lnTo>
                      <a:lnTo>
                        <a:pt x="f466" y="f169"/>
                      </a:lnTo>
                      <a:lnTo>
                        <a:pt x="f467" y="f168"/>
                      </a:lnTo>
                      <a:lnTo>
                        <a:pt x="f467" y="f167"/>
                      </a:lnTo>
                      <a:lnTo>
                        <a:pt x="f466" y="f165"/>
                      </a:lnTo>
                      <a:lnTo>
                        <a:pt x="f468" y="f163"/>
                      </a:lnTo>
                      <a:lnTo>
                        <a:pt x="f468" y="f163"/>
                      </a:lnTo>
                      <a:lnTo>
                        <a:pt x="f469" y="f161"/>
                      </a:lnTo>
                      <a:lnTo>
                        <a:pt x="f470" y="f159"/>
                      </a:lnTo>
                      <a:lnTo>
                        <a:pt x="f471" y="f157"/>
                      </a:lnTo>
                      <a:lnTo>
                        <a:pt x="f472" y="f156"/>
                      </a:lnTo>
                      <a:lnTo>
                        <a:pt x="f472" y="f156"/>
                      </a:lnTo>
                      <a:lnTo>
                        <a:pt x="f473" y="f154"/>
                      </a:lnTo>
                      <a:lnTo>
                        <a:pt x="f474" y="f152"/>
                      </a:lnTo>
                      <a:lnTo>
                        <a:pt x="f475" y="f150"/>
                      </a:lnTo>
                      <a:lnTo>
                        <a:pt x="f14" y="f148"/>
                      </a:lnTo>
                      <a:lnTo>
                        <a:pt x="f476" y="f147"/>
                      </a:lnTo>
                      <a:lnTo>
                        <a:pt x="f476" y="f147"/>
                      </a:lnTo>
                      <a:lnTo>
                        <a:pt x="f477" y="f146"/>
                      </a:lnTo>
                      <a:lnTo>
                        <a:pt x="f478" y="f144"/>
                      </a:lnTo>
                      <a:lnTo>
                        <a:pt x="f479" y="f142"/>
                      </a:lnTo>
                      <a:lnTo>
                        <a:pt x="f480" y="f140"/>
                      </a:lnTo>
                      <a:lnTo>
                        <a:pt x="f480" y="f140"/>
                      </a:lnTo>
                      <a:lnTo>
                        <a:pt x="f481" y="f138"/>
                      </a:lnTo>
                      <a:lnTo>
                        <a:pt x="f482" y="f137"/>
                      </a:lnTo>
                      <a:lnTo>
                        <a:pt x="f483" y="f135"/>
                      </a:lnTo>
                      <a:lnTo>
                        <a:pt x="f484" y="f133"/>
                      </a:lnTo>
                      <a:lnTo>
                        <a:pt x="f484" y="f133"/>
                      </a:lnTo>
                      <a:lnTo>
                        <a:pt x="f485" y="f131"/>
                      </a:lnTo>
                      <a:lnTo>
                        <a:pt x="f486" y="f129"/>
                      </a:lnTo>
                      <a:lnTo>
                        <a:pt x="f487" y="f127"/>
                      </a:lnTo>
                      <a:lnTo>
                        <a:pt x="f488" y="f125"/>
                      </a:lnTo>
                      <a:lnTo>
                        <a:pt x="f489" y="f123"/>
                      </a:lnTo>
                      <a:lnTo>
                        <a:pt x="f6" y="f121"/>
                      </a:lnTo>
                      <a:lnTo>
                        <a:pt x="f8" y="f9"/>
                      </a:lnTo>
                      <a:close/>
                      <a:moveTo>
                        <a:pt x="f84" y="f295"/>
                      </a:moveTo>
                      <a:lnTo>
                        <a:pt x="f84" y="f218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lnTo>
                        <a:pt x="f84" y="f295"/>
                      </a:lnTo>
                      <a:close/>
                    </a:path>
                  </a:pathLst>
                </a:custGeom>
                <a:solidFill>
                  <a:srgbClr val="FFB666">
                    <a:alpha val="7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83" name="Group 134">
                <a:extLst>
                  <a:ext uri="{FF2B5EF4-FFF2-40B4-BE49-F238E27FC236}">
                    <a16:creationId xmlns:a16="http://schemas.microsoft.com/office/drawing/2014/main" id="{D2C34CCB-F962-D3B1-C5E2-D10D44F17EDC}"/>
                  </a:ext>
                </a:extLst>
              </p:cNvPr>
              <p:cNvGrpSpPr/>
              <p:nvPr/>
            </p:nvGrpSpPr>
            <p:grpSpPr>
              <a:xfrm>
                <a:off x="6917133" y="5524979"/>
                <a:ext cx="986820" cy="1225706"/>
                <a:chOff x="6917133" y="5524979"/>
                <a:chExt cx="986820" cy="1225706"/>
              </a:xfrm>
            </p:grpSpPr>
            <p:sp>
              <p:nvSpPr>
                <p:cNvPr id="84" name="Freeform 80">
                  <a:extLst>
                    <a:ext uri="{FF2B5EF4-FFF2-40B4-BE49-F238E27FC236}">
                      <a16:creationId xmlns:a16="http://schemas.microsoft.com/office/drawing/2014/main" id="{08A1FF36-1708-BBAB-4E68-042C934D53FA}"/>
                    </a:ext>
                  </a:extLst>
                </p:cNvPr>
                <p:cNvSpPr/>
                <p:nvPr/>
              </p:nvSpPr>
              <p:spPr>
                <a:xfrm rot="1992346">
                  <a:off x="7715871" y="5524979"/>
                  <a:ext cx="475" cy="475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72"/>
                    <a:gd name="f7" fmla="+- 0 0 -90"/>
                    <a:gd name="f8" fmla="*/ f3 1 472"/>
                    <a:gd name="f9" fmla="*/ f4 1 472"/>
                    <a:gd name="f10" fmla="+- f6 0 f5"/>
                    <a:gd name="f11" fmla="*/ f7 f0 1"/>
                    <a:gd name="f12" fmla="*/ f10 1 472"/>
                    <a:gd name="f13" fmla="*/ f11 1 f2"/>
                    <a:gd name="f14" fmla="*/ 0 1 f12"/>
                    <a:gd name="f15" fmla="*/ 472 1 f12"/>
                    <a:gd name="f16" fmla="+- f13 0 f1"/>
                    <a:gd name="f17" fmla="*/ f14 f8 1"/>
                    <a:gd name="f18" fmla="*/ f15 f8 1"/>
                    <a:gd name="f19" fmla="*/ f15 f9 1"/>
                    <a:gd name="f20" fmla="*/ f14 f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  <a:cxn ang="f16">
                      <a:pos x="f17" y="f20"/>
                    </a:cxn>
                  </a:cxnLst>
                  <a:rect l="f17" t="f20" r="f18" b="f19"/>
                  <a:pathLst>
                    <a:path w="472" h="472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5" name="Freeform 82">
                  <a:extLst>
                    <a:ext uri="{FF2B5EF4-FFF2-40B4-BE49-F238E27FC236}">
                      <a16:creationId xmlns:a16="http://schemas.microsoft.com/office/drawing/2014/main" id="{EA1A616A-0CAE-F709-3E38-5E43D703229A}"/>
                    </a:ext>
                  </a:extLst>
                </p:cNvPr>
                <p:cNvSpPr/>
                <p:nvPr/>
              </p:nvSpPr>
              <p:spPr>
                <a:xfrm rot="592977">
                  <a:off x="6917133" y="5941396"/>
                  <a:ext cx="986820" cy="809289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2090"/>
                    <a:gd name="f8" fmla="val 1714"/>
                    <a:gd name="f9" fmla="val 2088"/>
                    <a:gd name="f10" fmla="val 78"/>
                    <a:gd name="f11" fmla="val 2070"/>
                    <a:gd name="f12" fmla="val 44"/>
                    <a:gd name="f13" fmla="val 2028"/>
                    <a:gd name="f14" fmla="val 16"/>
                    <a:gd name="f15" fmla="val 1964"/>
                    <a:gd name="f16" fmla="val 4"/>
                    <a:gd name="f17" fmla="val 1896"/>
                    <a:gd name="f18" fmla="val 1876"/>
                    <a:gd name="f19" fmla="val 2"/>
                    <a:gd name="f20" fmla="val 1852"/>
                    <a:gd name="f21" fmla="val 1822"/>
                    <a:gd name="f22" fmla="val 10"/>
                    <a:gd name="f23" fmla="val 1784"/>
                    <a:gd name="f24" fmla="val 18"/>
                    <a:gd name="f25" fmla="val 1740"/>
                    <a:gd name="f26" fmla="val 30"/>
                    <a:gd name="f27" fmla="val 1694"/>
                    <a:gd name="f28" fmla="val 46"/>
                    <a:gd name="f29" fmla="val 1642"/>
                    <a:gd name="f30" fmla="val 66"/>
                    <a:gd name="f31" fmla="val 1592"/>
                    <a:gd name="f32" fmla="val 92"/>
                    <a:gd name="f33" fmla="val 1544"/>
                    <a:gd name="f34" fmla="val 118"/>
                    <a:gd name="f35" fmla="val 1498"/>
                    <a:gd name="f36" fmla="val 148"/>
                    <a:gd name="f37" fmla="val 1454"/>
                    <a:gd name="f38" fmla="val 1410"/>
                    <a:gd name="f39" fmla="val 216"/>
                    <a:gd name="f40" fmla="val 1368"/>
                    <a:gd name="f41" fmla="val 254"/>
                    <a:gd name="f42" fmla="val 1328"/>
                    <a:gd name="f43" fmla="val 296"/>
                    <a:gd name="f44" fmla="val 1286"/>
                    <a:gd name="f45" fmla="val 342"/>
                    <a:gd name="f46" fmla="val 1254"/>
                    <a:gd name="f47" fmla="val 380"/>
                    <a:gd name="f48" fmla="val 1224"/>
                    <a:gd name="f49" fmla="val 420"/>
                    <a:gd name="f50" fmla="val 1196"/>
                    <a:gd name="f51" fmla="val 462"/>
                    <a:gd name="f52" fmla="val 1170"/>
                    <a:gd name="f53" fmla="val 504"/>
                    <a:gd name="f54" fmla="val 1124"/>
                    <a:gd name="f55" fmla="val 578"/>
                    <a:gd name="f56" fmla="val 1096"/>
                    <a:gd name="f57" fmla="val 632"/>
                    <a:gd name="f58" fmla="val 1092"/>
                    <a:gd name="f59" fmla="val 622"/>
                    <a:gd name="f60" fmla="val 1082"/>
                    <a:gd name="f61" fmla="val 608"/>
                    <a:gd name="f62" fmla="val 1086"/>
                    <a:gd name="f63" fmla="val 600"/>
                    <a:gd name="f64" fmla="val 1088"/>
                    <a:gd name="f65" fmla="val 592"/>
                    <a:gd name="f66" fmla="val 584"/>
                    <a:gd name="f67" fmla="val 576"/>
                    <a:gd name="f68" fmla="val 1074"/>
                    <a:gd name="f69" fmla="val 572"/>
                    <a:gd name="f70" fmla="val 1066"/>
                    <a:gd name="f71" fmla="val 570"/>
                    <a:gd name="f72" fmla="val 1064"/>
                    <a:gd name="f73" fmla="val 564"/>
                    <a:gd name="f74" fmla="val 1060"/>
                    <a:gd name="f75" fmla="val 1056"/>
                    <a:gd name="f76" fmla="val 1050"/>
                    <a:gd name="f77" fmla="val 558"/>
                    <a:gd name="f78" fmla="val 1048"/>
                    <a:gd name="f79" fmla="val 560"/>
                    <a:gd name="f80" fmla="val 1044"/>
                    <a:gd name="f81" fmla="val 562"/>
                    <a:gd name="f82" fmla="val 1038"/>
                    <a:gd name="f83" fmla="val 1034"/>
                    <a:gd name="f84" fmla="val 1030"/>
                    <a:gd name="f85" fmla="val 1026"/>
                    <a:gd name="f86" fmla="val 1016"/>
                    <a:gd name="f87" fmla="val 1010"/>
                    <a:gd name="f88" fmla="val 1004"/>
                    <a:gd name="f89" fmla="val 598"/>
                    <a:gd name="f90" fmla="val 1008"/>
                    <a:gd name="f91" fmla="val 604"/>
                    <a:gd name="f92" fmla="val 998"/>
                    <a:gd name="f93" fmla="val 618"/>
                    <a:gd name="f94" fmla="val 992"/>
                    <a:gd name="f95" fmla="val 628"/>
                    <a:gd name="f96" fmla="val 962"/>
                    <a:gd name="f97" fmla="val 574"/>
                    <a:gd name="f98" fmla="val 918"/>
                    <a:gd name="f99" fmla="val 500"/>
                    <a:gd name="f100" fmla="val 892"/>
                    <a:gd name="f101" fmla="val 460"/>
                    <a:gd name="f102" fmla="val 864"/>
                    <a:gd name="f103" fmla="val 834"/>
                    <a:gd name="f104" fmla="val 378"/>
                    <a:gd name="f105" fmla="val 802"/>
                    <a:gd name="f106" fmla="val 762"/>
                    <a:gd name="f107" fmla="val 720"/>
                    <a:gd name="f108" fmla="val 680"/>
                    <a:gd name="f109" fmla="val 636"/>
                    <a:gd name="f110" fmla="val 546"/>
                    <a:gd name="f111" fmla="val 498"/>
                    <a:gd name="f112" fmla="val 448"/>
                    <a:gd name="f113" fmla="val 396"/>
                    <a:gd name="f114" fmla="val 348"/>
                    <a:gd name="f115" fmla="val 306"/>
                    <a:gd name="f116" fmla="val 268"/>
                    <a:gd name="f117" fmla="val 238"/>
                    <a:gd name="f118" fmla="val 214"/>
                    <a:gd name="f119" fmla="val 194"/>
                    <a:gd name="f120" fmla="val 126"/>
                    <a:gd name="f121" fmla="val 62"/>
                    <a:gd name="f122" fmla="val 20"/>
                    <a:gd name="f123" fmla="val 112"/>
                    <a:gd name="f124" fmla="val 12"/>
                    <a:gd name="f125" fmla="val 154"/>
                    <a:gd name="f126" fmla="val 34"/>
                    <a:gd name="f127" fmla="val 198"/>
                    <a:gd name="f128" fmla="val 56"/>
                    <a:gd name="f129" fmla="val 226"/>
                    <a:gd name="f130" fmla="val 60"/>
                    <a:gd name="f131" fmla="val 232"/>
                    <a:gd name="f132" fmla="val 234"/>
                    <a:gd name="f133" fmla="val 70"/>
                    <a:gd name="f134" fmla="val 236"/>
                    <a:gd name="f135" fmla="val 74"/>
                    <a:gd name="f136" fmla="val 240"/>
                    <a:gd name="f137" fmla="val 80"/>
                    <a:gd name="f138" fmla="val 252"/>
                    <a:gd name="f139" fmla="val 86"/>
                    <a:gd name="f140" fmla="val 264"/>
                    <a:gd name="f141" fmla="val 94"/>
                    <a:gd name="f142" fmla="val 278"/>
                    <a:gd name="f143" fmla="val 104"/>
                    <a:gd name="f144" fmla="val 290"/>
                    <a:gd name="f145" fmla="val 300"/>
                    <a:gd name="f146" fmla="val 304"/>
                    <a:gd name="f147" fmla="val 132"/>
                    <a:gd name="f148" fmla="val 310"/>
                    <a:gd name="f149" fmla="val 146"/>
                    <a:gd name="f150" fmla="val 324"/>
                    <a:gd name="f151" fmla="val 156"/>
                    <a:gd name="f152" fmla="val 340"/>
                    <a:gd name="f153" fmla="val 160"/>
                    <a:gd name="f154" fmla="val 350"/>
                    <a:gd name="f155" fmla="val 354"/>
                    <a:gd name="f156" fmla="val 164"/>
                    <a:gd name="f157" fmla="val 176"/>
                    <a:gd name="f158" fmla="val 374"/>
                    <a:gd name="f159" fmla="val 192"/>
                    <a:gd name="f160" fmla="val 394"/>
                    <a:gd name="f161" fmla="val 416"/>
                    <a:gd name="f162" fmla="val 200"/>
                    <a:gd name="f163" fmla="val 434"/>
                    <a:gd name="f164" fmla="val 442"/>
                    <a:gd name="f165" fmla="val 196"/>
                    <a:gd name="f166" fmla="val 446"/>
                    <a:gd name="f167" fmla="val 450"/>
                    <a:gd name="f168" fmla="val 454"/>
                    <a:gd name="f169" fmla="val 202"/>
                    <a:gd name="f170" fmla="val 472"/>
                    <a:gd name="f171" fmla="val 476"/>
                    <a:gd name="f172" fmla="val 222"/>
                    <a:gd name="f173" fmla="val 486"/>
                    <a:gd name="f174" fmla="val 224"/>
                    <a:gd name="f175" fmla="val 492"/>
                    <a:gd name="f176" fmla="val 506"/>
                    <a:gd name="f177" fmla="val 512"/>
                    <a:gd name="f178" fmla="val 220"/>
                    <a:gd name="f179" fmla="val 518"/>
                    <a:gd name="f180" fmla="val 526"/>
                    <a:gd name="f181" fmla="val 536"/>
                    <a:gd name="f182" fmla="val 244"/>
                    <a:gd name="f183" fmla="val 248"/>
                    <a:gd name="f184" fmla="val 250"/>
                    <a:gd name="f185" fmla="val 582"/>
                    <a:gd name="f186" fmla="val 256"/>
                    <a:gd name="f187" fmla="val 594"/>
                    <a:gd name="f188" fmla="val 260"/>
                    <a:gd name="f189" fmla="val 612"/>
                    <a:gd name="f190" fmla="val 614"/>
                    <a:gd name="f191" fmla="val 624"/>
                    <a:gd name="f192" fmla="val 272"/>
                    <a:gd name="f193" fmla="val 640"/>
                    <a:gd name="f194" fmla="val 288"/>
                    <a:gd name="f195" fmla="val 660"/>
                    <a:gd name="f196" fmla="val 314"/>
                    <a:gd name="f197" fmla="val 694"/>
                    <a:gd name="f198" fmla="val 328"/>
                    <a:gd name="f199" fmla="val 714"/>
                    <a:gd name="f200" fmla="val 332"/>
                    <a:gd name="f201" fmla="val 718"/>
                    <a:gd name="f202" fmla="val 338"/>
                    <a:gd name="f203" fmla="val 724"/>
                    <a:gd name="f204" fmla="val 356"/>
                    <a:gd name="f205" fmla="val 732"/>
                    <a:gd name="f206" fmla="val 740"/>
                    <a:gd name="f207" fmla="val 430"/>
                    <a:gd name="f208" fmla="val 746"/>
                    <a:gd name="f209" fmla="val 484"/>
                    <a:gd name="f210" fmla="val 534"/>
                    <a:gd name="f211" fmla="val 752"/>
                    <a:gd name="f212" fmla="val 754"/>
                    <a:gd name="f213" fmla="val 790"/>
                    <a:gd name="f214" fmla="val 820"/>
                    <a:gd name="f215" fmla="val 488"/>
                    <a:gd name="f216" fmla="val 842"/>
                    <a:gd name="f217" fmla="val 470"/>
                    <a:gd name="f218" fmla="val 858"/>
                    <a:gd name="f219" fmla="val 868"/>
                    <a:gd name="f220" fmla="val 458"/>
                    <a:gd name="f221" fmla="val 874"/>
                    <a:gd name="f222" fmla="val 876"/>
                    <a:gd name="f223" fmla="val 878"/>
                    <a:gd name="f224" fmla="val 384"/>
                    <a:gd name="f225" fmla="val 988"/>
                    <a:gd name="f226" fmla="val 388"/>
                    <a:gd name="f227" fmla="val 1022"/>
                    <a:gd name="f228" fmla="val 366"/>
                    <a:gd name="f229" fmla="val 1052"/>
                    <a:gd name="f230" fmla="val 1078"/>
                    <a:gd name="f231" fmla="val 1130"/>
                    <a:gd name="f232" fmla="val 344"/>
                    <a:gd name="f233" fmla="val 1142"/>
                    <a:gd name="f234" fmla="val 1148"/>
                    <a:gd name="f235" fmla="val 1156"/>
                    <a:gd name="f236" fmla="val 1162"/>
                    <a:gd name="f237" fmla="val 364"/>
                    <a:gd name="f238" fmla="val 1166"/>
                    <a:gd name="f239" fmla="val 372"/>
                    <a:gd name="f240" fmla="val 376"/>
                    <a:gd name="f241" fmla="val 1176"/>
                    <a:gd name="f242" fmla="val 1184"/>
                    <a:gd name="f243" fmla="val 382"/>
                    <a:gd name="f244" fmla="val 1192"/>
                    <a:gd name="f245" fmla="val 1206"/>
                    <a:gd name="f246" fmla="val 1212"/>
                    <a:gd name="f247" fmla="val 1244"/>
                    <a:gd name="f248" fmla="val 1248"/>
                    <a:gd name="f249" fmla="val 392"/>
                    <a:gd name="f250" fmla="val 1258"/>
                    <a:gd name="f251" fmla="val 398"/>
                    <a:gd name="f252" fmla="val 1264"/>
                    <a:gd name="f253" fmla="val 406"/>
                    <a:gd name="f254" fmla="val 1268"/>
                    <a:gd name="f255" fmla="val 1272"/>
                    <a:gd name="f256" fmla="val 428"/>
                    <a:gd name="f257" fmla="val 440"/>
                    <a:gd name="f258" fmla="val 1274"/>
                    <a:gd name="f259" fmla="val 1280"/>
                    <a:gd name="f260" fmla="val 452"/>
                    <a:gd name="f261" fmla="val 456"/>
                    <a:gd name="f262" fmla="val 1294"/>
                    <a:gd name="f263" fmla="val 1310"/>
                    <a:gd name="f264" fmla="val 1316"/>
                    <a:gd name="f265" fmla="val 1338"/>
                    <a:gd name="f266" fmla="val 1354"/>
                    <a:gd name="f267" fmla="val 1360"/>
                    <a:gd name="f268" fmla="val 1364"/>
                    <a:gd name="f269" fmla="val 468"/>
                    <a:gd name="f270" fmla="val 1374"/>
                    <a:gd name="f271" fmla="val 474"/>
                    <a:gd name="f272" fmla="val 1378"/>
                    <a:gd name="f273" fmla="val 1380"/>
                    <a:gd name="f274" fmla="val 502"/>
                    <a:gd name="f275" fmla="val 514"/>
                    <a:gd name="f276" fmla="val 1384"/>
                    <a:gd name="f277" fmla="val 522"/>
                    <a:gd name="f278" fmla="val 1390"/>
                    <a:gd name="f279" fmla="val 1394"/>
                    <a:gd name="f280" fmla="val 1396"/>
                    <a:gd name="f281" fmla="val 1400"/>
                    <a:gd name="f282" fmla="val 530"/>
                    <a:gd name="f283" fmla="val 1404"/>
                    <a:gd name="f284" fmla="val 532"/>
                    <a:gd name="f285" fmla="val 1408"/>
                    <a:gd name="f286" fmla="val 1414"/>
                    <a:gd name="f287" fmla="val 1422"/>
                    <a:gd name="f288" fmla="val 1432"/>
                    <a:gd name="f289" fmla="val 1446"/>
                    <a:gd name="f290" fmla="val 524"/>
                    <a:gd name="f291" fmla="val 1462"/>
                    <a:gd name="f292" fmla="val 1522"/>
                    <a:gd name="f293" fmla="val 478"/>
                    <a:gd name="f294" fmla="val 1540"/>
                    <a:gd name="f295" fmla="val 1546"/>
                    <a:gd name="f296" fmla="val 466"/>
                    <a:gd name="f297" fmla="val 1550"/>
                    <a:gd name="f298" fmla="val 1554"/>
                    <a:gd name="f299" fmla="val 1560"/>
                    <a:gd name="f300" fmla="val 1578"/>
                    <a:gd name="f301" fmla="val 424"/>
                    <a:gd name="f302" fmla="val 1604"/>
                    <a:gd name="f303" fmla="val 1614"/>
                    <a:gd name="f304" fmla="val 412"/>
                    <a:gd name="f305" fmla="val 1636"/>
                    <a:gd name="f306" fmla="val 410"/>
                    <a:gd name="f307" fmla="val 1650"/>
                    <a:gd name="f308" fmla="val 408"/>
                    <a:gd name="f309" fmla="val 1666"/>
                    <a:gd name="f310" fmla="val 1680"/>
                    <a:gd name="f311" fmla="val 414"/>
                    <a:gd name="f312" fmla="val 1686"/>
                    <a:gd name="f313" fmla="val 1692"/>
                    <a:gd name="f314" fmla="val 426"/>
                    <a:gd name="f315" fmla="val 1702"/>
                    <a:gd name="f316" fmla="val 438"/>
                    <a:gd name="f317" fmla="val 1710"/>
                    <a:gd name="f318" fmla="val 464"/>
                    <a:gd name="f319" fmla="val 1712"/>
                    <a:gd name="f320" fmla="val 1704"/>
                    <a:gd name="f321" fmla="val 1698"/>
                    <a:gd name="f322" fmla="val 1690"/>
                    <a:gd name="f323" fmla="val 508"/>
                    <a:gd name="f324" fmla="val 1678"/>
                    <a:gd name="f325" fmla="val 548"/>
                    <a:gd name="f326" fmla="val 568"/>
                    <a:gd name="f327" fmla="val 1532"/>
                    <a:gd name="f328" fmla="val 586"/>
                    <a:gd name="f329" fmla="val 1526"/>
                    <a:gd name="f330" fmla="val 590"/>
                    <a:gd name="f331" fmla="val 1518"/>
                    <a:gd name="f332" fmla="val 1516"/>
                    <a:gd name="f333" fmla="val 1514"/>
                    <a:gd name="f334" fmla="val 620"/>
                    <a:gd name="f335" fmla="val 648"/>
                    <a:gd name="f336" fmla="val 1520"/>
                    <a:gd name="f337" fmla="val 662"/>
                    <a:gd name="f338" fmla="val 1528"/>
                    <a:gd name="f339" fmla="val 668"/>
                    <a:gd name="f340" fmla="val 670"/>
                    <a:gd name="f341" fmla="val 1536"/>
                    <a:gd name="f342" fmla="val 664"/>
                    <a:gd name="f343" fmla="val 1538"/>
                    <a:gd name="f344" fmla="val 682"/>
                    <a:gd name="f345" fmla="val 692"/>
                    <a:gd name="f346" fmla="val 700"/>
                    <a:gd name="f347" fmla="val 708"/>
                    <a:gd name="f348" fmla="val 716"/>
                    <a:gd name="f349" fmla="val 734"/>
                    <a:gd name="f350" fmla="val 744"/>
                    <a:gd name="f351" fmla="val 758"/>
                    <a:gd name="f352" fmla="val 1530"/>
                    <a:gd name="f353" fmla="val 768"/>
                    <a:gd name="f354" fmla="val 774"/>
                    <a:gd name="f355" fmla="val 780"/>
                    <a:gd name="f356" fmla="val 786"/>
                    <a:gd name="f357" fmla="val 794"/>
                    <a:gd name="f358" fmla="val 800"/>
                    <a:gd name="f359" fmla="val 1512"/>
                    <a:gd name="f360" fmla="val 806"/>
                    <a:gd name="f361" fmla="val 1500"/>
                    <a:gd name="f362" fmla="val 812"/>
                    <a:gd name="f363" fmla="val 1478"/>
                    <a:gd name="f364" fmla="val 816"/>
                    <a:gd name="f365" fmla="val 1458"/>
                    <a:gd name="f366" fmla="val 1452"/>
                    <a:gd name="f367" fmla="val 840"/>
                    <a:gd name="f368" fmla="val 1406"/>
                    <a:gd name="f369" fmla="val 844"/>
                    <a:gd name="f370" fmla="val 1388"/>
                    <a:gd name="f371" fmla="val 870"/>
                    <a:gd name="f372" fmla="val 1386"/>
                    <a:gd name="f373" fmla="val 894"/>
                    <a:gd name="f374" fmla="val 1318"/>
                    <a:gd name="f375" fmla="val 922"/>
                    <a:gd name="f376" fmla="val 1204"/>
                    <a:gd name="f377" fmla="val 952"/>
                    <a:gd name="f378" fmla="val 970"/>
                    <a:gd name="f379" fmla="val 942"/>
                    <a:gd name="f380" fmla="val 974"/>
                    <a:gd name="f381" fmla="val 940"/>
                    <a:gd name="f382" fmla="val 978"/>
                    <a:gd name="f383" fmla="val 928"/>
                    <a:gd name="f384" fmla="val 984"/>
                    <a:gd name="f385" fmla="val 908"/>
                    <a:gd name="f386" fmla="val 986"/>
                    <a:gd name="f387" fmla="val 880"/>
                    <a:gd name="f388" fmla="val 990"/>
                    <a:gd name="f389" fmla="val 866"/>
                    <a:gd name="f390" fmla="val 994"/>
                    <a:gd name="f391" fmla="val 1000"/>
                    <a:gd name="f392" fmla="val 856"/>
                    <a:gd name="f393" fmla="val 854"/>
                    <a:gd name="f394" fmla="val 996"/>
                    <a:gd name="f395" fmla="val 1046"/>
                    <a:gd name="f396" fmla="val 1108"/>
                    <a:gd name="f397" fmla="val 1112"/>
                    <a:gd name="f398" fmla="val 1122"/>
                    <a:gd name="f399" fmla="val 1160"/>
                    <a:gd name="f400" fmla="val 1208"/>
                    <a:gd name="f401" fmla="val 1040"/>
                    <a:gd name="f402" fmla="val 1246"/>
                    <a:gd name="f403" fmla="val 1098"/>
                    <a:gd name="f404" fmla="val 1090"/>
                    <a:gd name="f405" fmla="val 1084"/>
                    <a:gd name="f406" fmla="val 1094"/>
                    <a:gd name="f407" fmla="val 1100"/>
                    <a:gd name="f408" fmla="val 1102"/>
                    <a:gd name="f409" fmla="val 1106"/>
                    <a:gd name="f410" fmla="val 1116"/>
                    <a:gd name="f411" fmla="val 1120"/>
                    <a:gd name="f412" fmla="val 1138"/>
                    <a:gd name="f413" fmla="val 1168"/>
                    <a:gd name="f414" fmla="val 1220"/>
                    <a:gd name="f415" fmla="val 1250"/>
                    <a:gd name="f416" fmla="val 1278"/>
                    <a:gd name="f417" fmla="val 1284"/>
                    <a:gd name="f418" fmla="val 1290"/>
                    <a:gd name="f419" fmla="val 1296"/>
                    <a:gd name="f420" fmla="val 1304"/>
                    <a:gd name="f421" fmla="val 1322"/>
                    <a:gd name="f422" fmla="val 1332"/>
                    <a:gd name="f423" fmla="val 1334"/>
                    <a:gd name="f424" fmla="val 1346"/>
                    <a:gd name="f425" fmla="val 1356"/>
                    <a:gd name="f426" fmla="val 1366"/>
                    <a:gd name="f427" fmla="val 1382"/>
                    <a:gd name="f428" fmla="val 1398"/>
                    <a:gd name="f429" fmla="val 1420"/>
                    <a:gd name="f430" fmla="val 1426"/>
                    <a:gd name="f431" fmla="val 1428"/>
                    <a:gd name="f432" fmla="val 1442"/>
                    <a:gd name="f433" fmla="val 1470"/>
                    <a:gd name="f434" fmla="val 1482"/>
                    <a:gd name="f435" fmla="val 1490"/>
                    <a:gd name="f436" fmla="val 1496"/>
                    <a:gd name="f437" fmla="val 1502"/>
                    <a:gd name="f438" fmla="val 1508"/>
                    <a:gd name="f439" fmla="val 1542"/>
                    <a:gd name="f440" fmla="val 1568"/>
                    <a:gd name="f441" fmla="val 1576"/>
                    <a:gd name="f442" fmla="val 1582"/>
                    <a:gd name="f443" fmla="val 1590"/>
                    <a:gd name="f444" fmla="val 1598"/>
                    <a:gd name="f445" fmla="val 1612"/>
                    <a:gd name="f446" fmla="val 1620"/>
                    <a:gd name="f447" fmla="val 1626"/>
                    <a:gd name="f448" fmla="val 1634"/>
                    <a:gd name="f449" fmla="val 1640"/>
                    <a:gd name="f450" fmla="val 1652"/>
                    <a:gd name="f451" fmla="val 1664"/>
                    <a:gd name="f452" fmla="val 1672"/>
                    <a:gd name="f453" fmla="val 1676"/>
                    <a:gd name="f454" fmla="val 1682"/>
                    <a:gd name="f455" fmla="val 1670"/>
                    <a:gd name="f456" fmla="val 1630"/>
                    <a:gd name="f457" fmla="val 1622"/>
                    <a:gd name="f458" fmla="val 1618"/>
                    <a:gd name="f459" fmla="val 1566"/>
                    <a:gd name="f460" fmla="val 1558"/>
                    <a:gd name="f461" fmla="val 1556"/>
                    <a:gd name="f462" fmla="val 1562"/>
                    <a:gd name="f463" fmla="val 1564"/>
                    <a:gd name="f464" fmla="val 1588"/>
                    <a:gd name="f465" fmla="val 1616"/>
                    <a:gd name="f466" fmla="val 1632"/>
                    <a:gd name="f467" fmla="val 1638"/>
                    <a:gd name="f468" fmla="val 1662"/>
                    <a:gd name="f469" fmla="val 1674"/>
                    <a:gd name="f470" fmla="val 1684"/>
                    <a:gd name="f471" fmla="val 1706"/>
                    <a:gd name="f472" fmla="val 1708"/>
                    <a:gd name="f473" fmla="val 1718"/>
                    <a:gd name="f474" fmla="val 1726"/>
                    <a:gd name="f475" fmla="val 1734"/>
                    <a:gd name="f476" fmla="val 1738"/>
                    <a:gd name="f477" fmla="val 1742"/>
                    <a:gd name="f478" fmla="val 1746"/>
                    <a:gd name="f479" fmla="val 1748"/>
                    <a:gd name="f480" fmla="val 1736"/>
                    <a:gd name="f481" fmla="val 1724"/>
                    <a:gd name="f482" fmla="val 1628"/>
                    <a:gd name="f483" fmla="val 1600"/>
                    <a:gd name="f484" fmla="val 1572"/>
                    <a:gd name="f485" fmla="val 1466"/>
                    <a:gd name="f486" fmla="val 1486"/>
                    <a:gd name="f487" fmla="val 1606"/>
                    <a:gd name="f488" fmla="val 1660"/>
                    <a:gd name="f489" fmla="val 1750"/>
                    <a:gd name="f490" fmla="val 1758"/>
                    <a:gd name="f491" fmla="val 1762"/>
                    <a:gd name="f492" fmla="val 1776"/>
                    <a:gd name="f493" fmla="val 1786"/>
                    <a:gd name="f494" fmla="val 1802"/>
                    <a:gd name="f495" fmla="val 1818"/>
                    <a:gd name="f496" fmla="val 1826"/>
                    <a:gd name="f497" fmla="val 1830"/>
                    <a:gd name="f498" fmla="val 1834"/>
                    <a:gd name="f499" fmla="val 1840"/>
                    <a:gd name="f500" fmla="val 1842"/>
                    <a:gd name="f501" fmla="val 1846"/>
                    <a:gd name="f502" fmla="val 1850"/>
                    <a:gd name="f503" fmla="val 1854"/>
                    <a:gd name="f504" fmla="val 1864"/>
                    <a:gd name="f505" fmla="val 1868"/>
                    <a:gd name="f506" fmla="val 1870"/>
                    <a:gd name="f507" fmla="val 1866"/>
                    <a:gd name="f508" fmla="val 1872"/>
                    <a:gd name="f509" fmla="val 1888"/>
                    <a:gd name="f510" fmla="val 1894"/>
                    <a:gd name="f511" fmla="val 1890"/>
                    <a:gd name="f512" fmla="val 1892"/>
                    <a:gd name="f513" fmla="val 1898"/>
                    <a:gd name="f514" fmla="val 1914"/>
                    <a:gd name="f515" fmla="val 1926"/>
                    <a:gd name="f516" fmla="val 1928"/>
                    <a:gd name="f517" fmla="val 1930"/>
                    <a:gd name="f518" fmla="val 1934"/>
                    <a:gd name="f519" fmla="val 1944"/>
                    <a:gd name="f520" fmla="val 1956"/>
                    <a:gd name="f521" fmla="val 1972"/>
                    <a:gd name="f522" fmla="val 1978"/>
                    <a:gd name="f523" fmla="val 1986"/>
                    <a:gd name="f524" fmla="val 1996"/>
                    <a:gd name="f525" fmla="val 2004"/>
                    <a:gd name="f526" fmla="val 2010"/>
                    <a:gd name="f527" fmla="val 2016"/>
                    <a:gd name="f528" fmla="val 2020"/>
                    <a:gd name="f529" fmla="val 2024"/>
                    <a:gd name="f530" fmla="val 2030"/>
                    <a:gd name="f531" fmla="val 2034"/>
                    <a:gd name="f532" fmla="val 2046"/>
                    <a:gd name="f533" fmla="val 2056"/>
                    <a:gd name="f534" fmla="val 2078"/>
                    <a:gd name="f535" fmla="+- 0 0 -90"/>
                    <a:gd name="f536" fmla="*/ f4 1 2090"/>
                    <a:gd name="f537" fmla="*/ f5 1 1714"/>
                    <a:gd name="f538" fmla="+- f8 0 f6"/>
                    <a:gd name="f539" fmla="+- f7 0 f6"/>
                    <a:gd name="f540" fmla="*/ f535 f0 1"/>
                    <a:gd name="f541" fmla="*/ f539 1 2090"/>
                    <a:gd name="f542" fmla="*/ f538 1 1714"/>
                    <a:gd name="f543" fmla="*/ f540 1 f3"/>
                    <a:gd name="f544" fmla="*/ 1784 1 f541"/>
                    <a:gd name="f545" fmla="*/ 18 1 f542"/>
                    <a:gd name="f546" fmla="*/ 1368 1 f541"/>
                    <a:gd name="f547" fmla="*/ 254 1 f542"/>
                    <a:gd name="f548" fmla="*/ 1096 1 f541"/>
                    <a:gd name="f549" fmla="*/ 632 1 f542"/>
                    <a:gd name="f550" fmla="*/ 1066 1 f541"/>
                    <a:gd name="f551" fmla="*/ 570 1 f542"/>
                    <a:gd name="f552" fmla="*/ 1044 1 f541"/>
                    <a:gd name="f553" fmla="*/ 562 1 f542"/>
                    <a:gd name="f554" fmla="*/ 1016 1 f541"/>
                    <a:gd name="f555" fmla="*/ 572 1 f542"/>
                    <a:gd name="f556" fmla="*/ 992 1 f541"/>
                    <a:gd name="f557" fmla="*/ 628 1 f542"/>
                    <a:gd name="f558" fmla="*/ 680 1 f541"/>
                    <a:gd name="f559" fmla="*/ 216 1 f542"/>
                    <a:gd name="f560" fmla="*/ 268 1 f541"/>
                    <a:gd name="f561" fmla="*/ 10 1 f542"/>
                    <a:gd name="f562" fmla="*/ 34 1 f541"/>
                    <a:gd name="f563" fmla="*/ 198 1 f542"/>
                    <a:gd name="f564" fmla="*/ 86 1 f541"/>
                    <a:gd name="f565" fmla="*/ 264 1 f542"/>
                    <a:gd name="f566" fmla="*/ 156 1 f541"/>
                    <a:gd name="f567" fmla="*/ 340 1 f542"/>
                    <a:gd name="f568" fmla="*/ 198 1 f541"/>
                    <a:gd name="f569" fmla="*/ 442 1 f542"/>
                    <a:gd name="f570" fmla="*/ 224 1 f541"/>
                    <a:gd name="f571" fmla="*/ 492 1 f542"/>
                    <a:gd name="f572" fmla="*/ 240 1 f541"/>
                    <a:gd name="f573" fmla="*/ 272 1 f541"/>
                    <a:gd name="f574" fmla="*/ 640 1 f542"/>
                    <a:gd name="f575" fmla="*/ 378 1 f541"/>
                    <a:gd name="f576" fmla="*/ 740 1 f542"/>
                    <a:gd name="f577" fmla="*/ 470 1 f541"/>
                    <a:gd name="f578" fmla="*/ 858 1 f542"/>
                    <a:gd name="f579" fmla="*/ 342 1 f541"/>
                    <a:gd name="f580" fmla="*/ 1124 1 f542"/>
                    <a:gd name="f581" fmla="*/ 376 1 f541"/>
                    <a:gd name="f582" fmla="*/ 1176 1 f542"/>
                    <a:gd name="f583" fmla="*/ 406 1 f541"/>
                    <a:gd name="f584" fmla="*/ 1268 1 f542"/>
                    <a:gd name="f585" fmla="*/ 458 1 f541"/>
                    <a:gd name="f586" fmla="*/ 1316 1 f542"/>
                    <a:gd name="f587" fmla="*/ 502 1 f541"/>
                    <a:gd name="f588" fmla="*/ 1380 1 f542"/>
                    <a:gd name="f589" fmla="*/ 536 1 f541"/>
                    <a:gd name="f590" fmla="*/ 1422 1 f542"/>
                    <a:gd name="f591" fmla="*/ 460 1 f541"/>
                    <a:gd name="f592" fmla="*/ 1554 1 f542"/>
                    <a:gd name="f593" fmla="*/ 414 1 f541"/>
                    <a:gd name="f594" fmla="*/ 1686 1 f542"/>
                    <a:gd name="f595" fmla="*/ 486 1 f541"/>
                    <a:gd name="f596" fmla="*/ 1704 1 f542"/>
                    <a:gd name="f597" fmla="*/ 586 1 f541"/>
                    <a:gd name="f598" fmla="*/ 1526 1 f542"/>
                    <a:gd name="f599" fmla="*/ 662 1 f541"/>
                    <a:gd name="f600" fmla="*/ 1528 1 f542"/>
                    <a:gd name="f601" fmla="*/ 700 1 f541"/>
                    <a:gd name="f602" fmla="*/ 768 1 f541"/>
                    <a:gd name="f603" fmla="*/ 1532 1 f542"/>
                    <a:gd name="f604" fmla="*/ 816 1 f541"/>
                    <a:gd name="f605" fmla="*/ 1452 1 f542"/>
                    <a:gd name="f606" fmla="*/ 978 1 f541"/>
                    <a:gd name="f607" fmla="*/ 928 1 f542"/>
                    <a:gd name="f608" fmla="*/ 996 1 f541"/>
                    <a:gd name="f609" fmla="*/ 942 1 f542"/>
                    <a:gd name="f610" fmla="*/ 1208 1 f542"/>
                    <a:gd name="f611" fmla="*/ 1088 1 f541"/>
                    <a:gd name="f612" fmla="*/ 1112 1 f542"/>
                    <a:gd name="f613" fmla="*/ 854 1 f542"/>
                    <a:gd name="f614" fmla="*/ 1138 1 f541"/>
                    <a:gd name="f615" fmla="*/ 1056 1 f542"/>
                    <a:gd name="f616" fmla="*/ 1284 1 f541"/>
                    <a:gd name="f617" fmla="*/ 1500 1 f542"/>
                    <a:gd name="f618" fmla="*/ 1334 1 f541"/>
                    <a:gd name="f619" fmla="*/ 1406 1 f541"/>
                    <a:gd name="f620" fmla="*/ 1536 1 f542"/>
                    <a:gd name="f621" fmla="*/ 1458 1 f541"/>
                    <a:gd name="f622" fmla="*/ 1516 1 f542"/>
                    <a:gd name="f623" fmla="*/ 1542 1 f541"/>
                    <a:gd name="f624" fmla="*/ 1592 1 f542"/>
                    <a:gd name="f625" fmla="*/ 1626 1 f541"/>
                    <a:gd name="f626" fmla="*/ 1714 1 f542"/>
                    <a:gd name="f627" fmla="*/ 1680 1 f541"/>
                    <a:gd name="f628" fmla="*/ 1650 1 f542"/>
                    <a:gd name="f629" fmla="*/ 1618 1 f541"/>
                    <a:gd name="f630" fmla="*/ 1546 1 f542"/>
                    <a:gd name="f631" fmla="*/ 1560 1 f541"/>
                    <a:gd name="f632" fmla="*/ 1404 1 f542"/>
                    <a:gd name="f633" fmla="*/ 1616 1 f541"/>
                    <a:gd name="f634" fmla="*/ 1378 1 f542"/>
                    <a:gd name="f635" fmla="*/ 1634 1 f541"/>
                    <a:gd name="f636" fmla="*/ 1294 1 f542"/>
                    <a:gd name="f637" fmla="*/ 1706 1 f541"/>
                    <a:gd name="f638" fmla="*/ 1248 1 f542"/>
                    <a:gd name="f639" fmla="*/ 1726 1 f541"/>
                    <a:gd name="f640" fmla="*/ 1166 1 f542"/>
                    <a:gd name="f641" fmla="*/ 1702 1 f541"/>
                    <a:gd name="f642" fmla="*/ 1004 1 f542"/>
                    <a:gd name="f643" fmla="*/ 1528 1 f541"/>
                    <a:gd name="f644" fmla="*/ 790 1 f542"/>
                    <a:gd name="f645" fmla="*/ 1758 1 f541"/>
                    <a:gd name="f646" fmla="*/ 718 1 f542"/>
                    <a:gd name="f647" fmla="*/ 1830 1 f541"/>
                    <a:gd name="f648" fmla="*/ 612 1 f542"/>
                    <a:gd name="f649" fmla="*/ 1868 1 f541"/>
                    <a:gd name="f650" fmla="*/ 536 1 f542"/>
                    <a:gd name="f651" fmla="*/ 1876 1 f541"/>
                    <a:gd name="f652" fmla="*/ 472 1 f542"/>
                    <a:gd name="f653" fmla="*/ 1898 1 f541"/>
                    <a:gd name="f654" fmla="*/ 394 1 f542"/>
                    <a:gd name="f655" fmla="*/ 1964 1 f541"/>
                    <a:gd name="f656" fmla="*/ 304 1 f542"/>
                    <a:gd name="f657" fmla="*/ 2020 1 f541"/>
                    <a:gd name="f658" fmla="*/ 236 1 f542"/>
                    <a:gd name="f659" fmla="*/ 1040 1 f541"/>
                    <a:gd name="f660" fmla="*/ 574 1 f542"/>
                    <a:gd name="f661" fmla="*/ 0 1 f541"/>
                    <a:gd name="f662" fmla="*/ f7 1 f541"/>
                    <a:gd name="f663" fmla="*/ 0 1 f542"/>
                    <a:gd name="f664" fmla="*/ f8 1 f542"/>
                    <a:gd name="f665" fmla="+- f543 0 f1"/>
                    <a:gd name="f666" fmla="*/ f661 f536 1"/>
                    <a:gd name="f667" fmla="*/ f662 f536 1"/>
                    <a:gd name="f668" fmla="*/ f664 f537 1"/>
                    <a:gd name="f669" fmla="*/ f663 f537 1"/>
                    <a:gd name="f670" fmla="*/ f544 f536 1"/>
                    <a:gd name="f671" fmla="*/ f545 f537 1"/>
                    <a:gd name="f672" fmla="*/ f546 f536 1"/>
                    <a:gd name="f673" fmla="*/ f547 f537 1"/>
                    <a:gd name="f674" fmla="*/ f548 f536 1"/>
                    <a:gd name="f675" fmla="*/ f549 f537 1"/>
                    <a:gd name="f676" fmla="*/ f550 f536 1"/>
                    <a:gd name="f677" fmla="*/ f551 f537 1"/>
                    <a:gd name="f678" fmla="*/ f552 f536 1"/>
                    <a:gd name="f679" fmla="*/ f553 f537 1"/>
                    <a:gd name="f680" fmla="*/ f554 f536 1"/>
                    <a:gd name="f681" fmla="*/ f555 f537 1"/>
                    <a:gd name="f682" fmla="*/ f556 f536 1"/>
                    <a:gd name="f683" fmla="*/ f557 f537 1"/>
                    <a:gd name="f684" fmla="*/ f558 f536 1"/>
                    <a:gd name="f685" fmla="*/ f559 f537 1"/>
                    <a:gd name="f686" fmla="*/ f560 f536 1"/>
                    <a:gd name="f687" fmla="*/ f561 f537 1"/>
                    <a:gd name="f688" fmla="*/ f562 f536 1"/>
                    <a:gd name="f689" fmla="*/ f563 f537 1"/>
                    <a:gd name="f690" fmla="*/ f564 f536 1"/>
                    <a:gd name="f691" fmla="*/ f565 f537 1"/>
                    <a:gd name="f692" fmla="*/ f566 f536 1"/>
                    <a:gd name="f693" fmla="*/ f567 f537 1"/>
                    <a:gd name="f694" fmla="*/ f568 f536 1"/>
                    <a:gd name="f695" fmla="*/ f569 f537 1"/>
                    <a:gd name="f696" fmla="*/ f570 f536 1"/>
                    <a:gd name="f697" fmla="*/ f571 f537 1"/>
                    <a:gd name="f698" fmla="*/ f572 f536 1"/>
                    <a:gd name="f699" fmla="*/ f573 f536 1"/>
                    <a:gd name="f700" fmla="*/ f574 f537 1"/>
                    <a:gd name="f701" fmla="*/ f575 f536 1"/>
                    <a:gd name="f702" fmla="*/ f576 f537 1"/>
                    <a:gd name="f703" fmla="*/ f577 f536 1"/>
                    <a:gd name="f704" fmla="*/ f578 f537 1"/>
                    <a:gd name="f705" fmla="*/ f579 f536 1"/>
                    <a:gd name="f706" fmla="*/ f580 f537 1"/>
                    <a:gd name="f707" fmla="*/ f581 f536 1"/>
                    <a:gd name="f708" fmla="*/ f582 f537 1"/>
                    <a:gd name="f709" fmla="*/ f583 f536 1"/>
                    <a:gd name="f710" fmla="*/ f584 f537 1"/>
                    <a:gd name="f711" fmla="*/ f585 f536 1"/>
                    <a:gd name="f712" fmla="*/ f586 f537 1"/>
                    <a:gd name="f713" fmla="*/ f587 f536 1"/>
                    <a:gd name="f714" fmla="*/ f588 f537 1"/>
                    <a:gd name="f715" fmla="*/ f589 f536 1"/>
                    <a:gd name="f716" fmla="*/ f590 f537 1"/>
                    <a:gd name="f717" fmla="*/ f591 f536 1"/>
                    <a:gd name="f718" fmla="*/ f592 f537 1"/>
                    <a:gd name="f719" fmla="*/ f593 f536 1"/>
                    <a:gd name="f720" fmla="*/ f594 f537 1"/>
                    <a:gd name="f721" fmla="*/ f595 f536 1"/>
                    <a:gd name="f722" fmla="*/ f596 f537 1"/>
                    <a:gd name="f723" fmla="*/ f597 f536 1"/>
                    <a:gd name="f724" fmla="*/ f598 f537 1"/>
                    <a:gd name="f725" fmla="*/ f599 f536 1"/>
                    <a:gd name="f726" fmla="*/ f600 f537 1"/>
                    <a:gd name="f727" fmla="*/ f601 f536 1"/>
                    <a:gd name="f728" fmla="*/ f602 f536 1"/>
                    <a:gd name="f729" fmla="*/ f603 f537 1"/>
                    <a:gd name="f730" fmla="*/ f604 f536 1"/>
                    <a:gd name="f731" fmla="*/ f605 f537 1"/>
                    <a:gd name="f732" fmla="*/ f606 f536 1"/>
                    <a:gd name="f733" fmla="*/ f607 f537 1"/>
                    <a:gd name="f734" fmla="*/ f608 f536 1"/>
                    <a:gd name="f735" fmla="*/ f609 f537 1"/>
                    <a:gd name="f736" fmla="*/ f610 f537 1"/>
                    <a:gd name="f737" fmla="*/ f611 f536 1"/>
                    <a:gd name="f738" fmla="*/ f612 f537 1"/>
                    <a:gd name="f739" fmla="*/ f613 f537 1"/>
                    <a:gd name="f740" fmla="*/ f614 f536 1"/>
                    <a:gd name="f741" fmla="*/ f615 f537 1"/>
                    <a:gd name="f742" fmla="*/ f616 f536 1"/>
                    <a:gd name="f743" fmla="*/ f617 f537 1"/>
                    <a:gd name="f744" fmla="*/ f618 f536 1"/>
                    <a:gd name="f745" fmla="*/ f619 f536 1"/>
                    <a:gd name="f746" fmla="*/ f620 f537 1"/>
                    <a:gd name="f747" fmla="*/ f621 f536 1"/>
                    <a:gd name="f748" fmla="*/ f622 f537 1"/>
                    <a:gd name="f749" fmla="*/ f623 f536 1"/>
                    <a:gd name="f750" fmla="*/ f624 f537 1"/>
                    <a:gd name="f751" fmla="*/ f625 f536 1"/>
                    <a:gd name="f752" fmla="*/ f626 f537 1"/>
                    <a:gd name="f753" fmla="*/ f627 f536 1"/>
                    <a:gd name="f754" fmla="*/ f628 f537 1"/>
                    <a:gd name="f755" fmla="*/ f629 f536 1"/>
                    <a:gd name="f756" fmla="*/ f630 f537 1"/>
                    <a:gd name="f757" fmla="*/ f631 f536 1"/>
                    <a:gd name="f758" fmla="*/ f632 f537 1"/>
                    <a:gd name="f759" fmla="*/ f633 f536 1"/>
                    <a:gd name="f760" fmla="*/ f634 f537 1"/>
                    <a:gd name="f761" fmla="*/ f635 f536 1"/>
                    <a:gd name="f762" fmla="*/ f636 f537 1"/>
                    <a:gd name="f763" fmla="*/ f637 f536 1"/>
                    <a:gd name="f764" fmla="*/ f638 f537 1"/>
                    <a:gd name="f765" fmla="*/ f639 f536 1"/>
                    <a:gd name="f766" fmla="*/ f640 f537 1"/>
                    <a:gd name="f767" fmla="*/ f641 f536 1"/>
                    <a:gd name="f768" fmla="*/ f642 f537 1"/>
                    <a:gd name="f769" fmla="*/ f643 f536 1"/>
                    <a:gd name="f770" fmla="*/ f644 f537 1"/>
                    <a:gd name="f771" fmla="*/ f645 f536 1"/>
                    <a:gd name="f772" fmla="*/ f646 f537 1"/>
                    <a:gd name="f773" fmla="*/ f647 f536 1"/>
                    <a:gd name="f774" fmla="*/ f648 f537 1"/>
                    <a:gd name="f775" fmla="*/ f649 f536 1"/>
                    <a:gd name="f776" fmla="*/ f650 f537 1"/>
                    <a:gd name="f777" fmla="*/ f651 f536 1"/>
                    <a:gd name="f778" fmla="*/ f652 f537 1"/>
                    <a:gd name="f779" fmla="*/ f653 f536 1"/>
                    <a:gd name="f780" fmla="*/ f654 f537 1"/>
                    <a:gd name="f781" fmla="*/ f655 f536 1"/>
                    <a:gd name="f782" fmla="*/ f656 f537 1"/>
                    <a:gd name="f783" fmla="*/ f657 f536 1"/>
                    <a:gd name="f784" fmla="*/ f658 f537 1"/>
                    <a:gd name="f785" fmla="*/ f659 f536 1"/>
                    <a:gd name="f786" fmla="*/ f660 f5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65">
                      <a:pos x="f670" y="f671"/>
                    </a:cxn>
                    <a:cxn ang="f665">
                      <a:pos x="f672" y="f673"/>
                    </a:cxn>
                    <a:cxn ang="f665">
                      <a:pos x="f674" y="f675"/>
                    </a:cxn>
                    <a:cxn ang="f665">
                      <a:pos x="f676" y="f677"/>
                    </a:cxn>
                    <a:cxn ang="f665">
                      <a:pos x="f678" y="f679"/>
                    </a:cxn>
                    <a:cxn ang="f665">
                      <a:pos x="f680" y="f681"/>
                    </a:cxn>
                    <a:cxn ang="f665">
                      <a:pos x="f682" y="f683"/>
                    </a:cxn>
                    <a:cxn ang="f665">
                      <a:pos x="f684" y="f685"/>
                    </a:cxn>
                    <a:cxn ang="f665">
                      <a:pos x="f686" y="f687"/>
                    </a:cxn>
                    <a:cxn ang="f665">
                      <a:pos x="f688" y="f689"/>
                    </a:cxn>
                    <a:cxn ang="f665">
                      <a:pos x="f690" y="f691"/>
                    </a:cxn>
                    <a:cxn ang="f665">
                      <a:pos x="f692" y="f693"/>
                    </a:cxn>
                    <a:cxn ang="f665">
                      <a:pos x="f694" y="f695"/>
                    </a:cxn>
                    <a:cxn ang="f665">
                      <a:pos x="f696" y="f697"/>
                    </a:cxn>
                    <a:cxn ang="f665">
                      <a:pos x="f698" y="f681"/>
                    </a:cxn>
                    <a:cxn ang="f665">
                      <a:pos x="f699" y="f700"/>
                    </a:cxn>
                    <a:cxn ang="f665">
                      <a:pos x="f701" y="f702"/>
                    </a:cxn>
                    <a:cxn ang="f665">
                      <a:pos x="f703" y="f704"/>
                    </a:cxn>
                    <a:cxn ang="f665">
                      <a:pos x="f705" y="f706"/>
                    </a:cxn>
                    <a:cxn ang="f665">
                      <a:pos x="f707" y="f708"/>
                    </a:cxn>
                    <a:cxn ang="f665">
                      <a:pos x="f709" y="f710"/>
                    </a:cxn>
                    <a:cxn ang="f665">
                      <a:pos x="f711" y="f712"/>
                    </a:cxn>
                    <a:cxn ang="f665">
                      <a:pos x="f713" y="f714"/>
                    </a:cxn>
                    <a:cxn ang="f665">
                      <a:pos x="f715" y="f716"/>
                    </a:cxn>
                    <a:cxn ang="f665">
                      <a:pos x="f717" y="f718"/>
                    </a:cxn>
                    <a:cxn ang="f665">
                      <a:pos x="f719" y="f720"/>
                    </a:cxn>
                    <a:cxn ang="f665">
                      <a:pos x="f721" y="f722"/>
                    </a:cxn>
                    <a:cxn ang="f665">
                      <a:pos x="f723" y="f724"/>
                    </a:cxn>
                    <a:cxn ang="f665">
                      <a:pos x="f725" y="f726"/>
                    </a:cxn>
                    <a:cxn ang="f665">
                      <a:pos x="f727" y="f726"/>
                    </a:cxn>
                    <a:cxn ang="f665">
                      <a:pos x="f728" y="f729"/>
                    </a:cxn>
                    <a:cxn ang="f665">
                      <a:pos x="f730" y="f731"/>
                    </a:cxn>
                    <a:cxn ang="f665">
                      <a:pos x="f732" y="f733"/>
                    </a:cxn>
                    <a:cxn ang="f665">
                      <a:pos x="f734" y="f735"/>
                    </a:cxn>
                    <a:cxn ang="f665">
                      <a:pos x="f682" y="f736"/>
                    </a:cxn>
                    <a:cxn ang="f665">
                      <a:pos x="f737" y="f738"/>
                    </a:cxn>
                    <a:cxn ang="f665">
                      <a:pos x="f737" y="f739"/>
                    </a:cxn>
                    <a:cxn ang="f665">
                      <a:pos x="f740" y="f741"/>
                    </a:cxn>
                    <a:cxn ang="f665">
                      <a:pos x="f742" y="f743"/>
                    </a:cxn>
                    <a:cxn ang="f665">
                      <a:pos x="f744" y="f726"/>
                    </a:cxn>
                    <a:cxn ang="f665">
                      <a:pos x="f745" y="f746"/>
                    </a:cxn>
                    <a:cxn ang="f665">
                      <a:pos x="f747" y="f748"/>
                    </a:cxn>
                    <a:cxn ang="f665">
                      <a:pos x="f749" y="f750"/>
                    </a:cxn>
                    <a:cxn ang="f665">
                      <a:pos x="f751" y="f752"/>
                    </a:cxn>
                    <a:cxn ang="f665">
                      <a:pos x="f753" y="f754"/>
                    </a:cxn>
                    <a:cxn ang="f665">
                      <a:pos x="f755" y="f756"/>
                    </a:cxn>
                    <a:cxn ang="f665">
                      <a:pos x="f757" y="f758"/>
                    </a:cxn>
                    <a:cxn ang="f665">
                      <a:pos x="f759" y="f760"/>
                    </a:cxn>
                    <a:cxn ang="f665">
                      <a:pos x="f761" y="f762"/>
                    </a:cxn>
                    <a:cxn ang="f665">
                      <a:pos x="f763" y="f764"/>
                    </a:cxn>
                    <a:cxn ang="f665">
                      <a:pos x="f765" y="f766"/>
                    </a:cxn>
                    <a:cxn ang="f665">
                      <a:pos x="f767" y="f768"/>
                    </a:cxn>
                    <a:cxn ang="f665">
                      <a:pos x="f769" y="f770"/>
                    </a:cxn>
                    <a:cxn ang="f665">
                      <a:pos x="f771" y="f772"/>
                    </a:cxn>
                    <a:cxn ang="f665">
                      <a:pos x="f773" y="f774"/>
                    </a:cxn>
                    <a:cxn ang="f665">
                      <a:pos x="f775" y="f776"/>
                    </a:cxn>
                    <a:cxn ang="f665">
                      <a:pos x="f777" y="f778"/>
                    </a:cxn>
                    <a:cxn ang="f665">
                      <a:pos x="f779" y="f780"/>
                    </a:cxn>
                    <a:cxn ang="f665">
                      <a:pos x="f781" y="f782"/>
                    </a:cxn>
                    <a:cxn ang="f665">
                      <a:pos x="f783" y="f784"/>
                    </a:cxn>
                    <a:cxn ang="f665">
                      <a:pos x="f785" y="f786"/>
                    </a:cxn>
                  </a:cxnLst>
                  <a:rect l="f666" t="f669" r="f667" b="f668"/>
                  <a:pathLst>
                    <a:path w="2090" h="1714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6"/>
                      </a:lnTo>
                      <a:lnTo>
                        <a:pt x="f17" y="f6"/>
                      </a:lnTo>
                      <a:lnTo>
                        <a:pt x="f18" y="f19"/>
                      </a:lnTo>
                      <a:lnTo>
                        <a:pt x="f20" y="f16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44" y="f45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4" y="f65"/>
                      </a:lnTo>
                      <a:lnTo>
                        <a:pt x="f62" y="f66"/>
                      </a:lnTo>
                      <a:lnTo>
                        <a:pt x="f60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71"/>
                      </a:lnTo>
                      <a:lnTo>
                        <a:pt x="f70" y="f73"/>
                      </a:lnTo>
                      <a:lnTo>
                        <a:pt x="f74" y="f73"/>
                      </a:lnTo>
                      <a:lnTo>
                        <a:pt x="f75" y="f73"/>
                      </a:lnTo>
                      <a:lnTo>
                        <a:pt x="f75" y="f73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78" y="f77"/>
                      </a:lnTo>
                      <a:lnTo>
                        <a:pt x="f80" y="f81"/>
                      </a:lnTo>
                      <a:lnTo>
                        <a:pt x="f82" y="f79"/>
                      </a:lnTo>
                      <a:lnTo>
                        <a:pt x="f82" y="f73"/>
                      </a:lnTo>
                      <a:lnTo>
                        <a:pt x="f83" y="f73"/>
                      </a:lnTo>
                      <a:lnTo>
                        <a:pt x="f84" y="f73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3" y="f69"/>
                      </a:lnTo>
                      <a:lnTo>
                        <a:pt x="f85" y="f71"/>
                      </a:lnTo>
                      <a:lnTo>
                        <a:pt x="f85" y="f71"/>
                      </a:lnTo>
                      <a:lnTo>
                        <a:pt x="f86" y="f69"/>
                      </a:lnTo>
                      <a:lnTo>
                        <a:pt x="f87" y="f67"/>
                      </a:lnTo>
                      <a:lnTo>
                        <a:pt x="f88" y="f66"/>
                      </a:lnTo>
                      <a:lnTo>
                        <a:pt x="f88" y="f65"/>
                      </a:lnTo>
                      <a:lnTo>
                        <a:pt x="f88" y="f65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94" y="f95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49"/>
                      </a:lnTo>
                      <a:lnTo>
                        <a:pt x="f103" y="f104"/>
                      </a:lnTo>
                      <a:lnTo>
                        <a:pt x="f105" y="f45"/>
                      </a:lnTo>
                      <a:lnTo>
                        <a:pt x="f105" y="f45"/>
                      </a:lnTo>
                      <a:lnTo>
                        <a:pt x="f106" y="f43"/>
                      </a:lnTo>
                      <a:lnTo>
                        <a:pt x="f107" y="f41"/>
                      </a:lnTo>
                      <a:lnTo>
                        <a:pt x="f108" y="f39"/>
                      </a:lnTo>
                      <a:lnTo>
                        <a:pt x="f109" y="f3"/>
                      </a:lnTo>
                      <a:lnTo>
                        <a:pt x="f65" y="f36"/>
                      </a:lnTo>
                      <a:lnTo>
                        <a:pt x="f110" y="f34"/>
                      </a:lnTo>
                      <a:lnTo>
                        <a:pt x="f111" y="f32"/>
                      </a:lnTo>
                      <a:lnTo>
                        <a:pt x="f112" y="f30"/>
                      </a:lnTo>
                      <a:lnTo>
                        <a:pt x="f112" y="f30"/>
                      </a:lnTo>
                      <a:lnTo>
                        <a:pt x="f113" y="f28"/>
                      </a:lnTo>
                      <a:lnTo>
                        <a:pt x="f114" y="f26"/>
                      </a:lnTo>
                      <a:lnTo>
                        <a:pt x="f115" y="f24"/>
                      </a:lnTo>
                      <a:lnTo>
                        <a:pt x="f116" y="f22"/>
                      </a:lnTo>
                      <a:lnTo>
                        <a:pt x="f117" y="f16"/>
                      </a:lnTo>
                      <a:lnTo>
                        <a:pt x="f118" y="f19"/>
                      </a:lnTo>
                      <a:lnTo>
                        <a:pt x="f119" y="f6"/>
                      </a:lnTo>
                      <a:lnTo>
                        <a:pt x="f120" y="f16"/>
                      </a:lnTo>
                      <a:lnTo>
                        <a:pt x="f121" y="f14"/>
                      </a:lnTo>
                      <a:lnTo>
                        <a:pt x="f122" y="f12"/>
                      </a:lnTo>
                      <a:lnTo>
                        <a:pt x="f19" y="f10"/>
                      </a:lnTo>
                      <a:lnTo>
                        <a:pt x="f6" y="f123"/>
                      </a:lnTo>
                      <a:lnTo>
                        <a:pt x="f124" y="f125"/>
                      </a:lnTo>
                      <a:lnTo>
                        <a:pt x="f126" y="f127"/>
                      </a:lnTo>
                      <a:lnTo>
                        <a:pt x="f126" y="f127"/>
                      </a:lnTo>
                      <a:lnTo>
                        <a:pt x="f12" y="f118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30" y="f132"/>
                      </a:lnTo>
                      <a:lnTo>
                        <a:pt x="f30" y="f132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23" y="f43"/>
                      </a:lnTo>
                      <a:lnTo>
                        <a:pt x="f34" y="f145"/>
                      </a:lnTo>
                      <a:lnTo>
                        <a:pt x="f34" y="f145"/>
                      </a:lnTo>
                      <a:lnTo>
                        <a:pt x="f120" y="f146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3" y="f154"/>
                      </a:lnTo>
                      <a:lnTo>
                        <a:pt x="f153" y="f155"/>
                      </a:lnTo>
                      <a:lnTo>
                        <a:pt x="f156" y="f2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27" y="f161"/>
                      </a:lnTo>
                      <a:lnTo>
                        <a:pt x="f162" y="f163"/>
                      </a:lnTo>
                      <a:lnTo>
                        <a:pt x="f127" y="f164"/>
                      </a:lnTo>
                      <a:lnTo>
                        <a:pt x="f165" y="f166"/>
                      </a:lnTo>
                      <a:lnTo>
                        <a:pt x="f165" y="f166"/>
                      </a:lnTo>
                      <a:lnTo>
                        <a:pt x="f119" y="f167"/>
                      </a:lnTo>
                      <a:lnTo>
                        <a:pt x="f165" y="f168"/>
                      </a:lnTo>
                      <a:lnTo>
                        <a:pt x="f169" y="f51"/>
                      </a:lnTo>
                      <a:lnTo>
                        <a:pt x="f118" y="f170"/>
                      </a:lnTo>
                      <a:lnTo>
                        <a:pt x="f118" y="f170"/>
                      </a:lnTo>
                      <a:lnTo>
                        <a:pt x="f39" y="f171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29" y="f111"/>
                      </a:lnTo>
                      <a:lnTo>
                        <a:pt x="f129" y="f176"/>
                      </a:lnTo>
                      <a:lnTo>
                        <a:pt x="f172" y="f177"/>
                      </a:lnTo>
                      <a:lnTo>
                        <a:pt x="f172" y="f177"/>
                      </a:lnTo>
                      <a:lnTo>
                        <a:pt x="f178" y="f179"/>
                      </a:lnTo>
                      <a:lnTo>
                        <a:pt x="f178" y="f180"/>
                      </a:lnTo>
                      <a:lnTo>
                        <a:pt x="f172" y="f181"/>
                      </a:lnTo>
                      <a:lnTo>
                        <a:pt x="f129" y="f110"/>
                      </a:lnTo>
                      <a:lnTo>
                        <a:pt x="f134" y="f73"/>
                      </a:lnTo>
                      <a:lnTo>
                        <a:pt x="f136" y="f69"/>
                      </a:lnTo>
                      <a:lnTo>
                        <a:pt x="f182" y="f97"/>
                      </a:lnTo>
                      <a:lnTo>
                        <a:pt x="f182" y="f97"/>
                      </a:lnTo>
                      <a:lnTo>
                        <a:pt x="f183" y="f55"/>
                      </a:lnTo>
                      <a:lnTo>
                        <a:pt x="f184" y="f185"/>
                      </a:lnTo>
                      <a:lnTo>
                        <a:pt x="f186" y="f187"/>
                      </a:lnTo>
                      <a:lnTo>
                        <a:pt x="f188" y="f189"/>
                      </a:lnTo>
                      <a:lnTo>
                        <a:pt x="f188" y="f189"/>
                      </a:lnTo>
                      <a:lnTo>
                        <a:pt x="f188" y="f190"/>
                      </a:lnTo>
                      <a:lnTo>
                        <a:pt x="f140" y="f19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46" y="f108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202" y="f203"/>
                      </a:lnTo>
                      <a:lnTo>
                        <a:pt x="f204" y="f205"/>
                      </a:lnTo>
                      <a:lnTo>
                        <a:pt x="f104" y="f206"/>
                      </a:lnTo>
                      <a:lnTo>
                        <a:pt x="f207" y="f208"/>
                      </a:lnTo>
                      <a:lnTo>
                        <a:pt x="f209" y="f208"/>
                      </a:lnTo>
                      <a:lnTo>
                        <a:pt x="f210" y="f208"/>
                      </a:lnTo>
                      <a:lnTo>
                        <a:pt x="f91" y="f211"/>
                      </a:lnTo>
                      <a:lnTo>
                        <a:pt x="f59" y="f212"/>
                      </a:lnTo>
                      <a:lnTo>
                        <a:pt x="f59" y="f212"/>
                      </a:lnTo>
                      <a:lnTo>
                        <a:pt x="f81" y="f213"/>
                      </a:lnTo>
                      <a:lnTo>
                        <a:pt x="f179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51" y="f219"/>
                      </a:lnTo>
                      <a:lnTo>
                        <a:pt x="f220" y="f221"/>
                      </a:lnTo>
                      <a:lnTo>
                        <a:pt x="f220" y="f222"/>
                      </a:lnTo>
                      <a:lnTo>
                        <a:pt x="f220" y="f223"/>
                      </a:lnTo>
                      <a:lnTo>
                        <a:pt x="f224" y="f225"/>
                      </a:lnTo>
                      <a:lnTo>
                        <a:pt x="f226" y="f88"/>
                      </a:lnTo>
                      <a:lnTo>
                        <a:pt x="f224" y="f227"/>
                      </a:lnTo>
                      <a:lnTo>
                        <a:pt x="f228" y="f229"/>
                      </a:lnTo>
                      <a:lnTo>
                        <a:pt x="f155" y="f230"/>
                      </a:lnTo>
                      <a:lnTo>
                        <a:pt x="f45" y="f54"/>
                      </a:lnTo>
                      <a:lnTo>
                        <a:pt x="f45" y="f54"/>
                      </a:lnTo>
                      <a:lnTo>
                        <a:pt x="f45" y="f231"/>
                      </a:lnTo>
                      <a:lnTo>
                        <a:pt x="f232" y="f233"/>
                      </a:lnTo>
                      <a:lnTo>
                        <a:pt x="f114" y="f234"/>
                      </a:lnTo>
                      <a:lnTo>
                        <a:pt x="f154" y="f235"/>
                      </a:lnTo>
                      <a:lnTo>
                        <a:pt x="f204" y="f236"/>
                      </a:lnTo>
                      <a:lnTo>
                        <a:pt x="f237" y="f238"/>
                      </a:lnTo>
                      <a:lnTo>
                        <a:pt x="f237" y="f238"/>
                      </a:lnTo>
                      <a:lnTo>
                        <a:pt x="f239" y="f52"/>
                      </a:lnTo>
                      <a:lnTo>
                        <a:pt x="f240" y="f241"/>
                      </a:lnTo>
                      <a:lnTo>
                        <a:pt x="f47" y="f242"/>
                      </a:lnTo>
                      <a:lnTo>
                        <a:pt x="f243" y="f244"/>
                      </a:lnTo>
                      <a:lnTo>
                        <a:pt x="f47" y="f245"/>
                      </a:lnTo>
                      <a:lnTo>
                        <a:pt x="f47" y="f246"/>
                      </a:lnTo>
                      <a:lnTo>
                        <a:pt x="f243" y="f247"/>
                      </a:lnTo>
                      <a:lnTo>
                        <a:pt x="f243" y="f247"/>
                      </a:lnTo>
                      <a:lnTo>
                        <a:pt x="f224" y="f248"/>
                      </a:lnTo>
                      <a:lnTo>
                        <a:pt x="f249" y="f250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161" y="f255"/>
                      </a:lnTo>
                      <a:lnTo>
                        <a:pt x="f256" y="f255"/>
                      </a:lnTo>
                      <a:lnTo>
                        <a:pt x="f256" y="f255"/>
                      </a:lnTo>
                      <a:lnTo>
                        <a:pt x="f257" y="f258"/>
                      </a:lnTo>
                      <a:lnTo>
                        <a:pt x="f112" y="f259"/>
                      </a:lnTo>
                      <a:lnTo>
                        <a:pt x="f260" y="f44"/>
                      </a:lnTo>
                      <a:lnTo>
                        <a:pt x="f261" y="f262"/>
                      </a:lnTo>
                      <a:lnTo>
                        <a:pt x="f220" y="f263"/>
                      </a:lnTo>
                      <a:lnTo>
                        <a:pt x="f220" y="f264"/>
                      </a:lnTo>
                      <a:lnTo>
                        <a:pt x="f220" y="f264"/>
                      </a:lnTo>
                      <a:lnTo>
                        <a:pt x="f261" y="f265"/>
                      </a:lnTo>
                      <a:lnTo>
                        <a:pt x="f220" y="f266"/>
                      </a:lnTo>
                      <a:lnTo>
                        <a:pt x="f220" y="f267"/>
                      </a:lnTo>
                      <a:lnTo>
                        <a:pt x="f101" y="f268"/>
                      </a:lnTo>
                      <a:lnTo>
                        <a:pt x="f101" y="f268"/>
                      </a:lnTo>
                      <a:lnTo>
                        <a:pt x="f269" y="f270"/>
                      </a:lnTo>
                      <a:lnTo>
                        <a:pt x="f271" y="f272"/>
                      </a:lnTo>
                      <a:lnTo>
                        <a:pt x="f173" y="f273"/>
                      </a:lnTo>
                      <a:lnTo>
                        <a:pt x="f173" y="f273"/>
                      </a:lnTo>
                      <a:lnTo>
                        <a:pt x="f274" y="f273"/>
                      </a:lnTo>
                      <a:lnTo>
                        <a:pt x="f275" y="f276"/>
                      </a:lnTo>
                      <a:lnTo>
                        <a:pt x="f277" y="f278"/>
                      </a:lnTo>
                      <a:lnTo>
                        <a:pt x="f180" y="f279"/>
                      </a:lnTo>
                      <a:lnTo>
                        <a:pt x="f180" y="f280"/>
                      </a:lnTo>
                      <a:lnTo>
                        <a:pt x="f180" y="f280"/>
                      </a:lnTo>
                      <a:lnTo>
                        <a:pt x="f180" y="f281"/>
                      </a:lnTo>
                      <a:lnTo>
                        <a:pt x="f282" y="f283"/>
                      </a:lnTo>
                      <a:lnTo>
                        <a:pt x="f284" y="f285"/>
                      </a:lnTo>
                      <a:lnTo>
                        <a:pt x="f210" y="f286"/>
                      </a:lnTo>
                      <a:lnTo>
                        <a:pt x="f181" y="f287"/>
                      </a:lnTo>
                      <a:lnTo>
                        <a:pt x="f181" y="f288"/>
                      </a:lnTo>
                      <a:lnTo>
                        <a:pt x="f284" y="f289"/>
                      </a:lnTo>
                      <a:lnTo>
                        <a:pt x="f290" y="f291"/>
                      </a:lnTo>
                      <a:lnTo>
                        <a:pt x="f290" y="f291"/>
                      </a:lnTo>
                      <a:lnTo>
                        <a:pt x="f175" y="f292"/>
                      </a:lnTo>
                      <a:lnTo>
                        <a:pt x="f293" y="f294"/>
                      </a:lnTo>
                      <a:lnTo>
                        <a:pt x="f170" y="f295"/>
                      </a:lnTo>
                      <a:lnTo>
                        <a:pt x="f296" y="f297"/>
                      </a:lnTo>
                      <a:lnTo>
                        <a:pt x="f296" y="f297"/>
                      </a:lnTo>
                      <a:lnTo>
                        <a:pt x="f101" y="f298"/>
                      </a:lnTo>
                      <a:lnTo>
                        <a:pt x="f168" y="f299"/>
                      </a:lnTo>
                      <a:lnTo>
                        <a:pt x="f257" y="f300"/>
                      </a:lnTo>
                      <a:lnTo>
                        <a:pt x="f301" y="f302"/>
                      </a:lnTo>
                      <a:lnTo>
                        <a:pt x="f301" y="f302"/>
                      </a:lnTo>
                      <a:lnTo>
                        <a:pt x="f49" y="f303"/>
                      </a:lnTo>
                      <a:lnTo>
                        <a:pt x="f304" y="f305"/>
                      </a:lnTo>
                      <a:lnTo>
                        <a:pt x="f306" y="f307"/>
                      </a:lnTo>
                      <a:lnTo>
                        <a:pt x="f308" y="f309"/>
                      </a:lnTo>
                      <a:lnTo>
                        <a:pt x="f306" y="f310"/>
                      </a:lnTo>
                      <a:lnTo>
                        <a:pt x="f311" y="f312"/>
                      </a:lnTo>
                      <a:lnTo>
                        <a:pt x="f161" y="f313"/>
                      </a:lnTo>
                      <a:lnTo>
                        <a:pt x="f161" y="f313"/>
                      </a:lnTo>
                      <a:lnTo>
                        <a:pt x="f314" y="f315"/>
                      </a:lnTo>
                      <a:lnTo>
                        <a:pt x="f316" y="f317"/>
                      </a:lnTo>
                      <a:lnTo>
                        <a:pt x="f167" y="f8"/>
                      </a:lnTo>
                      <a:lnTo>
                        <a:pt x="f261" y="f8"/>
                      </a:lnTo>
                      <a:lnTo>
                        <a:pt x="f318" y="f8"/>
                      </a:lnTo>
                      <a:lnTo>
                        <a:pt x="f217" y="f319"/>
                      </a:lnTo>
                      <a:lnTo>
                        <a:pt x="f293" y="f317"/>
                      </a:lnTo>
                      <a:lnTo>
                        <a:pt x="f173" y="f320"/>
                      </a:lnTo>
                      <a:lnTo>
                        <a:pt x="f175" y="f321"/>
                      </a:lnTo>
                      <a:lnTo>
                        <a:pt x="f99" y="f322"/>
                      </a:lnTo>
                      <a:lnTo>
                        <a:pt x="f323" y="f324"/>
                      </a:lnTo>
                      <a:lnTo>
                        <a:pt x="f275" y="f309"/>
                      </a:lnTo>
                      <a:lnTo>
                        <a:pt x="f277" y="f307"/>
                      </a:lnTo>
                      <a:lnTo>
                        <a:pt x="f277" y="f307"/>
                      </a:lnTo>
                      <a:lnTo>
                        <a:pt x="f325" y="f31"/>
                      </a:lnTo>
                      <a:lnTo>
                        <a:pt x="f326" y="f298"/>
                      </a:lnTo>
                      <a:lnTo>
                        <a:pt x="f185" y="f327"/>
                      </a:lnTo>
                      <a:lnTo>
                        <a:pt x="f328" y="f329"/>
                      </a:lnTo>
                      <a:lnTo>
                        <a:pt x="f328" y="f329"/>
                      </a:lnTo>
                      <a:lnTo>
                        <a:pt x="f330" y="f292"/>
                      </a:lnTo>
                      <a:lnTo>
                        <a:pt x="f187" y="f331"/>
                      </a:lnTo>
                      <a:lnTo>
                        <a:pt x="f63" y="f332"/>
                      </a:lnTo>
                      <a:lnTo>
                        <a:pt x="f61" y="f333"/>
                      </a:lnTo>
                      <a:lnTo>
                        <a:pt x="f334" y="f333"/>
                      </a:lnTo>
                      <a:lnTo>
                        <a:pt x="f57" y="f332"/>
                      </a:lnTo>
                      <a:lnTo>
                        <a:pt x="f335" y="f336"/>
                      </a:lnTo>
                      <a:lnTo>
                        <a:pt x="f335" y="f336"/>
                      </a:lnTo>
                      <a:lnTo>
                        <a:pt x="f337" y="f338"/>
                      </a:lnTo>
                      <a:lnTo>
                        <a:pt x="f339" y="f327"/>
                      </a:lnTo>
                      <a:lnTo>
                        <a:pt x="f340" y="f341"/>
                      </a:lnTo>
                      <a:lnTo>
                        <a:pt x="f339" y="f341"/>
                      </a:lnTo>
                      <a:lnTo>
                        <a:pt x="f342" y="f343"/>
                      </a:lnTo>
                      <a:lnTo>
                        <a:pt x="f340" y="f343"/>
                      </a:lnTo>
                      <a:lnTo>
                        <a:pt x="f340" y="f343"/>
                      </a:lnTo>
                      <a:lnTo>
                        <a:pt x="f344" y="f341"/>
                      </a:lnTo>
                      <a:lnTo>
                        <a:pt x="f345" y="f327"/>
                      </a:lnTo>
                      <a:lnTo>
                        <a:pt x="f346" y="f338"/>
                      </a:lnTo>
                      <a:lnTo>
                        <a:pt x="f346" y="f338"/>
                      </a:lnTo>
                      <a:lnTo>
                        <a:pt x="f347" y="f292"/>
                      </a:lnTo>
                      <a:lnTo>
                        <a:pt x="f348" y="f331"/>
                      </a:lnTo>
                      <a:lnTo>
                        <a:pt x="f203" y="f332"/>
                      </a:lnTo>
                      <a:lnTo>
                        <a:pt x="f203" y="f332"/>
                      </a:lnTo>
                      <a:lnTo>
                        <a:pt x="f349" y="f331"/>
                      </a:lnTo>
                      <a:lnTo>
                        <a:pt x="f350" y="f292"/>
                      </a:lnTo>
                      <a:lnTo>
                        <a:pt x="f212" y="f338"/>
                      </a:lnTo>
                      <a:lnTo>
                        <a:pt x="f212" y="f338"/>
                      </a:lnTo>
                      <a:lnTo>
                        <a:pt x="f351" y="f352"/>
                      </a:lnTo>
                      <a:lnTo>
                        <a:pt x="f353" y="f327"/>
                      </a:lnTo>
                      <a:lnTo>
                        <a:pt x="f354" y="f327"/>
                      </a:lnTo>
                      <a:lnTo>
                        <a:pt x="f355" y="f327"/>
                      </a:lnTo>
                      <a:lnTo>
                        <a:pt x="f356" y="f338"/>
                      </a:lnTo>
                      <a:lnTo>
                        <a:pt x="f357" y="f336"/>
                      </a:lnTo>
                      <a:lnTo>
                        <a:pt x="f357" y="f336"/>
                      </a:lnTo>
                      <a:lnTo>
                        <a:pt x="f358" y="f359"/>
                      </a:lnTo>
                      <a:lnTo>
                        <a:pt x="f360" y="f361"/>
                      </a:lnTo>
                      <a:lnTo>
                        <a:pt x="f362" y="f363"/>
                      </a:lnTo>
                      <a:lnTo>
                        <a:pt x="f364" y="f365"/>
                      </a:lnTo>
                      <a:lnTo>
                        <a:pt x="f364" y="f366"/>
                      </a:lnTo>
                      <a:lnTo>
                        <a:pt x="f367" y="f368"/>
                      </a:lnTo>
                      <a:lnTo>
                        <a:pt x="f369" y="f370"/>
                      </a:lnTo>
                      <a:lnTo>
                        <a:pt x="f371" y="f372"/>
                      </a:lnTo>
                      <a:lnTo>
                        <a:pt x="f373" y="f374"/>
                      </a:lnTo>
                      <a:lnTo>
                        <a:pt x="f375" y="f376"/>
                      </a:lnTo>
                      <a:lnTo>
                        <a:pt x="f377" y="f75"/>
                      </a:lnTo>
                      <a:lnTo>
                        <a:pt x="f378" y="f379"/>
                      </a:lnTo>
                      <a:lnTo>
                        <a:pt x="f378" y="f379"/>
                      </a:lnTo>
                      <a:lnTo>
                        <a:pt x="f380" y="f381"/>
                      </a:lnTo>
                      <a:lnTo>
                        <a:pt x="f382" y="f383"/>
                      </a:lnTo>
                      <a:lnTo>
                        <a:pt x="f384" y="f385"/>
                      </a:lnTo>
                      <a:lnTo>
                        <a:pt x="f386" y="f373"/>
                      </a:lnTo>
                      <a:lnTo>
                        <a:pt x="f225" y="f387"/>
                      </a:lnTo>
                      <a:lnTo>
                        <a:pt x="f225" y="f387"/>
                      </a:lnTo>
                      <a:lnTo>
                        <a:pt x="f388" y="f389"/>
                      </a:lnTo>
                      <a:lnTo>
                        <a:pt x="f390" y="f218"/>
                      </a:lnTo>
                      <a:lnTo>
                        <a:pt x="f391" y="f392"/>
                      </a:lnTo>
                      <a:lnTo>
                        <a:pt x="f88" y="f393"/>
                      </a:lnTo>
                      <a:lnTo>
                        <a:pt x="f88" y="f387"/>
                      </a:lnTo>
                      <a:lnTo>
                        <a:pt x="f394" y="f379"/>
                      </a:lnTo>
                      <a:lnTo>
                        <a:pt x="f92" y="f96"/>
                      </a:lnTo>
                      <a:lnTo>
                        <a:pt x="f388" y="f388"/>
                      </a:lnTo>
                      <a:lnTo>
                        <a:pt x="f388" y="f83"/>
                      </a:lnTo>
                      <a:lnTo>
                        <a:pt x="f388" y="f395"/>
                      </a:lnTo>
                      <a:lnTo>
                        <a:pt x="f388" y="f396"/>
                      </a:lnTo>
                      <a:lnTo>
                        <a:pt x="f92" y="f397"/>
                      </a:lnTo>
                      <a:lnTo>
                        <a:pt x="f92" y="f398"/>
                      </a:lnTo>
                      <a:lnTo>
                        <a:pt x="f388" y="f231"/>
                      </a:lnTo>
                      <a:lnTo>
                        <a:pt x="f94" y="f399"/>
                      </a:lnTo>
                      <a:lnTo>
                        <a:pt x="f94" y="f400"/>
                      </a:lnTo>
                      <a:lnTo>
                        <a:pt x="f87" y="f248"/>
                      </a:lnTo>
                      <a:lnTo>
                        <a:pt x="f401" y="f258"/>
                      </a:lnTo>
                      <a:lnTo>
                        <a:pt x="f80" y="f402"/>
                      </a:lnTo>
                      <a:lnTo>
                        <a:pt x="f78" y="f258"/>
                      </a:lnTo>
                      <a:lnTo>
                        <a:pt x="f230" y="f248"/>
                      </a:lnTo>
                      <a:lnTo>
                        <a:pt x="f56" y="f400"/>
                      </a:lnTo>
                      <a:lnTo>
                        <a:pt x="f56" y="f399"/>
                      </a:lnTo>
                      <a:lnTo>
                        <a:pt x="f403" y="f231"/>
                      </a:lnTo>
                      <a:lnTo>
                        <a:pt x="f64" y="f398"/>
                      </a:lnTo>
                      <a:lnTo>
                        <a:pt x="f64" y="f397"/>
                      </a:lnTo>
                      <a:lnTo>
                        <a:pt x="f403" y="f396"/>
                      </a:lnTo>
                      <a:lnTo>
                        <a:pt x="f403" y="f395"/>
                      </a:lnTo>
                      <a:lnTo>
                        <a:pt x="f403" y="f83"/>
                      </a:lnTo>
                      <a:lnTo>
                        <a:pt x="f403" y="f388"/>
                      </a:lnTo>
                      <a:lnTo>
                        <a:pt x="f64" y="f96"/>
                      </a:lnTo>
                      <a:lnTo>
                        <a:pt x="f404" y="f379"/>
                      </a:lnTo>
                      <a:lnTo>
                        <a:pt x="f405" y="f387"/>
                      </a:lnTo>
                      <a:lnTo>
                        <a:pt x="f60" y="f392"/>
                      </a:lnTo>
                      <a:lnTo>
                        <a:pt x="f60" y="f392"/>
                      </a:lnTo>
                      <a:lnTo>
                        <a:pt x="f64" y="f393"/>
                      </a:lnTo>
                      <a:lnTo>
                        <a:pt x="f406" y="f218"/>
                      </a:lnTo>
                      <a:lnTo>
                        <a:pt x="f407" y="f389"/>
                      </a:lnTo>
                      <a:lnTo>
                        <a:pt x="f408" y="f387"/>
                      </a:lnTo>
                      <a:lnTo>
                        <a:pt x="f408" y="f387"/>
                      </a:lnTo>
                      <a:lnTo>
                        <a:pt x="f408" y="f373"/>
                      </a:lnTo>
                      <a:lnTo>
                        <a:pt x="f409" y="f385"/>
                      </a:lnTo>
                      <a:lnTo>
                        <a:pt x="f397" y="f383"/>
                      </a:lnTo>
                      <a:lnTo>
                        <a:pt x="f410" y="f381"/>
                      </a:lnTo>
                      <a:lnTo>
                        <a:pt x="f411" y="f379"/>
                      </a:lnTo>
                      <a:lnTo>
                        <a:pt x="f412" y="f75"/>
                      </a:lnTo>
                      <a:lnTo>
                        <a:pt x="f413" y="f376"/>
                      </a:lnTo>
                      <a:lnTo>
                        <a:pt x="f50" y="f374"/>
                      </a:lnTo>
                      <a:lnTo>
                        <a:pt x="f414" y="f372"/>
                      </a:lnTo>
                      <a:lnTo>
                        <a:pt x="f402" y="f370"/>
                      </a:lnTo>
                      <a:lnTo>
                        <a:pt x="f415" y="f368"/>
                      </a:lnTo>
                      <a:lnTo>
                        <a:pt x="f258" y="f366"/>
                      </a:lnTo>
                      <a:lnTo>
                        <a:pt x="f258" y="f366"/>
                      </a:lnTo>
                      <a:lnTo>
                        <a:pt x="f258" y="f365"/>
                      </a:lnTo>
                      <a:lnTo>
                        <a:pt x="f416" y="f363"/>
                      </a:lnTo>
                      <a:lnTo>
                        <a:pt x="f417" y="f361"/>
                      </a:lnTo>
                      <a:lnTo>
                        <a:pt x="f418" y="f359"/>
                      </a:lnTo>
                      <a:lnTo>
                        <a:pt x="f419" y="f336"/>
                      </a:lnTo>
                      <a:lnTo>
                        <a:pt x="f419" y="f336"/>
                      </a:lnTo>
                      <a:lnTo>
                        <a:pt x="f420" y="f338"/>
                      </a:lnTo>
                      <a:lnTo>
                        <a:pt x="f263" y="f327"/>
                      </a:lnTo>
                      <a:lnTo>
                        <a:pt x="f264" y="f327"/>
                      </a:lnTo>
                      <a:lnTo>
                        <a:pt x="f421" y="f327"/>
                      </a:lnTo>
                      <a:lnTo>
                        <a:pt x="f422" y="f352"/>
                      </a:lnTo>
                      <a:lnTo>
                        <a:pt x="f423" y="f338"/>
                      </a:lnTo>
                      <a:lnTo>
                        <a:pt x="f423" y="f338"/>
                      </a:lnTo>
                      <a:lnTo>
                        <a:pt x="f424" y="f292"/>
                      </a:lnTo>
                      <a:lnTo>
                        <a:pt x="f425" y="f331"/>
                      </a:lnTo>
                      <a:lnTo>
                        <a:pt x="f426" y="f332"/>
                      </a:lnTo>
                      <a:lnTo>
                        <a:pt x="f426" y="f332"/>
                      </a:lnTo>
                      <a:lnTo>
                        <a:pt x="f270" y="f331"/>
                      </a:lnTo>
                      <a:lnTo>
                        <a:pt x="f427" y="f292"/>
                      </a:lnTo>
                      <a:lnTo>
                        <a:pt x="f278" y="f338"/>
                      </a:lnTo>
                      <a:lnTo>
                        <a:pt x="f278" y="f338"/>
                      </a:lnTo>
                      <a:lnTo>
                        <a:pt x="f428" y="f327"/>
                      </a:lnTo>
                      <a:lnTo>
                        <a:pt x="f368" y="f341"/>
                      </a:lnTo>
                      <a:lnTo>
                        <a:pt x="f429" y="f343"/>
                      </a:lnTo>
                      <a:lnTo>
                        <a:pt x="f429" y="f343"/>
                      </a:lnTo>
                      <a:lnTo>
                        <a:pt x="f430" y="f343"/>
                      </a:lnTo>
                      <a:lnTo>
                        <a:pt x="f287" y="f341"/>
                      </a:lnTo>
                      <a:lnTo>
                        <a:pt x="f429" y="f341"/>
                      </a:lnTo>
                      <a:lnTo>
                        <a:pt x="f287" y="f327"/>
                      </a:lnTo>
                      <a:lnTo>
                        <a:pt x="f431" y="f338"/>
                      </a:lnTo>
                      <a:lnTo>
                        <a:pt x="f432" y="f336"/>
                      </a:lnTo>
                      <a:lnTo>
                        <a:pt x="f432" y="f336"/>
                      </a:lnTo>
                      <a:lnTo>
                        <a:pt x="f365" y="f332"/>
                      </a:lnTo>
                      <a:lnTo>
                        <a:pt x="f433" y="f333"/>
                      </a:lnTo>
                      <a:lnTo>
                        <a:pt x="f434" y="f333"/>
                      </a:lnTo>
                      <a:lnTo>
                        <a:pt x="f435" y="f332"/>
                      </a:lnTo>
                      <a:lnTo>
                        <a:pt x="f436" y="f331"/>
                      </a:lnTo>
                      <a:lnTo>
                        <a:pt x="f361" y="f292"/>
                      </a:lnTo>
                      <a:lnTo>
                        <a:pt x="f437" y="f329"/>
                      </a:lnTo>
                      <a:lnTo>
                        <a:pt x="f437" y="f329"/>
                      </a:lnTo>
                      <a:lnTo>
                        <a:pt x="f438" y="f327"/>
                      </a:lnTo>
                      <a:lnTo>
                        <a:pt x="f292" y="f298"/>
                      </a:lnTo>
                      <a:lnTo>
                        <a:pt x="f439" y="f31"/>
                      </a:lnTo>
                      <a:lnTo>
                        <a:pt x="f440" y="f307"/>
                      </a:lnTo>
                      <a:lnTo>
                        <a:pt x="f440" y="f307"/>
                      </a:lnTo>
                      <a:lnTo>
                        <a:pt x="f441" y="f309"/>
                      </a:lnTo>
                      <a:lnTo>
                        <a:pt x="f442" y="f324"/>
                      </a:lnTo>
                      <a:lnTo>
                        <a:pt x="f443" y="f322"/>
                      </a:lnTo>
                      <a:lnTo>
                        <a:pt x="f444" y="f321"/>
                      </a:lnTo>
                      <a:lnTo>
                        <a:pt x="f302" y="f320"/>
                      </a:lnTo>
                      <a:lnTo>
                        <a:pt x="f445" y="f317"/>
                      </a:lnTo>
                      <a:lnTo>
                        <a:pt x="f446" y="f319"/>
                      </a:lnTo>
                      <a:lnTo>
                        <a:pt x="f447" y="f8"/>
                      </a:lnTo>
                      <a:lnTo>
                        <a:pt x="f448" y="f8"/>
                      </a:lnTo>
                      <a:lnTo>
                        <a:pt x="f449" y="f8"/>
                      </a:lnTo>
                      <a:lnTo>
                        <a:pt x="f450" y="f317"/>
                      </a:lnTo>
                      <a:lnTo>
                        <a:pt x="f451" y="f315"/>
                      </a:lnTo>
                      <a:lnTo>
                        <a:pt x="f452" y="f313"/>
                      </a:lnTo>
                      <a:lnTo>
                        <a:pt x="f452" y="f313"/>
                      </a:lnTo>
                      <a:lnTo>
                        <a:pt x="f453" y="f312"/>
                      </a:lnTo>
                      <a:lnTo>
                        <a:pt x="f324" y="f310"/>
                      </a:lnTo>
                      <a:lnTo>
                        <a:pt x="f454" y="f309"/>
                      </a:lnTo>
                      <a:lnTo>
                        <a:pt x="f310" y="f307"/>
                      </a:lnTo>
                      <a:lnTo>
                        <a:pt x="f324" y="f305"/>
                      </a:lnTo>
                      <a:lnTo>
                        <a:pt x="f455" y="f303"/>
                      </a:lnTo>
                      <a:lnTo>
                        <a:pt x="f309" y="f302"/>
                      </a:lnTo>
                      <a:lnTo>
                        <a:pt x="f309" y="f302"/>
                      </a:lnTo>
                      <a:lnTo>
                        <a:pt x="f307" y="f300"/>
                      </a:lnTo>
                      <a:lnTo>
                        <a:pt x="f305" y="f299"/>
                      </a:lnTo>
                      <a:lnTo>
                        <a:pt x="f456" y="f298"/>
                      </a:lnTo>
                      <a:lnTo>
                        <a:pt x="f457" y="f297"/>
                      </a:lnTo>
                      <a:lnTo>
                        <a:pt x="f457" y="f297"/>
                      </a:lnTo>
                      <a:lnTo>
                        <a:pt x="f458" y="f295"/>
                      </a:lnTo>
                      <a:lnTo>
                        <a:pt x="f445" y="f294"/>
                      </a:lnTo>
                      <a:lnTo>
                        <a:pt x="f444" y="f292"/>
                      </a:lnTo>
                      <a:lnTo>
                        <a:pt x="f459" y="f291"/>
                      </a:lnTo>
                      <a:lnTo>
                        <a:pt x="f459" y="f291"/>
                      </a:lnTo>
                      <a:lnTo>
                        <a:pt x="f460" y="f289"/>
                      </a:lnTo>
                      <a:lnTo>
                        <a:pt x="f298" y="f288"/>
                      </a:lnTo>
                      <a:lnTo>
                        <a:pt x="f298" y="f287"/>
                      </a:lnTo>
                      <a:lnTo>
                        <a:pt x="f461" y="f286"/>
                      </a:lnTo>
                      <a:lnTo>
                        <a:pt x="f460" y="f285"/>
                      </a:lnTo>
                      <a:lnTo>
                        <a:pt x="f299" y="f283"/>
                      </a:lnTo>
                      <a:lnTo>
                        <a:pt x="f462" y="f281"/>
                      </a:lnTo>
                      <a:lnTo>
                        <a:pt x="f463" y="f280"/>
                      </a:lnTo>
                      <a:lnTo>
                        <a:pt x="f463" y="f280"/>
                      </a:lnTo>
                      <a:lnTo>
                        <a:pt x="f463" y="f279"/>
                      </a:lnTo>
                      <a:lnTo>
                        <a:pt x="f459" y="f278"/>
                      </a:lnTo>
                      <a:lnTo>
                        <a:pt x="f441" y="f276"/>
                      </a:lnTo>
                      <a:lnTo>
                        <a:pt x="f464" y="f273"/>
                      </a:lnTo>
                      <a:lnTo>
                        <a:pt x="f302" y="f273"/>
                      </a:lnTo>
                      <a:lnTo>
                        <a:pt x="f302" y="f273"/>
                      </a:lnTo>
                      <a:lnTo>
                        <a:pt x="f465" y="f272"/>
                      </a:lnTo>
                      <a:lnTo>
                        <a:pt x="f457" y="f270"/>
                      </a:lnTo>
                      <a:lnTo>
                        <a:pt x="f456" y="f268"/>
                      </a:lnTo>
                      <a:lnTo>
                        <a:pt x="f456" y="f268"/>
                      </a:lnTo>
                      <a:lnTo>
                        <a:pt x="f466" y="f267"/>
                      </a:lnTo>
                      <a:lnTo>
                        <a:pt x="f466" y="f266"/>
                      </a:lnTo>
                      <a:lnTo>
                        <a:pt x="f466" y="f265"/>
                      </a:lnTo>
                      <a:lnTo>
                        <a:pt x="f466" y="f264"/>
                      </a:lnTo>
                      <a:lnTo>
                        <a:pt x="f466" y="f264"/>
                      </a:lnTo>
                      <a:lnTo>
                        <a:pt x="f466" y="f263"/>
                      </a:lnTo>
                      <a:lnTo>
                        <a:pt x="f448" y="f262"/>
                      </a:lnTo>
                      <a:lnTo>
                        <a:pt x="f467" y="f44"/>
                      </a:lnTo>
                      <a:lnTo>
                        <a:pt x="f29" y="f259"/>
                      </a:lnTo>
                      <a:lnTo>
                        <a:pt x="f307" y="f258"/>
                      </a:lnTo>
                      <a:lnTo>
                        <a:pt x="f468" y="f255"/>
                      </a:lnTo>
                      <a:lnTo>
                        <a:pt x="f468" y="f255"/>
                      </a:lnTo>
                      <a:lnTo>
                        <a:pt x="f469" y="f255"/>
                      </a:lnTo>
                      <a:lnTo>
                        <a:pt x="f470" y="f254"/>
                      </a:lnTo>
                      <a:lnTo>
                        <a:pt x="f313" y="f252"/>
                      </a:lnTo>
                      <a:lnTo>
                        <a:pt x="f321" y="f250"/>
                      </a:lnTo>
                      <a:lnTo>
                        <a:pt x="f471" y="f248"/>
                      </a:lnTo>
                      <a:lnTo>
                        <a:pt x="f472" y="f247"/>
                      </a:lnTo>
                      <a:lnTo>
                        <a:pt x="f317" y="f246"/>
                      </a:lnTo>
                      <a:lnTo>
                        <a:pt x="f317" y="f246"/>
                      </a:lnTo>
                      <a:lnTo>
                        <a:pt x="f317" y="f245"/>
                      </a:lnTo>
                      <a:lnTo>
                        <a:pt x="f472" y="f244"/>
                      </a:lnTo>
                      <a:lnTo>
                        <a:pt x="f317" y="f242"/>
                      </a:lnTo>
                      <a:lnTo>
                        <a:pt x="f319" y="f241"/>
                      </a:lnTo>
                      <a:lnTo>
                        <a:pt x="f473" y="f52"/>
                      </a:lnTo>
                      <a:lnTo>
                        <a:pt x="f474" y="f238"/>
                      </a:lnTo>
                      <a:lnTo>
                        <a:pt x="f474" y="f238"/>
                      </a:lnTo>
                      <a:lnTo>
                        <a:pt x="f475" y="f236"/>
                      </a:lnTo>
                      <a:lnTo>
                        <a:pt x="f476" y="f235"/>
                      </a:lnTo>
                      <a:lnTo>
                        <a:pt x="f477" y="f234"/>
                      </a:lnTo>
                      <a:lnTo>
                        <a:pt x="f478" y="f233"/>
                      </a:lnTo>
                      <a:lnTo>
                        <a:pt x="f479" y="f231"/>
                      </a:lnTo>
                      <a:lnTo>
                        <a:pt x="f479" y="f54"/>
                      </a:lnTo>
                      <a:lnTo>
                        <a:pt x="f480" y="f230"/>
                      </a:lnTo>
                      <a:lnTo>
                        <a:pt x="f481" y="f229"/>
                      </a:lnTo>
                      <a:lnTo>
                        <a:pt x="f471" y="f227"/>
                      </a:lnTo>
                      <a:lnTo>
                        <a:pt x="f315" y="f88"/>
                      </a:lnTo>
                      <a:lnTo>
                        <a:pt x="f471" y="f225"/>
                      </a:lnTo>
                      <a:lnTo>
                        <a:pt x="f466" y="f223"/>
                      </a:lnTo>
                      <a:lnTo>
                        <a:pt x="f466" y="f223"/>
                      </a:lnTo>
                      <a:lnTo>
                        <a:pt x="f466" y="f222"/>
                      </a:lnTo>
                      <a:lnTo>
                        <a:pt x="f466" y="f221"/>
                      </a:lnTo>
                      <a:lnTo>
                        <a:pt x="f482" y="f219"/>
                      </a:lnTo>
                      <a:lnTo>
                        <a:pt x="f446" y="f218"/>
                      </a:lnTo>
                      <a:lnTo>
                        <a:pt x="f483" y="f216"/>
                      </a:lnTo>
                      <a:lnTo>
                        <a:pt x="f484" y="f214"/>
                      </a:lnTo>
                      <a:lnTo>
                        <a:pt x="f338" y="f213"/>
                      </a:lnTo>
                      <a:lnTo>
                        <a:pt x="f485" y="f212"/>
                      </a:lnTo>
                      <a:lnTo>
                        <a:pt x="f486" y="f211"/>
                      </a:lnTo>
                      <a:lnTo>
                        <a:pt x="f461" y="f208"/>
                      </a:lnTo>
                      <a:lnTo>
                        <a:pt x="f487" y="f208"/>
                      </a:lnTo>
                      <a:lnTo>
                        <a:pt x="f488" y="f208"/>
                      </a:lnTo>
                      <a:lnTo>
                        <a:pt x="f319" y="f206"/>
                      </a:lnTo>
                      <a:lnTo>
                        <a:pt x="f319" y="f206"/>
                      </a:lnTo>
                      <a:lnTo>
                        <a:pt x="f475" y="f205"/>
                      </a:lnTo>
                      <a:lnTo>
                        <a:pt x="f489" y="f203"/>
                      </a:lnTo>
                      <a:lnTo>
                        <a:pt x="f490" y="f201"/>
                      </a:lnTo>
                      <a:lnTo>
                        <a:pt x="f491" y="f199"/>
                      </a:lnTo>
                      <a:lnTo>
                        <a:pt x="f491" y="f199"/>
                      </a:lnTo>
                      <a:lnTo>
                        <a:pt x="f492" y="f197"/>
                      </a:lnTo>
                      <a:lnTo>
                        <a:pt x="f493" y="f108"/>
                      </a:lnTo>
                      <a:lnTo>
                        <a:pt x="f494" y="f195"/>
                      </a:lnTo>
                      <a:lnTo>
                        <a:pt x="f494" y="f195"/>
                      </a:lnTo>
                      <a:lnTo>
                        <a:pt x="f495" y="f193"/>
                      </a:lnTo>
                      <a:lnTo>
                        <a:pt x="f496" y="f191"/>
                      </a:lnTo>
                      <a:lnTo>
                        <a:pt x="f497" y="f190"/>
                      </a:lnTo>
                      <a:lnTo>
                        <a:pt x="f497" y="f189"/>
                      </a:lnTo>
                      <a:lnTo>
                        <a:pt x="f497" y="f189"/>
                      </a:lnTo>
                      <a:lnTo>
                        <a:pt x="f498" y="f187"/>
                      </a:lnTo>
                      <a:lnTo>
                        <a:pt x="f499" y="f185"/>
                      </a:lnTo>
                      <a:lnTo>
                        <a:pt x="f500" y="f55"/>
                      </a:lnTo>
                      <a:lnTo>
                        <a:pt x="f501" y="f97"/>
                      </a:lnTo>
                      <a:lnTo>
                        <a:pt x="f501" y="f97"/>
                      </a:lnTo>
                      <a:lnTo>
                        <a:pt x="f502" y="f69"/>
                      </a:lnTo>
                      <a:lnTo>
                        <a:pt x="f503" y="f73"/>
                      </a:lnTo>
                      <a:lnTo>
                        <a:pt x="f504" y="f110"/>
                      </a:lnTo>
                      <a:lnTo>
                        <a:pt x="f505" y="f181"/>
                      </a:lnTo>
                      <a:lnTo>
                        <a:pt x="f506" y="f180"/>
                      </a:lnTo>
                      <a:lnTo>
                        <a:pt x="f506" y="f179"/>
                      </a:lnTo>
                      <a:lnTo>
                        <a:pt x="f505" y="f177"/>
                      </a:lnTo>
                      <a:lnTo>
                        <a:pt x="f505" y="f177"/>
                      </a:lnTo>
                      <a:lnTo>
                        <a:pt x="f504" y="f176"/>
                      </a:lnTo>
                      <a:lnTo>
                        <a:pt x="f504" y="f111"/>
                      </a:lnTo>
                      <a:lnTo>
                        <a:pt x="f507" y="f175"/>
                      </a:lnTo>
                      <a:lnTo>
                        <a:pt x="f505" y="f173"/>
                      </a:lnTo>
                      <a:lnTo>
                        <a:pt x="f508" y="f171"/>
                      </a:lnTo>
                      <a:lnTo>
                        <a:pt x="f18" y="f170"/>
                      </a:lnTo>
                      <a:lnTo>
                        <a:pt x="f18" y="f170"/>
                      </a:lnTo>
                      <a:lnTo>
                        <a:pt x="f509" y="f51"/>
                      </a:lnTo>
                      <a:lnTo>
                        <a:pt x="f510" y="f168"/>
                      </a:lnTo>
                      <a:lnTo>
                        <a:pt x="f510" y="f167"/>
                      </a:lnTo>
                      <a:lnTo>
                        <a:pt x="f510" y="f166"/>
                      </a:lnTo>
                      <a:lnTo>
                        <a:pt x="f510" y="f166"/>
                      </a:lnTo>
                      <a:lnTo>
                        <a:pt x="f511" y="f164"/>
                      </a:lnTo>
                      <a:lnTo>
                        <a:pt x="f511" y="f163"/>
                      </a:lnTo>
                      <a:lnTo>
                        <a:pt x="f512" y="f161"/>
                      </a:lnTo>
                      <a:lnTo>
                        <a:pt x="f513" y="f160"/>
                      </a:lnTo>
                      <a:lnTo>
                        <a:pt x="f513" y="f160"/>
                      </a:lnTo>
                      <a:lnTo>
                        <a:pt x="f514" y="f158"/>
                      </a:lnTo>
                      <a:lnTo>
                        <a:pt x="f515" y="f2"/>
                      </a:lnTo>
                      <a:lnTo>
                        <a:pt x="f516" y="f155"/>
                      </a:lnTo>
                      <a:lnTo>
                        <a:pt x="f517" y="f154"/>
                      </a:lnTo>
                      <a:lnTo>
                        <a:pt x="f517" y="f154"/>
                      </a:lnTo>
                      <a:lnTo>
                        <a:pt x="f518" y="f152"/>
                      </a:lnTo>
                      <a:lnTo>
                        <a:pt x="f519" y="f150"/>
                      </a:lnTo>
                      <a:lnTo>
                        <a:pt x="f520" y="f148"/>
                      </a:lnTo>
                      <a:lnTo>
                        <a:pt x="f15" y="f146"/>
                      </a:lnTo>
                      <a:lnTo>
                        <a:pt x="f521" y="f145"/>
                      </a:lnTo>
                      <a:lnTo>
                        <a:pt x="f521" y="f145"/>
                      </a:lnTo>
                      <a:lnTo>
                        <a:pt x="f522" y="f43"/>
                      </a:lnTo>
                      <a:lnTo>
                        <a:pt x="f523" y="f144"/>
                      </a:lnTo>
                      <a:lnTo>
                        <a:pt x="f524" y="f142"/>
                      </a:lnTo>
                      <a:lnTo>
                        <a:pt x="f525" y="f140"/>
                      </a:lnTo>
                      <a:lnTo>
                        <a:pt x="f525" y="f140"/>
                      </a:lnTo>
                      <a:lnTo>
                        <a:pt x="f526" y="f138"/>
                      </a:lnTo>
                      <a:lnTo>
                        <a:pt x="f527" y="f136"/>
                      </a:lnTo>
                      <a:lnTo>
                        <a:pt x="f528" y="f134"/>
                      </a:lnTo>
                      <a:lnTo>
                        <a:pt x="f529" y="f132"/>
                      </a:lnTo>
                      <a:lnTo>
                        <a:pt x="f529" y="f132"/>
                      </a:lnTo>
                      <a:lnTo>
                        <a:pt x="f530" y="f131"/>
                      </a:lnTo>
                      <a:lnTo>
                        <a:pt x="f531" y="f129"/>
                      </a:lnTo>
                      <a:lnTo>
                        <a:pt x="f532" y="f118"/>
                      </a:lnTo>
                      <a:lnTo>
                        <a:pt x="f533" y="f127"/>
                      </a:lnTo>
                      <a:lnTo>
                        <a:pt x="f534" y="f125"/>
                      </a:lnTo>
                      <a:lnTo>
                        <a:pt x="f7" y="f123"/>
                      </a:lnTo>
                      <a:lnTo>
                        <a:pt x="f9" y="f10"/>
                      </a:lnTo>
                      <a:close/>
                      <a:moveTo>
                        <a:pt x="f401" y="f97"/>
                      </a:move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lnTo>
                        <a:pt x="f401" y="f97"/>
                      </a:lnTo>
                      <a:close/>
                    </a:path>
                  </a:pathLst>
                </a:custGeom>
                <a:solidFill>
                  <a:srgbClr val="6E8598">
                    <a:alpha val="10000"/>
                  </a:srgbClr>
                </a:solidFill>
                <a:ln w="9528">
                  <a:solidFill>
                    <a:srgbClr val="6E8598">
                      <a:alpha val="9000"/>
                    </a:srgb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86" name="Group 154">
                <a:extLst>
                  <a:ext uri="{FF2B5EF4-FFF2-40B4-BE49-F238E27FC236}">
                    <a16:creationId xmlns:a16="http://schemas.microsoft.com/office/drawing/2014/main" id="{1EAF0538-664B-95F5-AF2F-B69D86814530}"/>
                  </a:ext>
                </a:extLst>
              </p:cNvPr>
              <p:cNvGrpSpPr/>
              <p:nvPr/>
            </p:nvGrpSpPr>
            <p:grpSpPr>
              <a:xfrm>
                <a:off x="6509446" y="1366535"/>
                <a:ext cx="1457105" cy="1131213"/>
                <a:chOff x="6509446" y="1366535"/>
                <a:chExt cx="1457105" cy="1131213"/>
              </a:xfrm>
            </p:grpSpPr>
            <p:sp>
              <p:nvSpPr>
                <p:cNvPr id="87" name="Freeform 72">
                  <a:extLst>
                    <a:ext uri="{FF2B5EF4-FFF2-40B4-BE49-F238E27FC236}">
                      <a16:creationId xmlns:a16="http://schemas.microsoft.com/office/drawing/2014/main" id="{D638E1A5-5494-852F-6D4D-8353D192EE48}"/>
                    </a:ext>
                  </a:extLst>
                </p:cNvPr>
                <p:cNvSpPr/>
                <p:nvPr/>
              </p:nvSpPr>
              <p:spPr>
                <a:xfrm rot="2047763">
                  <a:off x="7163345" y="1588388"/>
                  <a:ext cx="187186" cy="27876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78"/>
                    <a:gd name="f7" fmla="val 414"/>
                    <a:gd name="f8" fmla="val 276"/>
                    <a:gd name="f9" fmla="val 412"/>
                    <a:gd name="f10" fmla="val 270"/>
                    <a:gd name="f11" fmla="val 396"/>
                    <a:gd name="f12" fmla="val 54"/>
                    <a:gd name="f13" fmla="val 60"/>
                    <a:gd name="f14" fmla="val 38"/>
                    <a:gd name="f15" fmla="val 32"/>
                    <a:gd name="f16" fmla="val 36"/>
                    <a:gd name="f17" fmla="val 28"/>
                    <a:gd name="f18" fmla="val 26"/>
                    <a:gd name="f19" fmla="val 14"/>
                    <a:gd name="f20" fmla="val 4"/>
                    <a:gd name="f21" fmla="val 10"/>
                    <a:gd name="f22" fmla="val 2"/>
                    <a:gd name="f23" fmla="val 6"/>
                    <a:gd name="f24" fmla="val 18"/>
                    <a:gd name="f25" fmla="val 12"/>
                    <a:gd name="f26" fmla="val 22"/>
                    <a:gd name="f27" fmla="val 30"/>
                    <a:gd name="f28" fmla="val 48"/>
                    <a:gd name="f29" fmla="val 264"/>
                    <a:gd name="f30" fmla="val 402"/>
                    <a:gd name="f31" fmla="val 410"/>
                    <a:gd name="f32" fmla="+- 0 0 -90"/>
                    <a:gd name="f33" fmla="*/ f3 1 278"/>
                    <a:gd name="f34" fmla="*/ f4 1 414"/>
                    <a:gd name="f35" fmla="+- f7 0 f5"/>
                    <a:gd name="f36" fmla="+- f6 0 f5"/>
                    <a:gd name="f37" fmla="*/ f32 f0 1"/>
                    <a:gd name="f38" fmla="*/ f36 1 278"/>
                    <a:gd name="f39" fmla="*/ f35 1 414"/>
                    <a:gd name="f40" fmla="*/ f37 1 f2"/>
                    <a:gd name="f41" fmla="*/ 276 1 f38"/>
                    <a:gd name="f42" fmla="*/ 414 1 f39"/>
                    <a:gd name="f43" fmla="*/ 278 1 f38"/>
                    <a:gd name="f44" fmla="*/ 412 1 f39"/>
                    <a:gd name="f45" fmla="*/ 270 1 f38"/>
                    <a:gd name="f46" fmla="*/ 396 1 f39"/>
                    <a:gd name="f47" fmla="*/ 54 1 f38"/>
                    <a:gd name="f48" fmla="*/ 60 1 f39"/>
                    <a:gd name="f49" fmla="*/ 38 1 f38"/>
                    <a:gd name="f50" fmla="*/ 32 1 f39"/>
                    <a:gd name="f51" fmla="*/ 36 1 f38"/>
                    <a:gd name="f52" fmla="*/ 28 1 f39"/>
                    <a:gd name="f53" fmla="*/ 26 1 f38"/>
                    <a:gd name="f54" fmla="*/ 14 1 f39"/>
                    <a:gd name="f55" fmla="*/ 14 1 f38"/>
                    <a:gd name="f56" fmla="*/ 4 1 f39"/>
                    <a:gd name="f57" fmla="*/ 10 1 f38"/>
                    <a:gd name="f58" fmla="*/ 2 1 f39"/>
                    <a:gd name="f59" fmla="*/ 6 1 f38"/>
                    <a:gd name="f60" fmla="*/ 0 1 f39"/>
                    <a:gd name="f61" fmla="*/ 2 1 f38"/>
                    <a:gd name="f62" fmla="*/ 0 1 f38"/>
                    <a:gd name="f63" fmla="*/ 6 1 f39"/>
                    <a:gd name="f64" fmla="*/ 4 1 f38"/>
                    <a:gd name="f65" fmla="*/ 18 1 f39"/>
                    <a:gd name="f66" fmla="*/ 12 1 f38"/>
                    <a:gd name="f67" fmla="*/ 22 1 f38"/>
                    <a:gd name="f68" fmla="*/ 36 1 f39"/>
                    <a:gd name="f69" fmla="*/ 30 1 f38"/>
                    <a:gd name="f70" fmla="*/ 48 1 f39"/>
                    <a:gd name="f71" fmla="*/ 264 1 f38"/>
                    <a:gd name="f72" fmla="*/ 402 1 f39"/>
                    <a:gd name="f73" fmla="*/ 410 1 f39"/>
                    <a:gd name="f74" fmla="*/ f6 1 f38"/>
                    <a:gd name="f75" fmla="*/ f7 1 f39"/>
                    <a:gd name="f76" fmla="+- f40 0 f1"/>
                    <a:gd name="f77" fmla="*/ f62 f33 1"/>
                    <a:gd name="f78" fmla="*/ f74 f33 1"/>
                    <a:gd name="f79" fmla="*/ f75 f34 1"/>
                    <a:gd name="f80" fmla="*/ f60 f34 1"/>
                    <a:gd name="f81" fmla="*/ f41 f33 1"/>
                    <a:gd name="f82" fmla="*/ f42 f34 1"/>
                    <a:gd name="f83" fmla="*/ f43 f33 1"/>
                    <a:gd name="f84" fmla="*/ f44 f34 1"/>
                    <a:gd name="f85" fmla="*/ f45 f33 1"/>
                    <a:gd name="f86" fmla="*/ f46 f34 1"/>
                    <a:gd name="f87" fmla="*/ f47 f33 1"/>
                    <a:gd name="f88" fmla="*/ f48 f34 1"/>
                    <a:gd name="f89" fmla="*/ f49 f33 1"/>
                    <a:gd name="f90" fmla="*/ f50 f34 1"/>
                    <a:gd name="f91" fmla="*/ f51 f33 1"/>
                    <a:gd name="f92" fmla="*/ f52 f34 1"/>
                    <a:gd name="f93" fmla="*/ f53 f33 1"/>
                    <a:gd name="f94" fmla="*/ f54 f34 1"/>
                    <a:gd name="f95" fmla="*/ f55 f33 1"/>
                    <a:gd name="f96" fmla="*/ f56 f34 1"/>
                    <a:gd name="f97" fmla="*/ f57 f33 1"/>
                    <a:gd name="f98" fmla="*/ f58 f34 1"/>
                    <a:gd name="f99" fmla="*/ f59 f33 1"/>
                    <a:gd name="f100" fmla="*/ f61 f33 1"/>
                    <a:gd name="f101" fmla="*/ f63 f34 1"/>
                    <a:gd name="f102" fmla="*/ f64 f33 1"/>
                    <a:gd name="f103" fmla="*/ f65 f34 1"/>
                    <a:gd name="f104" fmla="*/ f66 f33 1"/>
                    <a:gd name="f105" fmla="*/ f67 f33 1"/>
                    <a:gd name="f106" fmla="*/ f68 f34 1"/>
                    <a:gd name="f107" fmla="*/ f69 f33 1"/>
                    <a:gd name="f108" fmla="*/ f70 f34 1"/>
                    <a:gd name="f109" fmla="*/ f71 f33 1"/>
                    <a:gd name="f110" fmla="*/ f72 f34 1"/>
                    <a:gd name="f111" fmla="*/ f73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2"/>
                    </a:cxn>
                    <a:cxn ang="f76">
                      <a:pos x="f83" y="f84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7" y="f98"/>
                    </a:cxn>
                    <a:cxn ang="f76">
                      <a:pos x="f97" y="f98"/>
                    </a:cxn>
                    <a:cxn ang="f76">
                      <a:pos x="f99" y="f80"/>
                    </a:cxn>
                    <a:cxn ang="f76">
                      <a:pos x="f100" y="f80"/>
                    </a:cxn>
                    <a:cxn ang="f76">
                      <a:pos x="f77" y="f98"/>
                    </a:cxn>
                    <a:cxn ang="f76">
                      <a:pos x="f77" y="f101"/>
                    </a:cxn>
                    <a:cxn ang="f76">
                      <a:pos x="f77" y="f101"/>
                    </a:cxn>
                    <a:cxn ang="f76">
                      <a:pos x="f102" y="f103"/>
                    </a:cxn>
                    <a:cxn ang="f76">
                      <a:pos x="f104" y="f92"/>
                    </a:cxn>
                    <a:cxn ang="f76">
                      <a:pos x="f104" y="f92"/>
                    </a:cxn>
                    <a:cxn ang="f76">
                      <a:pos x="f105" y="f106"/>
                    </a:cxn>
                    <a:cxn ang="f76">
                      <a:pos x="f107" y="f108"/>
                    </a:cxn>
                    <a:cxn ang="f76">
                      <a:pos x="f109" y="f110"/>
                    </a:cxn>
                    <a:cxn ang="f76">
                      <a:pos x="f109" y="f110"/>
                    </a:cxn>
                    <a:cxn ang="f76">
                      <a:pos x="f85" y="f111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78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1" y="f22"/>
                      </a:lnTo>
                      <a:lnTo>
                        <a:pt x="f23" y="f5"/>
                      </a:lnTo>
                      <a:lnTo>
                        <a:pt x="f22" y="f5"/>
                      </a:lnTo>
                      <a:lnTo>
                        <a:pt x="f5" y="f22"/>
                      </a:lnTo>
                      <a:lnTo>
                        <a:pt x="f5" y="f23"/>
                      </a:lnTo>
                      <a:lnTo>
                        <a:pt x="f5" y="f23"/>
                      </a:lnTo>
                      <a:lnTo>
                        <a:pt x="f20" y="f24"/>
                      </a:lnTo>
                      <a:lnTo>
                        <a:pt x="f25" y="f17"/>
                      </a:lnTo>
                      <a:lnTo>
                        <a:pt x="f25" y="f17"/>
                      </a:lnTo>
                      <a:lnTo>
                        <a:pt x="f26" y="f1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10" y="f31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8" name="Freeform 73">
                  <a:extLst>
                    <a:ext uri="{FF2B5EF4-FFF2-40B4-BE49-F238E27FC236}">
                      <a16:creationId xmlns:a16="http://schemas.microsoft.com/office/drawing/2014/main" id="{A5DA5E03-93ED-1706-EAC2-AAD367E5264A}"/>
                    </a:ext>
                  </a:extLst>
                </p:cNvPr>
                <p:cNvSpPr/>
                <p:nvPr/>
              </p:nvSpPr>
              <p:spPr>
                <a:xfrm rot="2047763">
                  <a:off x="7253109" y="1902070"/>
                  <a:ext cx="676" cy="134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674"/>
                    <a:gd name="f7" fmla="val 1347"/>
                    <a:gd name="f8" fmla="+- 0 0 -90"/>
                    <a:gd name="f9" fmla="*/ f3 1 674"/>
                    <a:gd name="f10" fmla="*/ f4 1 1347"/>
                    <a:gd name="f11" fmla="+- f7 0 f5"/>
                    <a:gd name="f12" fmla="+- f6 0 f5"/>
                    <a:gd name="f13" fmla="*/ f8 f0 1"/>
                    <a:gd name="f14" fmla="*/ f12 1 674"/>
                    <a:gd name="f15" fmla="*/ f11 1 1347"/>
                    <a:gd name="f16" fmla="*/ f13 1 f2"/>
                    <a:gd name="f17" fmla="*/ 0 1 f14"/>
                    <a:gd name="f18" fmla="*/ 0 1 f15"/>
                    <a:gd name="f19" fmla="*/ 2 1 f15"/>
                    <a:gd name="f20" fmla="*/ 674 1 f14"/>
                    <a:gd name="f21" fmla="*/ 1347 1 f15"/>
                    <a:gd name="f22" fmla="+- f16 0 f1"/>
                    <a:gd name="f23" fmla="*/ f17 f9 1"/>
                    <a:gd name="f24" fmla="*/ f20 f9 1"/>
                    <a:gd name="f25" fmla="*/ f21 f10 1"/>
                    <a:gd name="f26" fmla="*/ f18 f10 1"/>
                    <a:gd name="f27" fmla="*/ f19 f1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7"/>
                    </a:cxn>
                    <a:cxn ang="f22">
                      <a:pos x="f23" y="f27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</a:cxnLst>
                  <a:rect l="f23" t="f26" r="f24" b="f25"/>
                  <a:pathLst>
                    <a:path w="674" h="1347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89" name="Freeform 74">
                  <a:extLst>
                    <a:ext uri="{FF2B5EF4-FFF2-40B4-BE49-F238E27FC236}">
                      <a16:creationId xmlns:a16="http://schemas.microsoft.com/office/drawing/2014/main" id="{C6060131-3504-C7CD-4CD9-31925D1B75B3}"/>
                    </a:ext>
                  </a:extLst>
                </p:cNvPr>
                <p:cNvSpPr/>
                <p:nvPr/>
              </p:nvSpPr>
              <p:spPr>
                <a:xfrm rot="2047763">
                  <a:off x="7329327" y="1701351"/>
                  <a:ext cx="188530" cy="27876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80"/>
                    <a:gd name="f7" fmla="val 414"/>
                    <a:gd name="f8" fmla="val 4"/>
                    <a:gd name="f9" fmla="val 8"/>
                    <a:gd name="f10" fmla="val 410"/>
                    <a:gd name="f11" fmla="val 16"/>
                    <a:gd name="f12" fmla="val 402"/>
                    <a:gd name="f13" fmla="val 248"/>
                    <a:gd name="f14" fmla="val 48"/>
                    <a:gd name="f15" fmla="val 258"/>
                    <a:gd name="f16" fmla="val 36"/>
                    <a:gd name="f17" fmla="val 266"/>
                    <a:gd name="f18" fmla="val 28"/>
                    <a:gd name="f19" fmla="val 274"/>
                    <a:gd name="f20" fmla="val 18"/>
                    <a:gd name="f21" fmla="val 6"/>
                    <a:gd name="f22" fmla="val 2"/>
                    <a:gd name="f23" fmla="val 278"/>
                    <a:gd name="f24" fmla="val 268"/>
                    <a:gd name="f25" fmla="val 254"/>
                    <a:gd name="f26" fmla="val 14"/>
                    <a:gd name="f27" fmla="val 244"/>
                    <a:gd name="f28" fmla="val 240"/>
                    <a:gd name="f29" fmla="val 32"/>
                    <a:gd name="f30" fmla="val 224"/>
                    <a:gd name="f31" fmla="val 60"/>
                    <a:gd name="f32" fmla="val 10"/>
                    <a:gd name="f33" fmla="val 396"/>
                    <a:gd name="f34" fmla="val 412"/>
                    <a:gd name="f35" fmla="+- 0 0 -90"/>
                    <a:gd name="f36" fmla="*/ f3 1 280"/>
                    <a:gd name="f37" fmla="*/ f4 1 414"/>
                    <a:gd name="f38" fmla="+- f7 0 f5"/>
                    <a:gd name="f39" fmla="+- f6 0 f5"/>
                    <a:gd name="f40" fmla="*/ f35 f0 1"/>
                    <a:gd name="f41" fmla="*/ f39 1 280"/>
                    <a:gd name="f42" fmla="*/ f38 1 414"/>
                    <a:gd name="f43" fmla="*/ f40 1 f2"/>
                    <a:gd name="f44" fmla="*/ 4 1 f41"/>
                    <a:gd name="f45" fmla="*/ 414 1 f42"/>
                    <a:gd name="f46" fmla="*/ 8 1 f41"/>
                    <a:gd name="f47" fmla="*/ 410 1 f42"/>
                    <a:gd name="f48" fmla="*/ 16 1 f41"/>
                    <a:gd name="f49" fmla="*/ 402 1 f42"/>
                    <a:gd name="f50" fmla="*/ 248 1 f41"/>
                    <a:gd name="f51" fmla="*/ 48 1 f42"/>
                    <a:gd name="f52" fmla="*/ 258 1 f41"/>
                    <a:gd name="f53" fmla="*/ 36 1 f42"/>
                    <a:gd name="f54" fmla="*/ 266 1 f41"/>
                    <a:gd name="f55" fmla="*/ 28 1 f42"/>
                    <a:gd name="f56" fmla="*/ 274 1 f41"/>
                    <a:gd name="f57" fmla="*/ 18 1 f42"/>
                    <a:gd name="f58" fmla="*/ 280 1 f41"/>
                    <a:gd name="f59" fmla="*/ 6 1 f42"/>
                    <a:gd name="f60" fmla="*/ 2 1 f42"/>
                    <a:gd name="f61" fmla="*/ 278 1 f41"/>
                    <a:gd name="f62" fmla="*/ 0 1 f42"/>
                    <a:gd name="f63" fmla="*/ 268 1 f41"/>
                    <a:gd name="f64" fmla="*/ 4 1 f42"/>
                    <a:gd name="f65" fmla="*/ 254 1 f41"/>
                    <a:gd name="f66" fmla="*/ 14 1 f42"/>
                    <a:gd name="f67" fmla="*/ 244 1 f41"/>
                    <a:gd name="f68" fmla="*/ 240 1 f41"/>
                    <a:gd name="f69" fmla="*/ 32 1 f42"/>
                    <a:gd name="f70" fmla="*/ 224 1 f41"/>
                    <a:gd name="f71" fmla="*/ 60 1 f42"/>
                    <a:gd name="f72" fmla="*/ 10 1 f41"/>
                    <a:gd name="f73" fmla="*/ 396 1 f42"/>
                    <a:gd name="f74" fmla="*/ 0 1 f41"/>
                    <a:gd name="f75" fmla="*/ 412 1 f42"/>
                    <a:gd name="f76" fmla="*/ f6 1 f41"/>
                    <a:gd name="f77" fmla="*/ f7 1 f42"/>
                    <a:gd name="f78" fmla="+- f43 0 f1"/>
                    <a:gd name="f79" fmla="*/ f74 f36 1"/>
                    <a:gd name="f80" fmla="*/ f76 f36 1"/>
                    <a:gd name="f81" fmla="*/ f77 f37 1"/>
                    <a:gd name="f82" fmla="*/ f62 f37 1"/>
                    <a:gd name="f83" fmla="*/ f44 f36 1"/>
                    <a:gd name="f84" fmla="*/ f45 f37 1"/>
                    <a:gd name="f85" fmla="*/ f46 f36 1"/>
                    <a:gd name="f86" fmla="*/ f47 f37 1"/>
                    <a:gd name="f87" fmla="*/ f48 f36 1"/>
                    <a:gd name="f88" fmla="*/ f49 f37 1"/>
                    <a:gd name="f89" fmla="*/ f50 f36 1"/>
                    <a:gd name="f90" fmla="*/ f51 f37 1"/>
                    <a:gd name="f91" fmla="*/ f52 f36 1"/>
                    <a:gd name="f92" fmla="*/ f53 f37 1"/>
                    <a:gd name="f93" fmla="*/ f54 f36 1"/>
                    <a:gd name="f94" fmla="*/ f55 f37 1"/>
                    <a:gd name="f95" fmla="*/ f56 f36 1"/>
                    <a:gd name="f96" fmla="*/ f57 f37 1"/>
                    <a:gd name="f97" fmla="*/ f58 f36 1"/>
                    <a:gd name="f98" fmla="*/ f59 f37 1"/>
                    <a:gd name="f99" fmla="*/ f60 f37 1"/>
                    <a:gd name="f100" fmla="*/ f61 f36 1"/>
                    <a:gd name="f101" fmla="*/ f63 f36 1"/>
                    <a:gd name="f102" fmla="*/ f64 f37 1"/>
                    <a:gd name="f103" fmla="*/ f65 f36 1"/>
                    <a:gd name="f104" fmla="*/ f66 f37 1"/>
                    <a:gd name="f105" fmla="*/ f67 f36 1"/>
                    <a:gd name="f106" fmla="*/ f68 f36 1"/>
                    <a:gd name="f107" fmla="*/ f69 f37 1"/>
                    <a:gd name="f108" fmla="*/ f70 f36 1"/>
                    <a:gd name="f109" fmla="*/ f71 f37 1"/>
                    <a:gd name="f110" fmla="*/ f72 f36 1"/>
                    <a:gd name="f111" fmla="*/ f73 f37 1"/>
                    <a:gd name="f112" fmla="*/ f75 f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8">
                      <a:pos x="f83" y="f84"/>
                    </a:cxn>
                    <a:cxn ang="f78">
                      <a:pos x="f83" y="f84"/>
                    </a:cxn>
                    <a:cxn ang="f78">
                      <a:pos x="f85" y="f86"/>
                    </a:cxn>
                    <a:cxn ang="f78">
                      <a:pos x="f87" y="f88"/>
                    </a:cxn>
                    <a:cxn ang="f78">
                      <a:pos x="f89" y="f90"/>
                    </a:cxn>
                    <a:cxn ang="f78">
                      <a:pos x="f89" y="f90"/>
                    </a:cxn>
                    <a:cxn ang="f78">
                      <a:pos x="f91" y="f92"/>
                    </a:cxn>
                    <a:cxn ang="f78">
                      <a:pos x="f93" y="f94"/>
                    </a:cxn>
                    <a:cxn ang="f78">
                      <a:pos x="f93" y="f94"/>
                    </a:cxn>
                    <a:cxn ang="f78">
                      <a:pos x="f95" y="f96"/>
                    </a:cxn>
                    <a:cxn ang="f78">
                      <a:pos x="f97" y="f98"/>
                    </a:cxn>
                    <a:cxn ang="f78">
                      <a:pos x="f97" y="f98"/>
                    </a:cxn>
                    <a:cxn ang="f78">
                      <a:pos x="f97" y="f99"/>
                    </a:cxn>
                    <a:cxn ang="f78">
                      <a:pos x="f100" y="f82"/>
                    </a:cxn>
                    <a:cxn ang="f78">
                      <a:pos x="f95" y="f82"/>
                    </a:cxn>
                    <a:cxn ang="f78">
                      <a:pos x="f101" y="f99"/>
                    </a:cxn>
                    <a:cxn ang="f78">
                      <a:pos x="f93" y="f102"/>
                    </a:cxn>
                    <a:cxn ang="f78">
                      <a:pos x="f93" y="f102"/>
                    </a:cxn>
                    <a:cxn ang="f78">
                      <a:pos x="f103" y="f104"/>
                    </a:cxn>
                    <a:cxn ang="f78">
                      <a:pos x="f105" y="f94"/>
                    </a:cxn>
                    <a:cxn ang="f78">
                      <a:pos x="f106" y="f107"/>
                    </a:cxn>
                    <a:cxn ang="f78">
                      <a:pos x="f106" y="f107"/>
                    </a:cxn>
                    <a:cxn ang="f78">
                      <a:pos x="f108" y="f109"/>
                    </a:cxn>
                    <a:cxn ang="f78">
                      <a:pos x="f110" y="f111"/>
                    </a:cxn>
                    <a:cxn ang="f78">
                      <a:pos x="f110" y="f111"/>
                    </a:cxn>
                    <a:cxn ang="f78">
                      <a:pos x="f79" y="f112"/>
                    </a:cxn>
                    <a:cxn ang="f78">
                      <a:pos x="f79" y="f112"/>
                    </a:cxn>
                    <a:cxn ang="f78">
                      <a:pos x="f79" y="f84"/>
                    </a:cxn>
                    <a:cxn ang="f78">
                      <a:pos x="f79" y="f84"/>
                    </a:cxn>
                    <a:cxn ang="f78">
                      <a:pos x="f83" y="f84"/>
                    </a:cxn>
                    <a:cxn ang="f78">
                      <a:pos x="f83" y="f84"/>
                    </a:cxn>
                  </a:cxnLst>
                  <a:rect l="f79" t="f82" r="f80" b="f81"/>
                  <a:pathLst>
                    <a:path w="280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21"/>
                      </a:lnTo>
                      <a:lnTo>
                        <a:pt x="f6" y="f21"/>
                      </a:lnTo>
                      <a:lnTo>
                        <a:pt x="f6" y="f22"/>
                      </a:lnTo>
                      <a:lnTo>
                        <a:pt x="f23" y="f5"/>
                      </a:lnTo>
                      <a:lnTo>
                        <a:pt x="f19" y="f5"/>
                      </a:lnTo>
                      <a:lnTo>
                        <a:pt x="f24" y="f22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5" y="f26"/>
                      </a:lnTo>
                      <a:lnTo>
                        <a:pt x="f27" y="f18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5" y="f34"/>
                      </a:lnTo>
                      <a:lnTo>
                        <a:pt x="f5" y="f34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90" name="Freeform 75">
                  <a:extLst>
                    <a:ext uri="{FF2B5EF4-FFF2-40B4-BE49-F238E27FC236}">
                      <a16:creationId xmlns:a16="http://schemas.microsoft.com/office/drawing/2014/main" id="{42E87B72-DAFB-D4B3-2E8C-6E687AB932D1}"/>
                    </a:ext>
                  </a:extLst>
                </p:cNvPr>
                <p:cNvSpPr/>
                <p:nvPr/>
              </p:nvSpPr>
              <p:spPr>
                <a:xfrm rot="2047763">
                  <a:off x="6509446" y="1366535"/>
                  <a:ext cx="1457105" cy="113121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164"/>
                    <a:gd name="f7" fmla="val 1680"/>
                    <a:gd name="f8" fmla="val 2162"/>
                    <a:gd name="f9" fmla="val 70"/>
                    <a:gd name="f10" fmla="val 64"/>
                    <a:gd name="f11" fmla="val 60"/>
                    <a:gd name="f12" fmla="val 52"/>
                    <a:gd name="f13" fmla="val 2160"/>
                    <a:gd name="f14" fmla="val 44"/>
                    <a:gd name="f15" fmla="val 2156"/>
                    <a:gd name="f16" fmla="val 36"/>
                    <a:gd name="f17" fmla="val 2146"/>
                    <a:gd name="f18" fmla="val 28"/>
                    <a:gd name="f19" fmla="val 2134"/>
                    <a:gd name="f20" fmla="val 18"/>
                    <a:gd name="f21" fmla="val 2118"/>
                    <a:gd name="f22" fmla="val 12"/>
                    <a:gd name="f23" fmla="val 2102"/>
                    <a:gd name="f24" fmla="val 6"/>
                    <a:gd name="f25" fmla="val 2086"/>
                    <a:gd name="f26" fmla="val 4"/>
                    <a:gd name="f27" fmla="val 2072"/>
                    <a:gd name="f28" fmla="val 2"/>
                    <a:gd name="f29" fmla="val 2048"/>
                    <a:gd name="f30" fmla="val 2038"/>
                    <a:gd name="f31" fmla="val 1904"/>
                    <a:gd name="f32" fmla="val 40"/>
                    <a:gd name="f33" fmla="val 1752"/>
                    <a:gd name="f34" fmla="val 118"/>
                    <a:gd name="f35" fmla="val 1598"/>
                    <a:gd name="f36" fmla="val 244"/>
                    <a:gd name="f37" fmla="val 1476"/>
                    <a:gd name="f38" fmla="val 370"/>
                    <a:gd name="f39" fmla="val 1312"/>
                    <a:gd name="f40" fmla="val 580"/>
                    <a:gd name="f41" fmla="val 1216"/>
                    <a:gd name="f42" fmla="val 732"/>
                    <a:gd name="f43" fmla="val 1160"/>
                    <a:gd name="f44" fmla="val 836"/>
                    <a:gd name="f45" fmla="val 1142"/>
                    <a:gd name="f46" fmla="val 870"/>
                    <a:gd name="f47" fmla="val 860"/>
                    <a:gd name="f48" fmla="val 856"/>
                    <a:gd name="f49" fmla="val 1138"/>
                    <a:gd name="f50" fmla="val 848"/>
                    <a:gd name="f51" fmla="val 1126"/>
                    <a:gd name="f52" fmla="val 832"/>
                    <a:gd name="f53" fmla="val 1132"/>
                    <a:gd name="f54" fmla="val 822"/>
                    <a:gd name="f55" fmla="val 1134"/>
                    <a:gd name="f56" fmla="val 812"/>
                    <a:gd name="f57" fmla="val 802"/>
                    <a:gd name="f58" fmla="val 794"/>
                    <a:gd name="f59" fmla="val 1118"/>
                    <a:gd name="f60" fmla="val 788"/>
                    <a:gd name="f61" fmla="val 1108"/>
                    <a:gd name="f62" fmla="val 786"/>
                    <a:gd name="f63" fmla="val 1104"/>
                    <a:gd name="f64" fmla="val 780"/>
                    <a:gd name="f65" fmla="val 1100"/>
                    <a:gd name="f66" fmla="val 1094"/>
                    <a:gd name="f67" fmla="val 1086"/>
                    <a:gd name="f68" fmla="val 774"/>
                    <a:gd name="f69" fmla="val 776"/>
                    <a:gd name="f70" fmla="val 1084"/>
                    <a:gd name="f71" fmla="val 1080"/>
                    <a:gd name="f72" fmla="val 778"/>
                    <a:gd name="f73" fmla="val 1074"/>
                    <a:gd name="f74" fmla="val 1068"/>
                    <a:gd name="f75" fmla="val 1064"/>
                    <a:gd name="f76" fmla="val 1058"/>
                    <a:gd name="f77" fmla="val 1048"/>
                    <a:gd name="f78" fmla="val 1040"/>
                    <a:gd name="f79" fmla="val 1034"/>
                    <a:gd name="f80" fmla="val 1032"/>
                    <a:gd name="f81" fmla="val 820"/>
                    <a:gd name="f82" fmla="val 1036"/>
                    <a:gd name="f83" fmla="val 828"/>
                    <a:gd name="f84" fmla="val 1024"/>
                    <a:gd name="f85" fmla="val 846"/>
                    <a:gd name="f86" fmla="val 1020"/>
                    <a:gd name="f87" fmla="val 854"/>
                    <a:gd name="f88" fmla="val 1018"/>
                    <a:gd name="f89" fmla="val 1006"/>
                    <a:gd name="f90" fmla="val 950"/>
                    <a:gd name="f91" fmla="val 690"/>
                    <a:gd name="f92" fmla="val 568"/>
                    <a:gd name="f93" fmla="val 412"/>
                    <a:gd name="f94" fmla="val 262"/>
                    <a:gd name="f95" fmla="val 128"/>
                    <a:gd name="f96" fmla="val 94"/>
                    <a:gd name="f97" fmla="val 80"/>
                    <a:gd name="f98" fmla="val 48"/>
                    <a:gd name="f99" fmla="val 32"/>
                    <a:gd name="f100" fmla="val 20"/>
                    <a:gd name="f101" fmla="val 10"/>
                    <a:gd name="f102" fmla="val 114"/>
                    <a:gd name="f103" fmla="val 226"/>
                    <a:gd name="f104" fmla="val 58"/>
                    <a:gd name="f105" fmla="val 452"/>
                    <a:gd name="f106" fmla="val 544"/>
                    <a:gd name="f107" fmla="val 108"/>
                    <a:gd name="f108" fmla="val 686"/>
                    <a:gd name="f109" fmla="val 122"/>
                    <a:gd name="f110" fmla="val 734"/>
                    <a:gd name="f111" fmla="val 154"/>
                    <a:gd name="f112" fmla="val 810"/>
                    <a:gd name="f113" fmla="val 196"/>
                    <a:gd name="f114" fmla="val 876"/>
                    <a:gd name="f115" fmla="val 240"/>
                    <a:gd name="f116" fmla="val 918"/>
                    <a:gd name="f117" fmla="val 284"/>
                    <a:gd name="f118" fmla="val 942"/>
                    <a:gd name="f119" fmla="val 348"/>
                    <a:gd name="f120" fmla="val 952"/>
                    <a:gd name="f121" fmla="val 410"/>
                    <a:gd name="f122" fmla="val 960"/>
                    <a:gd name="f123" fmla="val 622"/>
                    <a:gd name="f124" fmla="val 978"/>
                    <a:gd name="f125" fmla="val 992"/>
                    <a:gd name="f126" fmla="val 538"/>
                    <a:gd name="f127" fmla="val 504"/>
                    <a:gd name="f128" fmla="val 486"/>
                    <a:gd name="f129" fmla="val 1028"/>
                    <a:gd name="f130" fmla="val 444"/>
                    <a:gd name="f131" fmla="val 1066"/>
                    <a:gd name="f132" fmla="val 1098"/>
                    <a:gd name="f133" fmla="val 346"/>
                    <a:gd name="f134" fmla="val 1198"/>
                    <a:gd name="f135" fmla="val 338"/>
                    <a:gd name="f136" fmla="val 1222"/>
                    <a:gd name="f137" fmla="val 330"/>
                    <a:gd name="f138" fmla="val 1242"/>
                    <a:gd name="f139" fmla="val 326"/>
                    <a:gd name="f140" fmla="val 1256"/>
                    <a:gd name="f141" fmla="val 1270"/>
                    <a:gd name="f142" fmla="val 1284"/>
                    <a:gd name="f143" fmla="val 334"/>
                    <a:gd name="f144" fmla="val 1302"/>
                    <a:gd name="f145" fmla="val 1346"/>
                    <a:gd name="f146" fmla="val 358"/>
                    <a:gd name="f147" fmla="val 1386"/>
                    <a:gd name="f148" fmla="val 1438"/>
                    <a:gd name="f149" fmla="val 372"/>
                    <a:gd name="f150" fmla="val 1442"/>
                    <a:gd name="f151" fmla="val 376"/>
                    <a:gd name="f152" fmla="val 1454"/>
                    <a:gd name="f153" fmla="val 380"/>
                    <a:gd name="f154" fmla="val 1460"/>
                    <a:gd name="f155" fmla="val 386"/>
                    <a:gd name="f156" fmla="val 1466"/>
                    <a:gd name="f157" fmla="val 396"/>
                    <a:gd name="f158" fmla="val 1472"/>
                    <a:gd name="f159" fmla="val 406"/>
                    <a:gd name="f160" fmla="val 418"/>
                    <a:gd name="f161" fmla="val 1480"/>
                    <a:gd name="f162" fmla="val 424"/>
                    <a:gd name="f163" fmla="val 1484"/>
                    <a:gd name="f164" fmla="val 430"/>
                    <a:gd name="f165" fmla="val 1488"/>
                    <a:gd name="f166" fmla="val 434"/>
                    <a:gd name="f167" fmla="val 1492"/>
                    <a:gd name="f168" fmla="val 436"/>
                    <a:gd name="f169" fmla="val 1498"/>
                    <a:gd name="f170" fmla="val 1500"/>
                    <a:gd name="f171" fmla="val 1514"/>
                    <a:gd name="f172" fmla="val 458"/>
                    <a:gd name="f173" fmla="val 1534"/>
                    <a:gd name="f174" fmla="val 466"/>
                    <a:gd name="f175" fmla="val 1540"/>
                    <a:gd name="f176" fmla="val 478"/>
                    <a:gd name="f177" fmla="val 1550"/>
                    <a:gd name="f178" fmla="val 490"/>
                    <a:gd name="f179" fmla="val 1556"/>
                    <a:gd name="f180" fmla="val 498"/>
                    <a:gd name="f181" fmla="val 1558"/>
                    <a:gd name="f182" fmla="val 510"/>
                    <a:gd name="f183" fmla="val 516"/>
                    <a:gd name="f184" fmla="val 1562"/>
                    <a:gd name="f185" fmla="val 528"/>
                    <a:gd name="f186" fmla="val 1572"/>
                    <a:gd name="f187" fmla="val 536"/>
                    <a:gd name="f188" fmla="val 1582"/>
                    <a:gd name="f189" fmla="val 540"/>
                    <a:gd name="f190" fmla="val 1588"/>
                    <a:gd name="f191" fmla="val 548"/>
                    <a:gd name="f192" fmla="val 558"/>
                    <a:gd name="f193" fmla="val 1608"/>
                    <a:gd name="f194" fmla="val 564"/>
                    <a:gd name="f195" fmla="val 1612"/>
                    <a:gd name="f196" fmla="val 570"/>
                    <a:gd name="f197" fmla="val 1614"/>
                    <a:gd name="f198" fmla="val 586"/>
                    <a:gd name="f199" fmla="val 1618"/>
                    <a:gd name="f200" fmla="val 602"/>
                    <a:gd name="f201" fmla="val 1626"/>
                    <a:gd name="f202" fmla="val 1636"/>
                    <a:gd name="f203" fmla="val 648"/>
                    <a:gd name="f204" fmla="val 1656"/>
                    <a:gd name="f205" fmla="val 676"/>
                    <a:gd name="f206" fmla="val 1678"/>
                    <a:gd name="f207" fmla="val 682"/>
                    <a:gd name="f208" fmla="val 694"/>
                    <a:gd name="f209" fmla="val 708"/>
                    <a:gd name="f210" fmla="val 1676"/>
                    <a:gd name="f211" fmla="val 716"/>
                    <a:gd name="f212" fmla="val 1674"/>
                    <a:gd name="f213" fmla="val 724"/>
                    <a:gd name="f214" fmla="val 1670"/>
                    <a:gd name="f215" fmla="val 730"/>
                    <a:gd name="f216" fmla="val 1664"/>
                    <a:gd name="f217" fmla="val 736"/>
                    <a:gd name="f218" fmla="val 1662"/>
                    <a:gd name="f219" fmla="val 742"/>
                    <a:gd name="f220" fmla="val 1660"/>
                    <a:gd name="f221" fmla="val 746"/>
                    <a:gd name="f222" fmla="val 754"/>
                    <a:gd name="f223" fmla="val 756"/>
                    <a:gd name="f224" fmla="val 772"/>
                    <a:gd name="f225" fmla="val 796"/>
                    <a:gd name="f226" fmla="val 1646"/>
                    <a:gd name="f227" fmla="val 1606"/>
                    <a:gd name="f228" fmla="val 840"/>
                    <a:gd name="f229" fmla="val 1602"/>
                    <a:gd name="f230" fmla="val 852"/>
                    <a:gd name="f231" fmla="val 1564"/>
                    <a:gd name="f232" fmla="val 892"/>
                    <a:gd name="f233" fmla="val 1528"/>
                    <a:gd name="f234" fmla="val 914"/>
                    <a:gd name="f235" fmla="val 1478"/>
                    <a:gd name="f236" fmla="val 938"/>
                    <a:gd name="f237" fmla="val 1424"/>
                    <a:gd name="f238" fmla="val 964"/>
                    <a:gd name="f239" fmla="val 1362"/>
                    <a:gd name="f240" fmla="val 988"/>
                    <a:gd name="f241" fmla="val 1268"/>
                    <a:gd name="f242" fmla="val 1012"/>
                    <a:gd name="f243" fmla="val 1188"/>
                    <a:gd name="f244" fmla="val 1116"/>
                    <a:gd name="f245" fmla="val 1158"/>
                    <a:gd name="f246" fmla="val 1232"/>
                    <a:gd name="f247" fmla="val 1026"/>
                    <a:gd name="f248" fmla="val 1016"/>
                    <a:gd name="f249" fmla="val 1290"/>
                    <a:gd name="f250" fmla="val 1342"/>
                    <a:gd name="f251" fmla="val 1356"/>
                    <a:gd name="f252" fmla="val 1430"/>
                    <a:gd name="f253" fmla="val 1436"/>
                    <a:gd name="f254" fmla="val 1446"/>
                    <a:gd name="f255" fmla="val 1458"/>
                    <a:gd name="f256" fmla="val 1494"/>
                    <a:gd name="f257" fmla="val 1552"/>
                    <a:gd name="f258" fmla="val 1076"/>
                    <a:gd name="f259" fmla="val 1628"/>
                    <a:gd name="f260" fmla="val 1596"/>
                    <a:gd name="f261" fmla="val 1120"/>
                    <a:gd name="f262" fmla="val 1146"/>
                    <a:gd name="f263" fmla="val 1136"/>
                    <a:gd name="f264" fmla="val 1128"/>
                    <a:gd name="f265" fmla="val 1106"/>
                    <a:gd name="f266" fmla="val 1150"/>
                    <a:gd name="f267" fmla="val 1176"/>
                    <a:gd name="f268" fmla="val 1174"/>
                    <a:gd name="f269" fmla="val 1260"/>
                    <a:gd name="f270" fmla="val 1202"/>
                    <a:gd name="f271" fmla="val 1228"/>
                    <a:gd name="f272" fmla="val 1250"/>
                    <a:gd name="f273" fmla="val 1274"/>
                    <a:gd name="f274" fmla="val 1296"/>
                    <a:gd name="f275" fmla="val 1326"/>
                    <a:gd name="f276" fmla="val 1330"/>
                    <a:gd name="f277" fmla="val 1370"/>
                    <a:gd name="f278" fmla="val 1394"/>
                    <a:gd name="f279" fmla="val 1410"/>
                    <a:gd name="f280" fmla="val 1412"/>
                    <a:gd name="f281" fmla="val 1420"/>
                    <a:gd name="f282" fmla="val 1450"/>
                    <a:gd name="f283" fmla="val 1490"/>
                    <a:gd name="f284" fmla="val 1518"/>
                    <a:gd name="f285" fmla="val 1544"/>
                    <a:gd name="f286" fmla="val 1580"/>
                    <a:gd name="f287" fmla="val 1630"/>
                    <a:gd name="f288" fmla="val 1638"/>
                    <a:gd name="f289" fmla="val 1650"/>
                    <a:gd name="f290" fmla="val 1668"/>
                    <a:gd name="f291" fmla="val 1688"/>
                    <a:gd name="f292" fmla="val 1700"/>
                    <a:gd name="f293" fmla="val 1708"/>
                    <a:gd name="f294" fmla="val 1722"/>
                    <a:gd name="f295" fmla="val 1730"/>
                    <a:gd name="f296" fmla="val 1732"/>
                    <a:gd name="f297" fmla="val 1736"/>
                    <a:gd name="f298" fmla="val 1740"/>
                    <a:gd name="f299" fmla="val 1748"/>
                    <a:gd name="f300" fmla="val 1760"/>
                    <a:gd name="f301" fmla="val 1770"/>
                    <a:gd name="f302" fmla="val 1780"/>
                    <a:gd name="f303" fmla="val 1786"/>
                    <a:gd name="f304" fmla="val 1790"/>
                    <a:gd name="f305" fmla="val 1794"/>
                    <a:gd name="f306" fmla="val 1808"/>
                    <a:gd name="f307" fmla="val 1832"/>
                    <a:gd name="f308" fmla="val 1836"/>
                    <a:gd name="f309" fmla="val 1840"/>
                    <a:gd name="f310" fmla="val 1828"/>
                    <a:gd name="f311" fmla="val 1820"/>
                    <a:gd name="f312" fmla="val 1756"/>
                    <a:gd name="f313" fmla="val 1586"/>
                    <a:gd name="f314" fmla="val 1818"/>
                    <a:gd name="f315" fmla="val 1882"/>
                    <a:gd name="f316" fmla="val 1926"/>
                    <a:gd name="f317" fmla="val 1970"/>
                    <a:gd name="f318" fmla="val 2012"/>
                    <a:gd name="f319" fmla="val 2044"/>
                    <a:gd name="f320" fmla="val 2058"/>
                    <a:gd name="f321" fmla="val 2108"/>
                    <a:gd name="f322" fmla="val 2154"/>
                    <a:gd name="f323" fmla="val 792"/>
                    <a:gd name="f324" fmla="val 790"/>
                    <a:gd name="f325" fmla="+- 0 0 -90"/>
                    <a:gd name="f326" fmla="*/ f3 1 2164"/>
                    <a:gd name="f327" fmla="*/ f4 1 1680"/>
                    <a:gd name="f328" fmla="+- f7 0 f5"/>
                    <a:gd name="f329" fmla="+- f6 0 f5"/>
                    <a:gd name="f330" fmla="*/ f325 f0 1"/>
                    <a:gd name="f331" fmla="*/ f329 1 2164"/>
                    <a:gd name="f332" fmla="*/ f328 1 1680"/>
                    <a:gd name="f333" fmla="*/ f330 1 f2"/>
                    <a:gd name="f334" fmla="*/ 2160 1 f331"/>
                    <a:gd name="f335" fmla="*/ 44 1 f332"/>
                    <a:gd name="f336" fmla="*/ 2102 1 f331"/>
                    <a:gd name="f337" fmla="*/ 6 1 f332"/>
                    <a:gd name="f338" fmla="*/ 1752 1 f331"/>
                    <a:gd name="f339" fmla="*/ 118 1 f332"/>
                    <a:gd name="f340" fmla="*/ 1142 1 f331"/>
                    <a:gd name="f341" fmla="*/ 870 1 f332"/>
                    <a:gd name="f342" fmla="*/ 1126 1 f331"/>
                    <a:gd name="f343" fmla="*/ 832 1 f332"/>
                    <a:gd name="f344" fmla="*/ 794 1 f332"/>
                    <a:gd name="f345" fmla="*/ 1100 1 f331"/>
                    <a:gd name="f346" fmla="*/ 780 1 f332"/>
                    <a:gd name="f347" fmla="*/ 1080 1 f331"/>
                    <a:gd name="f348" fmla="*/ 778 1 f332"/>
                    <a:gd name="f349" fmla="*/ 1068 1 f331"/>
                    <a:gd name="f350" fmla="*/ 788 1 f332"/>
                    <a:gd name="f351" fmla="*/ 1034 1 f331"/>
                    <a:gd name="f352" fmla="*/ 802 1 f332"/>
                    <a:gd name="f353" fmla="*/ 1024 1 f331"/>
                    <a:gd name="f354" fmla="*/ 846 1 f332"/>
                    <a:gd name="f355" fmla="*/ 690 1 f331"/>
                    <a:gd name="f356" fmla="*/ 370 1 f332"/>
                    <a:gd name="f357" fmla="*/ 118 1 f331"/>
                    <a:gd name="f358" fmla="*/ 0 1 f332"/>
                    <a:gd name="f359" fmla="*/ 32 1 f331"/>
                    <a:gd name="f360" fmla="*/ 18 1 f332"/>
                    <a:gd name="f361" fmla="*/ 2 1 f331"/>
                    <a:gd name="f362" fmla="*/ 64 1 f332"/>
                    <a:gd name="f363" fmla="*/ 108 1 f331"/>
                    <a:gd name="f364" fmla="*/ 686 1 f332"/>
                    <a:gd name="f365" fmla="*/ 348 1 f331"/>
                    <a:gd name="f366" fmla="*/ 952 1 f332"/>
                    <a:gd name="f367" fmla="*/ 504 1 f331"/>
                    <a:gd name="f368" fmla="*/ 1020 1 f332"/>
                    <a:gd name="f369" fmla="*/ 346 1 f331"/>
                    <a:gd name="f370" fmla="*/ 1198 1 f332"/>
                    <a:gd name="f371" fmla="*/ 330 1 f331"/>
                    <a:gd name="f372" fmla="*/ 1284 1 f332"/>
                    <a:gd name="f373" fmla="*/ 372 1 f331"/>
                    <a:gd name="f374" fmla="*/ 1442 1 f332"/>
                    <a:gd name="f375" fmla="*/ 406 1 f331"/>
                    <a:gd name="f376" fmla="*/ 1476 1 f332"/>
                    <a:gd name="f377" fmla="*/ 436 1 f331"/>
                    <a:gd name="f378" fmla="*/ 1500 1 f332"/>
                    <a:gd name="f379" fmla="*/ 478 1 f331"/>
                    <a:gd name="f380" fmla="*/ 1550 1 f332"/>
                    <a:gd name="f381" fmla="*/ 516 1 f331"/>
                    <a:gd name="f382" fmla="*/ 1562 1 f332"/>
                    <a:gd name="f383" fmla="*/ 558 1 f331"/>
                    <a:gd name="f384" fmla="*/ 1608 1 f332"/>
                    <a:gd name="f385" fmla="*/ 622 1 f331"/>
                    <a:gd name="f386" fmla="*/ 1636 1 f332"/>
                    <a:gd name="f387" fmla="*/ 708 1 f331"/>
                    <a:gd name="f388" fmla="*/ 1676 1 f332"/>
                    <a:gd name="f389" fmla="*/ 742 1 f331"/>
                    <a:gd name="f390" fmla="*/ 1660 1 f332"/>
                    <a:gd name="f391" fmla="*/ 836 1 f331"/>
                    <a:gd name="f392" fmla="*/ 1606 1 f332"/>
                    <a:gd name="f393" fmla="*/ 892 1 f331"/>
                    <a:gd name="f394" fmla="*/ 1528 1 f332"/>
                    <a:gd name="f395" fmla="*/ 1012 1 f331"/>
                    <a:gd name="f396" fmla="*/ 1188 1 f332"/>
                    <a:gd name="f397" fmla="*/ 1016 1 f331"/>
                    <a:gd name="f398" fmla="*/ 1342 1 f332"/>
                    <a:gd name="f399" fmla="*/ 1018 1 f331"/>
                    <a:gd name="f400" fmla="*/ 1494 1 f332"/>
                    <a:gd name="f401" fmla="*/ 1120 1 f331"/>
                    <a:gd name="f402" fmla="*/ 1598 1 f332"/>
                    <a:gd name="f403" fmla="*/ 1146 1 f331"/>
                    <a:gd name="f404" fmla="*/ 1430 1 f332"/>
                    <a:gd name="f405" fmla="*/ 1128 1 f331"/>
                    <a:gd name="f406" fmla="*/ 1158 1 f332"/>
                    <a:gd name="f407" fmla="*/ 1150 1 f331"/>
                    <a:gd name="f408" fmla="*/ 1176 1 f332"/>
                    <a:gd name="f409" fmla="*/ 1274 1 f331"/>
                    <a:gd name="f410" fmla="*/ 1370 1 f331"/>
                    <a:gd name="f411" fmla="*/ 1646 1 f332"/>
                    <a:gd name="f412" fmla="*/ 1424 1 f331"/>
                    <a:gd name="f413" fmla="*/ 1458 1 f331"/>
                    <a:gd name="f414" fmla="*/ 1544 1 f331"/>
                    <a:gd name="f415" fmla="*/ 1608 1 f331"/>
                    <a:gd name="f416" fmla="*/ 1650 1 f331"/>
                    <a:gd name="f417" fmla="*/ 1688 1 f331"/>
                    <a:gd name="f418" fmla="*/ 1730 1 f331"/>
                    <a:gd name="f419" fmla="*/ 1760 1 f331"/>
                    <a:gd name="f420" fmla="*/ 1794 1 f331"/>
                    <a:gd name="f421" fmla="*/ 1836 1 f331"/>
                    <a:gd name="f422" fmla="*/ 1820 1 f331"/>
                    <a:gd name="f423" fmla="*/ 1662 1 f331"/>
                    <a:gd name="f424" fmla="*/ 1882 1 f331"/>
                    <a:gd name="f425" fmla="*/ 942 1 f332"/>
                    <a:gd name="f426" fmla="*/ 2086 1 f331"/>
                    <a:gd name="f427" fmla="*/ 544 1 f332"/>
                    <a:gd name="f428" fmla="*/ 1076 1 f331"/>
                    <a:gd name="f429" fmla="*/ 792 1 f332"/>
                    <a:gd name="f430" fmla="*/ 0 1 f331"/>
                    <a:gd name="f431" fmla="*/ f6 1 f331"/>
                    <a:gd name="f432" fmla="*/ f7 1 f332"/>
                    <a:gd name="f433" fmla="+- f333 0 f1"/>
                    <a:gd name="f434" fmla="*/ f430 f326 1"/>
                    <a:gd name="f435" fmla="*/ f431 f326 1"/>
                    <a:gd name="f436" fmla="*/ f432 f327 1"/>
                    <a:gd name="f437" fmla="*/ f358 f327 1"/>
                    <a:gd name="f438" fmla="*/ f334 f326 1"/>
                    <a:gd name="f439" fmla="*/ f335 f327 1"/>
                    <a:gd name="f440" fmla="*/ f336 f326 1"/>
                    <a:gd name="f441" fmla="*/ f337 f327 1"/>
                    <a:gd name="f442" fmla="*/ f338 f326 1"/>
                    <a:gd name="f443" fmla="*/ f339 f327 1"/>
                    <a:gd name="f444" fmla="*/ f340 f326 1"/>
                    <a:gd name="f445" fmla="*/ f341 f327 1"/>
                    <a:gd name="f446" fmla="*/ f342 f326 1"/>
                    <a:gd name="f447" fmla="*/ f343 f327 1"/>
                    <a:gd name="f448" fmla="*/ f344 f327 1"/>
                    <a:gd name="f449" fmla="*/ f345 f326 1"/>
                    <a:gd name="f450" fmla="*/ f346 f327 1"/>
                    <a:gd name="f451" fmla="*/ f347 f326 1"/>
                    <a:gd name="f452" fmla="*/ f348 f327 1"/>
                    <a:gd name="f453" fmla="*/ f349 f326 1"/>
                    <a:gd name="f454" fmla="*/ f350 f327 1"/>
                    <a:gd name="f455" fmla="*/ f351 f326 1"/>
                    <a:gd name="f456" fmla="*/ f352 f327 1"/>
                    <a:gd name="f457" fmla="*/ f353 f326 1"/>
                    <a:gd name="f458" fmla="*/ f354 f327 1"/>
                    <a:gd name="f459" fmla="*/ f355 f326 1"/>
                    <a:gd name="f460" fmla="*/ f356 f327 1"/>
                    <a:gd name="f461" fmla="*/ f357 f326 1"/>
                    <a:gd name="f462" fmla="*/ f359 f326 1"/>
                    <a:gd name="f463" fmla="*/ f360 f327 1"/>
                    <a:gd name="f464" fmla="*/ f361 f326 1"/>
                    <a:gd name="f465" fmla="*/ f362 f327 1"/>
                    <a:gd name="f466" fmla="*/ f363 f326 1"/>
                    <a:gd name="f467" fmla="*/ f364 f327 1"/>
                    <a:gd name="f468" fmla="*/ f365 f326 1"/>
                    <a:gd name="f469" fmla="*/ f366 f327 1"/>
                    <a:gd name="f470" fmla="*/ f367 f326 1"/>
                    <a:gd name="f471" fmla="*/ f368 f327 1"/>
                    <a:gd name="f472" fmla="*/ f369 f326 1"/>
                    <a:gd name="f473" fmla="*/ f370 f327 1"/>
                    <a:gd name="f474" fmla="*/ f371 f326 1"/>
                    <a:gd name="f475" fmla="*/ f372 f327 1"/>
                    <a:gd name="f476" fmla="*/ f373 f326 1"/>
                    <a:gd name="f477" fmla="*/ f374 f327 1"/>
                    <a:gd name="f478" fmla="*/ f375 f326 1"/>
                    <a:gd name="f479" fmla="*/ f376 f327 1"/>
                    <a:gd name="f480" fmla="*/ f377 f326 1"/>
                    <a:gd name="f481" fmla="*/ f378 f327 1"/>
                    <a:gd name="f482" fmla="*/ f379 f326 1"/>
                    <a:gd name="f483" fmla="*/ f380 f327 1"/>
                    <a:gd name="f484" fmla="*/ f381 f326 1"/>
                    <a:gd name="f485" fmla="*/ f382 f327 1"/>
                    <a:gd name="f486" fmla="*/ f383 f326 1"/>
                    <a:gd name="f487" fmla="*/ f384 f327 1"/>
                    <a:gd name="f488" fmla="*/ f385 f326 1"/>
                    <a:gd name="f489" fmla="*/ f386 f327 1"/>
                    <a:gd name="f490" fmla="*/ f387 f326 1"/>
                    <a:gd name="f491" fmla="*/ f388 f327 1"/>
                    <a:gd name="f492" fmla="*/ f389 f326 1"/>
                    <a:gd name="f493" fmla="*/ f390 f327 1"/>
                    <a:gd name="f494" fmla="*/ f391 f326 1"/>
                    <a:gd name="f495" fmla="*/ f392 f327 1"/>
                    <a:gd name="f496" fmla="*/ f393 f326 1"/>
                    <a:gd name="f497" fmla="*/ f394 f327 1"/>
                    <a:gd name="f498" fmla="*/ f395 f326 1"/>
                    <a:gd name="f499" fmla="*/ f396 f327 1"/>
                    <a:gd name="f500" fmla="*/ f397 f326 1"/>
                    <a:gd name="f501" fmla="*/ f398 f327 1"/>
                    <a:gd name="f502" fmla="*/ f399 f326 1"/>
                    <a:gd name="f503" fmla="*/ f400 f327 1"/>
                    <a:gd name="f504" fmla="*/ f401 f326 1"/>
                    <a:gd name="f505" fmla="*/ f402 f327 1"/>
                    <a:gd name="f506" fmla="*/ f403 f326 1"/>
                    <a:gd name="f507" fmla="*/ f404 f327 1"/>
                    <a:gd name="f508" fmla="*/ f405 f326 1"/>
                    <a:gd name="f509" fmla="*/ f406 f327 1"/>
                    <a:gd name="f510" fmla="*/ f407 f326 1"/>
                    <a:gd name="f511" fmla="*/ f408 f327 1"/>
                    <a:gd name="f512" fmla="*/ f409 f326 1"/>
                    <a:gd name="f513" fmla="*/ f410 f326 1"/>
                    <a:gd name="f514" fmla="*/ f411 f327 1"/>
                    <a:gd name="f515" fmla="*/ f412 f326 1"/>
                    <a:gd name="f516" fmla="*/ f413 f326 1"/>
                    <a:gd name="f517" fmla="*/ f414 f326 1"/>
                    <a:gd name="f518" fmla="*/ f415 f326 1"/>
                    <a:gd name="f519" fmla="*/ f416 f326 1"/>
                    <a:gd name="f520" fmla="*/ f417 f326 1"/>
                    <a:gd name="f521" fmla="*/ f418 f326 1"/>
                    <a:gd name="f522" fmla="*/ f419 f326 1"/>
                    <a:gd name="f523" fmla="*/ f420 f326 1"/>
                    <a:gd name="f524" fmla="*/ f421 f326 1"/>
                    <a:gd name="f525" fmla="*/ f422 f326 1"/>
                    <a:gd name="f526" fmla="*/ f423 f326 1"/>
                    <a:gd name="f527" fmla="*/ f424 f326 1"/>
                    <a:gd name="f528" fmla="*/ f425 f327 1"/>
                    <a:gd name="f529" fmla="*/ f426 f326 1"/>
                    <a:gd name="f530" fmla="*/ f427 f327 1"/>
                    <a:gd name="f531" fmla="*/ f428 f326 1"/>
                    <a:gd name="f532" fmla="*/ f429 f32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33">
                      <a:pos x="f438" y="f439"/>
                    </a:cxn>
                    <a:cxn ang="f433">
                      <a:pos x="f440" y="f441"/>
                    </a:cxn>
                    <a:cxn ang="f433">
                      <a:pos x="f442" y="f443"/>
                    </a:cxn>
                    <a:cxn ang="f433">
                      <a:pos x="f444" y="f445"/>
                    </a:cxn>
                    <a:cxn ang="f433">
                      <a:pos x="f446" y="f447"/>
                    </a:cxn>
                    <a:cxn ang="f433">
                      <a:pos x="f446" y="f448"/>
                    </a:cxn>
                    <a:cxn ang="f433">
                      <a:pos x="f449" y="f450"/>
                    </a:cxn>
                    <a:cxn ang="f433">
                      <a:pos x="f451" y="f452"/>
                    </a:cxn>
                    <a:cxn ang="f433">
                      <a:pos x="f453" y="f454"/>
                    </a:cxn>
                    <a:cxn ang="f433">
                      <a:pos x="f455" y="f456"/>
                    </a:cxn>
                    <a:cxn ang="f433">
                      <a:pos x="f457" y="f458"/>
                    </a:cxn>
                    <a:cxn ang="f433">
                      <a:pos x="f459" y="f460"/>
                    </a:cxn>
                    <a:cxn ang="f433">
                      <a:pos x="f461" y="f437"/>
                    </a:cxn>
                    <a:cxn ang="f433">
                      <a:pos x="f462" y="f463"/>
                    </a:cxn>
                    <a:cxn ang="f433">
                      <a:pos x="f464" y="f465"/>
                    </a:cxn>
                    <a:cxn ang="f433">
                      <a:pos x="f466" y="f467"/>
                    </a:cxn>
                    <a:cxn ang="f433">
                      <a:pos x="f468" y="f469"/>
                    </a:cxn>
                    <a:cxn ang="f433">
                      <a:pos x="f470" y="f471"/>
                    </a:cxn>
                    <a:cxn ang="f433">
                      <a:pos x="f472" y="f473"/>
                    </a:cxn>
                    <a:cxn ang="f433">
                      <a:pos x="f474" y="f475"/>
                    </a:cxn>
                    <a:cxn ang="f433">
                      <a:pos x="f476" y="f477"/>
                    </a:cxn>
                    <a:cxn ang="f433">
                      <a:pos x="f478" y="f479"/>
                    </a:cxn>
                    <a:cxn ang="f433">
                      <a:pos x="f480" y="f481"/>
                    </a:cxn>
                    <a:cxn ang="f433">
                      <a:pos x="f482" y="f483"/>
                    </a:cxn>
                    <a:cxn ang="f433">
                      <a:pos x="f484" y="f485"/>
                    </a:cxn>
                    <a:cxn ang="f433">
                      <a:pos x="f486" y="f487"/>
                    </a:cxn>
                    <a:cxn ang="f433">
                      <a:pos x="f488" y="f489"/>
                    </a:cxn>
                    <a:cxn ang="f433">
                      <a:pos x="f490" y="f491"/>
                    </a:cxn>
                    <a:cxn ang="f433">
                      <a:pos x="f492" y="f493"/>
                    </a:cxn>
                    <a:cxn ang="f433">
                      <a:pos x="f494" y="f495"/>
                    </a:cxn>
                    <a:cxn ang="f433">
                      <a:pos x="f496" y="f497"/>
                    </a:cxn>
                    <a:cxn ang="f433">
                      <a:pos x="f498" y="f499"/>
                    </a:cxn>
                    <a:cxn ang="f433">
                      <a:pos x="f500" y="f501"/>
                    </a:cxn>
                    <a:cxn ang="f433">
                      <a:pos x="f502" y="f503"/>
                    </a:cxn>
                    <a:cxn ang="f433">
                      <a:pos x="f504" y="f505"/>
                    </a:cxn>
                    <a:cxn ang="f433">
                      <a:pos x="f506" y="f507"/>
                    </a:cxn>
                    <a:cxn ang="f433">
                      <a:pos x="f508" y="f509"/>
                    </a:cxn>
                    <a:cxn ang="f433">
                      <a:pos x="f510" y="f511"/>
                    </a:cxn>
                    <a:cxn ang="f433">
                      <a:pos x="f512" y="f497"/>
                    </a:cxn>
                    <a:cxn ang="f433">
                      <a:pos x="f513" y="f514"/>
                    </a:cxn>
                    <a:cxn ang="f433">
                      <a:pos x="f515" y="f493"/>
                    </a:cxn>
                    <a:cxn ang="f433">
                      <a:pos x="f516" y="f491"/>
                    </a:cxn>
                    <a:cxn ang="f433">
                      <a:pos x="f517" y="f489"/>
                    </a:cxn>
                    <a:cxn ang="f433">
                      <a:pos x="f518" y="f487"/>
                    </a:cxn>
                    <a:cxn ang="f433">
                      <a:pos x="f519" y="f485"/>
                    </a:cxn>
                    <a:cxn ang="f433">
                      <a:pos x="f520" y="f483"/>
                    </a:cxn>
                    <a:cxn ang="f433">
                      <a:pos x="f521" y="f481"/>
                    </a:cxn>
                    <a:cxn ang="f433">
                      <a:pos x="f522" y="f479"/>
                    </a:cxn>
                    <a:cxn ang="f433">
                      <a:pos x="f523" y="f477"/>
                    </a:cxn>
                    <a:cxn ang="f433">
                      <a:pos x="f524" y="f475"/>
                    </a:cxn>
                    <a:cxn ang="f433">
                      <a:pos x="f525" y="f473"/>
                    </a:cxn>
                    <a:cxn ang="f433">
                      <a:pos x="f526" y="f471"/>
                    </a:cxn>
                    <a:cxn ang="f433">
                      <a:pos x="f527" y="f528"/>
                    </a:cxn>
                    <a:cxn ang="f433">
                      <a:pos x="f529" y="f530"/>
                    </a:cxn>
                    <a:cxn ang="f433">
                      <a:pos x="f531" y="f532"/>
                    </a:cxn>
                  </a:cxnLst>
                  <a:rect l="f434" t="f437" r="f435" b="f436"/>
                  <a:pathLst>
                    <a:path w="2164" h="1680">
                      <a:moveTo>
                        <a:pt x="f8" y="f9"/>
                      </a:moveTo>
                      <a:lnTo>
                        <a:pt x="f8" y="f9"/>
                      </a:lnTo>
                      <a:lnTo>
                        <a:pt x="f6" y="f10"/>
                      </a:lnTo>
                      <a:lnTo>
                        <a:pt x="f6" y="f11"/>
                      </a:lnTo>
                      <a:lnTo>
                        <a:pt x="f6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5"/>
                      </a:lnTo>
                      <a:lnTo>
                        <a:pt x="f30" y="f5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5" y="f46"/>
                      </a:lnTo>
                      <a:lnTo>
                        <a:pt x="f45" y="f47"/>
                      </a:lnTo>
                      <a:lnTo>
                        <a:pt x="f45" y="f47"/>
                      </a:lnTo>
                      <a:lnTo>
                        <a:pt x="f45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5" y="f56"/>
                      </a:lnTo>
                      <a:lnTo>
                        <a:pt x="f53" y="f57"/>
                      </a:lnTo>
                      <a:lnTo>
                        <a:pt x="f51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1" y="f62"/>
                      </a:lnTo>
                      <a:lnTo>
                        <a:pt x="f63" y="f62"/>
                      </a:lnTo>
                      <a:lnTo>
                        <a:pt x="f61" y="f64"/>
                      </a:lnTo>
                      <a:lnTo>
                        <a:pt x="f65" y="f64"/>
                      </a:lnTo>
                      <a:lnTo>
                        <a:pt x="f66" y="f64"/>
                      </a:lnTo>
                      <a:lnTo>
                        <a:pt x="f66" y="f64"/>
                      </a:lnTo>
                      <a:lnTo>
                        <a:pt x="f67" y="f68"/>
                      </a:lnTo>
                      <a:lnTo>
                        <a:pt x="f67" y="f69"/>
                      </a:lnTo>
                      <a:lnTo>
                        <a:pt x="f70" y="f68"/>
                      </a:lnTo>
                      <a:lnTo>
                        <a:pt x="f71" y="f72"/>
                      </a:lnTo>
                      <a:lnTo>
                        <a:pt x="f73" y="f69"/>
                      </a:lnTo>
                      <a:lnTo>
                        <a:pt x="f73" y="f64"/>
                      </a:lnTo>
                      <a:lnTo>
                        <a:pt x="f74" y="f64"/>
                      </a:lnTo>
                      <a:lnTo>
                        <a:pt x="f75" y="f64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6" y="f62"/>
                      </a:lnTo>
                      <a:lnTo>
                        <a:pt x="f76" y="f62"/>
                      </a:lnTo>
                      <a:lnTo>
                        <a:pt x="f77" y="f60"/>
                      </a:lnTo>
                      <a:lnTo>
                        <a:pt x="f78" y="f58"/>
                      </a:lnTo>
                      <a:lnTo>
                        <a:pt x="f79" y="f57"/>
                      </a:lnTo>
                      <a:lnTo>
                        <a:pt x="f80" y="f56"/>
                      </a:lnTo>
                      <a:lnTo>
                        <a:pt x="f80" y="f56"/>
                      </a:lnTo>
                      <a:lnTo>
                        <a:pt x="f79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47"/>
                      </a:lnTo>
                      <a:lnTo>
                        <a:pt x="f89" y="f44"/>
                      </a:lnTo>
                      <a:lnTo>
                        <a:pt x="f90" y="f42"/>
                      </a:lnTo>
                      <a:lnTo>
                        <a:pt x="f87" y="f40"/>
                      </a:lnTo>
                      <a:lnTo>
                        <a:pt x="f91" y="f38"/>
                      </a:lnTo>
                      <a:lnTo>
                        <a:pt x="f92" y="f36"/>
                      </a:lnTo>
                      <a:lnTo>
                        <a:pt x="f93" y="f34"/>
                      </a:lnTo>
                      <a:lnTo>
                        <a:pt x="f94" y="f32"/>
                      </a:lnTo>
                      <a:lnTo>
                        <a:pt x="f95" y="f5"/>
                      </a:lnTo>
                      <a:lnTo>
                        <a:pt x="f95" y="f5"/>
                      </a:lnTo>
                      <a:lnTo>
                        <a:pt x="f34" y="f5"/>
                      </a:lnTo>
                      <a:lnTo>
                        <a:pt x="f96" y="f28"/>
                      </a:lnTo>
                      <a:lnTo>
                        <a:pt x="f97" y="f26"/>
                      </a:lnTo>
                      <a:lnTo>
                        <a:pt x="f10" y="f24"/>
                      </a:lnTo>
                      <a:lnTo>
                        <a:pt x="f98" y="f22"/>
                      </a:lnTo>
                      <a:lnTo>
                        <a:pt x="f99" y="f20"/>
                      </a:lnTo>
                      <a:lnTo>
                        <a:pt x="f99" y="f20"/>
                      </a:lnTo>
                      <a:lnTo>
                        <a:pt x="f100" y="f18"/>
                      </a:lnTo>
                      <a:lnTo>
                        <a:pt x="f101" y="f16"/>
                      </a:lnTo>
                      <a:lnTo>
                        <a:pt x="f24" y="f14"/>
                      </a:lnTo>
                      <a:lnTo>
                        <a:pt x="f28" y="f12"/>
                      </a:lnTo>
                      <a:lnTo>
                        <a:pt x="f28" y="f11"/>
                      </a:lnTo>
                      <a:lnTo>
                        <a:pt x="f28" y="f10"/>
                      </a:lnTo>
                      <a:lnTo>
                        <a:pt x="f26" y="f9"/>
                      </a:lnTo>
                      <a:lnTo>
                        <a:pt x="f5" y="f102"/>
                      </a:lnTo>
                      <a:lnTo>
                        <a:pt x="f22" y="f103"/>
                      </a:lnTo>
                      <a:lnTo>
                        <a:pt x="f104" y="f105"/>
                      </a:lnTo>
                      <a:lnTo>
                        <a:pt x="f97" y="f106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3" y="f114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3" y="f124"/>
                      </a:lnTo>
                      <a:lnTo>
                        <a:pt x="f40" y="f125"/>
                      </a:lnTo>
                      <a:lnTo>
                        <a:pt x="f126" y="f89"/>
                      </a:lnTo>
                      <a:lnTo>
                        <a:pt x="f127" y="f86"/>
                      </a:lnTo>
                      <a:lnTo>
                        <a:pt x="f128" y="f129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21" y="f132"/>
                      </a:lnTo>
                      <a:lnTo>
                        <a:pt x="f133" y="f134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39" y="f141"/>
                      </a:lnTo>
                      <a:lnTo>
                        <a:pt x="f137" y="f142"/>
                      </a:lnTo>
                      <a:lnTo>
                        <a:pt x="f143" y="f144"/>
                      </a:lnTo>
                      <a:lnTo>
                        <a:pt x="f143" y="f145"/>
                      </a:lnTo>
                      <a:lnTo>
                        <a:pt x="f146" y="f147"/>
                      </a:lnTo>
                      <a:lnTo>
                        <a:pt x="f38" y="f148"/>
                      </a:lnTo>
                      <a:lnTo>
                        <a:pt x="f3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59" y="f37"/>
                      </a:lnTo>
                      <a:lnTo>
                        <a:pt x="f159" y="f37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168" y="f170"/>
                      </a:lnTo>
                      <a:lnTo>
                        <a:pt x="f168" y="f170"/>
                      </a:lnTo>
                      <a:lnTo>
                        <a:pt x="f130" y="f171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76" y="f177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27" y="f181"/>
                      </a:lnTo>
                      <a:lnTo>
                        <a:pt x="f127" y="f181"/>
                      </a:lnTo>
                      <a:lnTo>
                        <a:pt x="f182" y="f181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35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6" y="f197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123" y="f202"/>
                      </a:lnTo>
                      <a:lnTo>
                        <a:pt x="f20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6"/>
                      </a:lnTo>
                      <a:lnTo>
                        <a:pt x="f208" y="f7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213" y="f214"/>
                      </a:lnTo>
                      <a:lnTo>
                        <a:pt x="f213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219" y="f220"/>
                      </a:lnTo>
                      <a:lnTo>
                        <a:pt x="f221" y="f220"/>
                      </a:lnTo>
                      <a:lnTo>
                        <a:pt x="f222" y="f216"/>
                      </a:lnTo>
                      <a:lnTo>
                        <a:pt x="f223" y="f216"/>
                      </a:lnTo>
                      <a:lnTo>
                        <a:pt x="f224" y="f218"/>
                      </a:lnTo>
                      <a:lnTo>
                        <a:pt x="f225" y="f226"/>
                      </a:lnTo>
                      <a:lnTo>
                        <a:pt x="f44" y="f227"/>
                      </a:lnTo>
                      <a:lnTo>
                        <a:pt x="f44" y="f227"/>
                      </a:lnTo>
                      <a:lnTo>
                        <a:pt x="f228" y="f229"/>
                      </a:lnTo>
                      <a:lnTo>
                        <a:pt x="f230" y="f190"/>
                      </a:lnTo>
                      <a:lnTo>
                        <a:pt x="f46" y="f231"/>
                      </a:lnTo>
                      <a:lnTo>
                        <a:pt x="f232" y="f233"/>
                      </a:lnTo>
                      <a:lnTo>
                        <a:pt x="f232" y="f233"/>
                      </a:lnTo>
                      <a:lnTo>
                        <a:pt x="f234" y="f235"/>
                      </a:lnTo>
                      <a:lnTo>
                        <a:pt x="f236" y="f237"/>
                      </a:lnTo>
                      <a:lnTo>
                        <a:pt x="f238" y="f239"/>
                      </a:lnTo>
                      <a:lnTo>
                        <a:pt x="f238" y="f239"/>
                      </a:lnTo>
                      <a:lnTo>
                        <a:pt x="f240" y="f241"/>
                      </a:lnTo>
                      <a:lnTo>
                        <a:pt x="f242" y="f243"/>
                      </a:lnTo>
                      <a:lnTo>
                        <a:pt x="f79" y="f244"/>
                      </a:lnTo>
                      <a:lnTo>
                        <a:pt x="f80" y="f245"/>
                      </a:lnTo>
                      <a:lnTo>
                        <a:pt x="f84" y="f246"/>
                      </a:lnTo>
                      <a:lnTo>
                        <a:pt x="f247" y="f140"/>
                      </a:lnTo>
                      <a:lnTo>
                        <a:pt x="f248" y="f249"/>
                      </a:lnTo>
                      <a:lnTo>
                        <a:pt x="f248" y="f250"/>
                      </a:lnTo>
                      <a:lnTo>
                        <a:pt x="f248" y="f251"/>
                      </a:lnTo>
                      <a:lnTo>
                        <a:pt x="f248" y="f252"/>
                      </a:lnTo>
                      <a:lnTo>
                        <a:pt x="f247" y="f253"/>
                      </a:lnTo>
                      <a:lnTo>
                        <a:pt x="f247" y="f254"/>
                      </a:lnTo>
                      <a:lnTo>
                        <a:pt x="f248" y="f255"/>
                      </a:lnTo>
                      <a:lnTo>
                        <a:pt x="f88" y="f256"/>
                      </a:lnTo>
                      <a:lnTo>
                        <a:pt x="f88" y="f257"/>
                      </a:lnTo>
                      <a:lnTo>
                        <a:pt x="f78" y="f35"/>
                      </a:lnTo>
                      <a:lnTo>
                        <a:pt x="f258" y="f259"/>
                      </a:lnTo>
                      <a:lnTo>
                        <a:pt x="f71" y="f260"/>
                      </a:lnTo>
                      <a:lnTo>
                        <a:pt x="f70" y="f259"/>
                      </a:lnTo>
                      <a:lnTo>
                        <a:pt x="f261" y="f35"/>
                      </a:lnTo>
                      <a:lnTo>
                        <a:pt x="f45" y="f257"/>
                      </a:lnTo>
                      <a:lnTo>
                        <a:pt x="f45" y="f256"/>
                      </a:lnTo>
                      <a:lnTo>
                        <a:pt x="f262" y="f255"/>
                      </a:lnTo>
                      <a:lnTo>
                        <a:pt x="f55" y="f254"/>
                      </a:lnTo>
                      <a:lnTo>
                        <a:pt x="f55" y="f253"/>
                      </a:lnTo>
                      <a:lnTo>
                        <a:pt x="f262" y="f252"/>
                      </a:lnTo>
                      <a:lnTo>
                        <a:pt x="f262" y="f251"/>
                      </a:lnTo>
                      <a:lnTo>
                        <a:pt x="f262" y="f250"/>
                      </a:lnTo>
                      <a:lnTo>
                        <a:pt x="f262" y="f249"/>
                      </a:lnTo>
                      <a:lnTo>
                        <a:pt x="f55" y="f140"/>
                      </a:lnTo>
                      <a:lnTo>
                        <a:pt x="f263" y="f246"/>
                      </a:lnTo>
                      <a:lnTo>
                        <a:pt x="f264" y="f245"/>
                      </a:lnTo>
                      <a:lnTo>
                        <a:pt x="f51" y="f244"/>
                      </a:lnTo>
                      <a:lnTo>
                        <a:pt x="f51" y="f244"/>
                      </a:lnTo>
                      <a:lnTo>
                        <a:pt x="f51" y="f265"/>
                      </a:lnTo>
                      <a:lnTo>
                        <a:pt x="f51" y="f265"/>
                      </a:lnTo>
                      <a:lnTo>
                        <a:pt x="f49" y="f263"/>
                      </a:lnTo>
                      <a:lnTo>
                        <a:pt x="f266" y="f267"/>
                      </a:lnTo>
                      <a:lnTo>
                        <a:pt x="f268" y="f269"/>
                      </a:lnTo>
                      <a:lnTo>
                        <a:pt x="f270" y="f239"/>
                      </a:lnTo>
                      <a:lnTo>
                        <a:pt x="f270" y="f239"/>
                      </a:lnTo>
                      <a:lnTo>
                        <a:pt x="f271" y="f237"/>
                      </a:lnTo>
                      <a:lnTo>
                        <a:pt x="f272" y="f235"/>
                      </a:lnTo>
                      <a:lnTo>
                        <a:pt x="f273" y="f233"/>
                      </a:lnTo>
                      <a:lnTo>
                        <a:pt x="f273" y="f233"/>
                      </a:lnTo>
                      <a:lnTo>
                        <a:pt x="f274" y="f231"/>
                      </a:lnTo>
                      <a:lnTo>
                        <a:pt x="f39" y="f190"/>
                      </a:lnTo>
                      <a:lnTo>
                        <a:pt x="f275" y="f229"/>
                      </a:lnTo>
                      <a:lnTo>
                        <a:pt x="f276" y="f227"/>
                      </a:lnTo>
                      <a:lnTo>
                        <a:pt x="f277" y="f226"/>
                      </a:lnTo>
                      <a:lnTo>
                        <a:pt x="f278" y="f218"/>
                      </a:lnTo>
                      <a:lnTo>
                        <a:pt x="f279" y="f216"/>
                      </a:lnTo>
                      <a:lnTo>
                        <a:pt x="f279" y="f216"/>
                      </a:lnTo>
                      <a:lnTo>
                        <a:pt x="f280" y="f216"/>
                      </a:lnTo>
                      <a:lnTo>
                        <a:pt x="f281" y="f220"/>
                      </a:lnTo>
                      <a:lnTo>
                        <a:pt x="f237" y="f220"/>
                      </a:lnTo>
                      <a:lnTo>
                        <a:pt x="f252" y="f218"/>
                      </a:lnTo>
                      <a:lnTo>
                        <a:pt x="f253" y="f216"/>
                      </a:lnTo>
                      <a:lnTo>
                        <a:pt x="f150" y="f214"/>
                      </a:lnTo>
                      <a:lnTo>
                        <a:pt x="f150" y="f214"/>
                      </a:lnTo>
                      <a:lnTo>
                        <a:pt x="f282" y="f212"/>
                      </a:lnTo>
                      <a:lnTo>
                        <a:pt x="f255" y="f210"/>
                      </a:lnTo>
                      <a:lnTo>
                        <a:pt x="f158" y="f7"/>
                      </a:lnTo>
                      <a:lnTo>
                        <a:pt x="f163" y="f206"/>
                      </a:lnTo>
                      <a:lnTo>
                        <a:pt x="f283" y="f206"/>
                      </a:lnTo>
                      <a:lnTo>
                        <a:pt x="f284" y="f204"/>
                      </a:lnTo>
                      <a:lnTo>
                        <a:pt x="f285" y="f202"/>
                      </a:lnTo>
                      <a:lnTo>
                        <a:pt x="f285" y="f202"/>
                      </a:lnTo>
                      <a:lnTo>
                        <a:pt x="f231" y="f201"/>
                      </a:lnTo>
                      <a:lnTo>
                        <a:pt x="f286" y="f199"/>
                      </a:lnTo>
                      <a:lnTo>
                        <a:pt x="f260" y="f197"/>
                      </a:lnTo>
                      <a:lnTo>
                        <a:pt x="f260" y="f197"/>
                      </a:lnTo>
                      <a:lnTo>
                        <a:pt x="f229" y="f195"/>
                      </a:lnTo>
                      <a:lnTo>
                        <a:pt x="f193" y="f193"/>
                      </a:lnTo>
                      <a:lnTo>
                        <a:pt x="f199" y="f35"/>
                      </a:lnTo>
                      <a:lnTo>
                        <a:pt x="f201" y="f190"/>
                      </a:lnTo>
                      <a:lnTo>
                        <a:pt x="f201" y="f190"/>
                      </a:lnTo>
                      <a:lnTo>
                        <a:pt x="f287" y="f188"/>
                      </a:lnTo>
                      <a:lnTo>
                        <a:pt x="f288" y="f186"/>
                      </a:lnTo>
                      <a:lnTo>
                        <a:pt x="f289" y="f184"/>
                      </a:lnTo>
                      <a:lnTo>
                        <a:pt x="f204" y="f181"/>
                      </a:lnTo>
                      <a:lnTo>
                        <a:pt x="f218" y="f181"/>
                      </a:lnTo>
                      <a:lnTo>
                        <a:pt x="f218" y="f181"/>
                      </a:lnTo>
                      <a:lnTo>
                        <a:pt x="f290" y="f181"/>
                      </a:lnTo>
                      <a:lnTo>
                        <a:pt x="f212" y="f179"/>
                      </a:lnTo>
                      <a:lnTo>
                        <a:pt x="f291" y="f177"/>
                      </a:lnTo>
                      <a:lnTo>
                        <a:pt x="f292" y="f175"/>
                      </a:lnTo>
                      <a:lnTo>
                        <a:pt x="f293" y="f173"/>
                      </a:lnTo>
                      <a:lnTo>
                        <a:pt x="f293" y="f173"/>
                      </a:lnTo>
                      <a:lnTo>
                        <a:pt x="f294" y="f171"/>
                      </a:lnTo>
                      <a:lnTo>
                        <a:pt x="f295" y="f170"/>
                      </a:lnTo>
                      <a:lnTo>
                        <a:pt x="f295" y="f170"/>
                      </a:lnTo>
                      <a:lnTo>
                        <a:pt x="f295" y="f169"/>
                      </a:lnTo>
                      <a:lnTo>
                        <a:pt x="f296" y="f167"/>
                      </a:lnTo>
                      <a:lnTo>
                        <a:pt x="f297" y="f165"/>
                      </a:lnTo>
                      <a:lnTo>
                        <a:pt x="f298" y="f163"/>
                      </a:lnTo>
                      <a:lnTo>
                        <a:pt x="f299" y="f161"/>
                      </a:lnTo>
                      <a:lnTo>
                        <a:pt x="f300" y="f37"/>
                      </a:lnTo>
                      <a:lnTo>
                        <a:pt x="f300" y="f37"/>
                      </a:lnTo>
                      <a:lnTo>
                        <a:pt x="f301" y="f158"/>
                      </a:lnTo>
                      <a:lnTo>
                        <a:pt x="f302" y="f156"/>
                      </a:lnTo>
                      <a:lnTo>
                        <a:pt x="f303" y="f154"/>
                      </a:lnTo>
                      <a:lnTo>
                        <a:pt x="f304" y="f152"/>
                      </a:lnTo>
                      <a:lnTo>
                        <a:pt x="f305" y="f150"/>
                      </a:lnTo>
                      <a:lnTo>
                        <a:pt x="f305" y="f148"/>
                      </a:lnTo>
                      <a:lnTo>
                        <a:pt x="f306" y="f147"/>
                      </a:lnTo>
                      <a:lnTo>
                        <a:pt x="f307" y="f145"/>
                      </a:lnTo>
                      <a:lnTo>
                        <a:pt x="f307" y="f144"/>
                      </a:lnTo>
                      <a:lnTo>
                        <a:pt x="f307" y="f144"/>
                      </a:lnTo>
                      <a:lnTo>
                        <a:pt x="f308" y="f142"/>
                      </a:lnTo>
                      <a:lnTo>
                        <a:pt x="f309" y="f141"/>
                      </a:lnTo>
                      <a:lnTo>
                        <a:pt x="f309" y="f140"/>
                      </a:lnTo>
                      <a:lnTo>
                        <a:pt x="f309" y="f140"/>
                      </a:lnTo>
                      <a:lnTo>
                        <a:pt x="f308" y="f138"/>
                      </a:lnTo>
                      <a:lnTo>
                        <a:pt x="f310" y="f136"/>
                      </a:lnTo>
                      <a:lnTo>
                        <a:pt x="f311" y="f134"/>
                      </a:lnTo>
                      <a:lnTo>
                        <a:pt x="f312" y="f132"/>
                      </a:lnTo>
                      <a:lnTo>
                        <a:pt x="f312" y="f132"/>
                      </a:lnTo>
                      <a:lnTo>
                        <a:pt x="f294" y="f131"/>
                      </a:lnTo>
                      <a:lnTo>
                        <a:pt x="f7" y="f129"/>
                      </a:lnTo>
                      <a:lnTo>
                        <a:pt x="f7" y="f129"/>
                      </a:lnTo>
                      <a:lnTo>
                        <a:pt x="f218" y="f86"/>
                      </a:lnTo>
                      <a:lnTo>
                        <a:pt x="f259" y="f89"/>
                      </a:lnTo>
                      <a:lnTo>
                        <a:pt x="f313" y="f125"/>
                      </a:lnTo>
                      <a:lnTo>
                        <a:pt x="f285" y="f124"/>
                      </a:lnTo>
                      <a:lnTo>
                        <a:pt x="f312" y="f122"/>
                      </a:lnTo>
                      <a:lnTo>
                        <a:pt x="f314" y="f120"/>
                      </a:lnTo>
                      <a:lnTo>
                        <a:pt x="f315" y="f118"/>
                      </a:lnTo>
                      <a:lnTo>
                        <a:pt x="f316" y="f116"/>
                      </a:lnTo>
                      <a:lnTo>
                        <a:pt x="f317" y="f114"/>
                      </a:lnTo>
                      <a:lnTo>
                        <a:pt x="f318" y="f112"/>
                      </a:lnTo>
                      <a:lnTo>
                        <a:pt x="f319" y="f110"/>
                      </a:lnTo>
                      <a:lnTo>
                        <a:pt x="f320" y="f108"/>
                      </a:lnTo>
                      <a:lnTo>
                        <a:pt x="f25" y="f106"/>
                      </a:lnTo>
                      <a:lnTo>
                        <a:pt x="f321" y="f105"/>
                      </a:lnTo>
                      <a:lnTo>
                        <a:pt x="f322" y="f103"/>
                      </a:lnTo>
                      <a:lnTo>
                        <a:pt x="f6" y="f102"/>
                      </a:lnTo>
                      <a:lnTo>
                        <a:pt x="f8" y="f9"/>
                      </a:lnTo>
                      <a:close/>
                      <a:moveTo>
                        <a:pt x="f258" y="f323"/>
                      </a:moveTo>
                      <a:lnTo>
                        <a:pt x="f258" y="f323"/>
                      </a:lnTo>
                      <a:lnTo>
                        <a:pt x="f258" y="f324"/>
                      </a:lnTo>
                      <a:lnTo>
                        <a:pt x="f258" y="f324"/>
                      </a:lnTo>
                      <a:lnTo>
                        <a:pt x="f258" y="f323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 w="9528">
                  <a:solidFill>
                    <a:srgbClr val="FFB666">
                      <a:alpha val="19000"/>
                    </a:srgb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91" name="Group 164">
                <a:extLst>
                  <a:ext uri="{FF2B5EF4-FFF2-40B4-BE49-F238E27FC236}">
                    <a16:creationId xmlns:a16="http://schemas.microsoft.com/office/drawing/2014/main" id="{0A8B8352-6C29-FC44-97EE-E66417B4F39F}"/>
                  </a:ext>
                </a:extLst>
              </p:cNvPr>
              <p:cNvGrpSpPr/>
              <p:nvPr/>
            </p:nvGrpSpPr>
            <p:grpSpPr>
              <a:xfrm>
                <a:off x="8188928" y="3823919"/>
                <a:ext cx="960037" cy="745318"/>
                <a:chOff x="8188928" y="3823919"/>
                <a:chExt cx="960037" cy="745318"/>
              </a:xfrm>
            </p:grpSpPr>
            <p:sp>
              <p:nvSpPr>
                <p:cNvPr id="92" name="Freeform 72">
                  <a:extLst>
                    <a:ext uri="{FF2B5EF4-FFF2-40B4-BE49-F238E27FC236}">
                      <a16:creationId xmlns:a16="http://schemas.microsoft.com/office/drawing/2014/main" id="{2EFAFC52-5A94-4E23-C5E9-CB46F77D2E0C}"/>
                    </a:ext>
                  </a:extLst>
                </p:cNvPr>
                <p:cNvSpPr/>
                <p:nvPr/>
              </p:nvSpPr>
              <p:spPr>
                <a:xfrm rot="20120032">
                  <a:off x="8498580" y="4024320"/>
                  <a:ext cx="123334" cy="18366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78"/>
                    <a:gd name="f7" fmla="val 414"/>
                    <a:gd name="f8" fmla="val 276"/>
                    <a:gd name="f9" fmla="val 412"/>
                    <a:gd name="f10" fmla="val 270"/>
                    <a:gd name="f11" fmla="val 396"/>
                    <a:gd name="f12" fmla="val 54"/>
                    <a:gd name="f13" fmla="val 60"/>
                    <a:gd name="f14" fmla="val 38"/>
                    <a:gd name="f15" fmla="val 32"/>
                    <a:gd name="f16" fmla="val 36"/>
                    <a:gd name="f17" fmla="val 28"/>
                    <a:gd name="f18" fmla="val 26"/>
                    <a:gd name="f19" fmla="val 14"/>
                    <a:gd name="f20" fmla="val 4"/>
                    <a:gd name="f21" fmla="val 10"/>
                    <a:gd name="f22" fmla="val 2"/>
                    <a:gd name="f23" fmla="val 6"/>
                    <a:gd name="f24" fmla="val 18"/>
                    <a:gd name="f25" fmla="val 12"/>
                    <a:gd name="f26" fmla="val 22"/>
                    <a:gd name="f27" fmla="val 30"/>
                    <a:gd name="f28" fmla="val 48"/>
                    <a:gd name="f29" fmla="val 264"/>
                    <a:gd name="f30" fmla="val 402"/>
                    <a:gd name="f31" fmla="val 410"/>
                    <a:gd name="f32" fmla="+- 0 0 -90"/>
                    <a:gd name="f33" fmla="*/ f3 1 278"/>
                    <a:gd name="f34" fmla="*/ f4 1 414"/>
                    <a:gd name="f35" fmla="+- f7 0 f5"/>
                    <a:gd name="f36" fmla="+- f6 0 f5"/>
                    <a:gd name="f37" fmla="*/ f32 f0 1"/>
                    <a:gd name="f38" fmla="*/ f36 1 278"/>
                    <a:gd name="f39" fmla="*/ f35 1 414"/>
                    <a:gd name="f40" fmla="*/ f37 1 f2"/>
                    <a:gd name="f41" fmla="*/ 276 1 f38"/>
                    <a:gd name="f42" fmla="*/ 414 1 f39"/>
                    <a:gd name="f43" fmla="*/ 278 1 f38"/>
                    <a:gd name="f44" fmla="*/ 412 1 f39"/>
                    <a:gd name="f45" fmla="*/ 270 1 f38"/>
                    <a:gd name="f46" fmla="*/ 396 1 f39"/>
                    <a:gd name="f47" fmla="*/ 54 1 f38"/>
                    <a:gd name="f48" fmla="*/ 60 1 f39"/>
                    <a:gd name="f49" fmla="*/ 38 1 f38"/>
                    <a:gd name="f50" fmla="*/ 32 1 f39"/>
                    <a:gd name="f51" fmla="*/ 36 1 f38"/>
                    <a:gd name="f52" fmla="*/ 28 1 f39"/>
                    <a:gd name="f53" fmla="*/ 26 1 f38"/>
                    <a:gd name="f54" fmla="*/ 14 1 f39"/>
                    <a:gd name="f55" fmla="*/ 14 1 f38"/>
                    <a:gd name="f56" fmla="*/ 4 1 f39"/>
                    <a:gd name="f57" fmla="*/ 10 1 f38"/>
                    <a:gd name="f58" fmla="*/ 2 1 f39"/>
                    <a:gd name="f59" fmla="*/ 6 1 f38"/>
                    <a:gd name="f60" fmla="*/ 0 1 f39"/>
                    <a:gd name="f61" fmla="*/ 2 1 f38"/>
                    <a:gd name="f62" fmla="*/ 0 1 f38"/>
                    <a:gd name="f63" fmla="*/ 6 1 f39"/>
                    <a:gd name="f64" fmla="*/ 4 1 f38"/>
                    <a:gd name="f65" fmla="*/ 18 1 f39"/>
                    <a:gd name="f66" fmla="*/ 12 1 f38"/>
                    <a:gd name="f67" fmla="*/ 22 1 f38"/>
                    <a:gd name="f68" fmla="*/ 36 1 f39"/>
                    <a:gd name="f69" fmla="*/ 30 1 f38"/>
                    <a:gd name="f70" fmla="*/ 48 1 f39"/>
                    <a:gd name="f71" fmla="*/ 264 1 f38"/>
                    <a:gd name="f72" fmla="*/ 402 1 f39"/>
                    <a:gd name="f73" fmla="*/ 410 1 f39"/>
                    <a:gd name="f74" fmla="*/ f6 1 f38"/>
                    <a:gd name="f75" fmla="*/ f7 1 f39"/>
                    <a:gd name="f76" fmla="+- f40 0 f1"/>
                    <a:gd name="f77" fmla="*/ f62 f33 1"/>
                    <a:gd name="f78" fmla="*/ f74 f33 1"/>
                    <a:gd name="f79" fmla="*/ f75 f34 1"/>
                    <a:gd name="f80" fmla="*/ f60 f34 1"/>
                    <a:gd name="f81" fmla="*/ f41 f33 1"/>
                    <a:gd name="f82" fmla="*/ f42 f34 1"/>
                    <a:gd name="f83" fmla="*/ f43 f33 1"/>
                    <a:gd name="f84" fmla="*/ f44 f34 1"/>
                    <a:gd name="f85" fmla="*/ f45 f33 1"/>
                    <a:gd name="f86" fmla="*/ f46 f34 1"/>
                    <a:gd name="f87" fmla="*/ f47 f33 1"/>
                    <a:gd name="f88" fmla="*/ f48 f34 1"/>
                    <a:gd name="f89" fmla="*/ f49 f33 1"/>
                    <a:gd name="f90" fmla="*/ f50 f34 1"/>
                    <a:gd name="f91" fmla="*/ f51 f33 1"/>
                    <a:gd name="f92" fmla="*/ f52 f34 1"/>
                    <a:gd name="f93" fmla="*/ f53 f33 1"/>
                    <a:gd name="f94" fmla="*/ f54 f34 1"/>
                    <a:gd name="f95" fmla="*/ f55 f33 1"/>
                    <a:gd name="f96" fmla="*/ f56 f34 1"/>
                    <a:gd name="f97" fmla="*/ f57 f33 1"/>
                    <a:gd name="f98" fmla="*/ f58 f34 1"/>
                    <a:gd name="f99" fmla="*/ f59 f33 1"/>
                    <a:gd name="f100" fmla="*/ f61 f33 1"/>
                    <a:gd name="f101" fmla="*/ f63 f34 1"/>
                    <a:gd name="f102" fmla="*/ f64 f33 1"/>
                    <a:gd name="f103" fmla="*/ f65 f34 1"/>
                    <a:gd name="f104" fmla="*/ f66 f33 1"/>
                    <a:gd name="f105" fmla="*/ f67 f33 1"/>
                    <a:gd name="f106" fmla="*/ f68 f34 1"/>
                    <a:gd name="f107" fmla="*/ f69 f33 1"/>
                    <a:gd name="f108" fmla="*/ f70 f34 1"/>
                    <a:gd name="f109" fmla="*/ f71 f33 1"/>
                    <a:gd name="f110" fmla="*/ f72 f34 1"/>
                    <a:gd name="f111" fmla="*/ f73 f34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6">
                      <a:pos x="f81" y="f82"/>
                    </a:cxn>
                    <a:cxn ang="f76">
                      <a:pos x="f81" y="f82"/>
                    </a:cxn>
                    <a:cxn ang="f76">
                      <a:pos x="f83" y="f82"/>
                    </a:cxn>
                    <a:cxn ang="f76">
                      <a:pos x="f83" y="f84"/>
                    </a:cxn>
                    <a:cxn ang="f76">
                      <a:pos x="f83" y="f84"/>
                    </a:cxn>
                    <a:cxn ang="f76">
                      <a:pos x="f85" y="f86"/>
                    </a:cxn>
                    <a:cxn ang="f76">
                      <a:pos x="f87" y="f88"/>
                    </a:cxn>
                    <a:cxn ang="f76">
                      <a:pos x="f87" y="f88"/>
                    </a:cxn>
                    <a:cxn ang="f76">
                      <a:pos x="f89" y="f90"/>
                    </a:cxn>
                    <a:cxn ang="f76">
                      <a:pos x="f91" y="f92"/>
                    </a:cxn>
                    <a:cxn ang="f76">
                      <a:pos x="f91" y="f92"/>
                    </a:cxn>
                    <a:cxn ang="f76">
                      <a:pos x="f93" y="f94"/>
                    </a:cxn>
                    <a:cxn ang="f76">
                      <a:pos x="f95" y="f96"/>
                    </a:cxn>
                    <a:cxn ang="f76">
                      <a:pos x="f97" y="f98"/>
                    </a:cxn>
                    <a:cxn ang="f76">
                      <a:pos x="f97" y="f98"/>
                    </a:cxn>
                    <a:cxn ang="f76">
                      <a:pos x="f99" y="f80"/>
                    </a:cxn>
                    <a:cxn ang="f76">
                      <a:pos x="f100" y="f80"/>
                    </a:cxn>
                    <a:cxn ang="f76">
                      <a:pos x="f77" y="f98"/>
                    </a:cxn>
                    <a:cxn ang="f76">
                      <a:pos x="f77" y="f101"/>
                    </a:cxn>
                    <a:cxn ang="f76">
                      <a:pos x="f77" y="f101"/>
                    </a:cxn>
                    <a:cxn ang="f76">
                      <a:pos x="f102" y="f103"/>
                    </a:cxn>
                    <a:cxn ang="f76">
                      <a:pos x="f104" y="f92"/>
                    </a:cxn>
                    <a:cxn ang="f76">
                      <a:pos x="f104" y="f92"/>
                    </a:cxn>
                    <a:cxn ang="f76">
                      <a:pos x="f105" y="f106"/>
                    </a:cxn>
                    <a:cxn ang="f76">
                      <a:pos x="f107" y="f108"/>
                    </a:cxn>
                    <a:cxn ang="f76">
                      <a:pos x="f109" y="f110"/>
                    </a:cxn>
                    <a:cxn ang="f76">
                      <a:pos x="f109" y="f110"/>
                    </a:cxn>
                    <a:cxn ang="f76">
                      <a:pos x="f85" y="f111"/>
                    </a:cxn>
                    <a:cxn ang="f76">
                      <a:pos x="f81" y="f82"/>
                    </a:cxn>
                    <a:cxn ang="f76">
                      <a:pos x="f81" y="f82"/>
                    </a:cxn>
                  </a:cxnLst>
                  <a:rect l="f77" t="f80" r="f78" b="f79"/>
                  <a:pathLst>
                    <a:path w="278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6" y="f7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1" y="f22"/>
                      </a:lnTo>
                      <a:lnTo>
                        <a:pt x="f23" y="f5"/>
                      </a:lnTo>
                      <a:lnTo>
                        <a:pt x="f22" y="f5"/>
                      </a:lnTo>
                      <a:lnTo>
                        <a:pt x="f5" y="f22"/>
                      </a:lnTo>
                      <a:lnTo>
                        <a:pt x="f5" y="f23"/>
                      </a:lnTo>
                      <a:lnTo>
                        <a:pt x="f5" y="f23"/>
                      </a:lnTo>
                      <a:lnTo>
                        <a:pt x="f20" y="f24"/>
                      </a:lnTo>
                      <a:lnTo>
                        <a:pt x="f25" y="f17"/>
                      </a:lnTo>
                      <a:lnTo>
                        <a:pt x="f25" y="f17"/>
                      </a:lnTo>
                      <a:lnTo>
                        <a:pt x="f26" y="f1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29" y="f30"/>
                      </a:lnTo>
                      <a:lnTo>
                        <a:pt x="f10" y="f31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93" name="Freeform 73">
                  <a:extLst>
                    <a:ext uri="{FF2B5EF4-FFF2-40B4-BE49-F238E27FC236}">
                      <a16:creationId xmlns:a16="http://schemas.microsoft.com/office/drawing/2014/main" id="{5A941B7A-C4FA-535B-A7BB-FE8657774AC3}"/>
                    </a:ext>
                  </a:extLst>
                </p:cNvPr>
                <p:cNvSpPr/>
                <p:nvPr/>
              </p:nvSpPr>
              <p:spPr>
                <a:xfrm rot="20120032">
                  <a:off x="8657458" y="4177406"/>
                  <a:ext cx="448" cy="88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444"/>
                    <a:gd name="f7" fmla="val 887"/>
                    <a:gd name="f8" fmla="+- 0 0 -90"/>
                    <a:gd name="f9" fmla="*/ f3 1 444"/>
                    <a:gd name="f10" fmla="*/ f4 1 887"/>
                    <a:gd name="f11" fmla="+- f7 0 f5"/>
                    <a:gd name="f12" fmla="+- f6 0 f5"/>
                    <a:gd name="f13" fmla="*/ f8 f0 1"/>
                    <a:gd name="f14" fmla="*/ f12 1 444"/>
                    <a:gd name="f15" fmla="*/ f11 1 887"/>
                    <a:gd name="f16" fmla="*/ f13 1 f2"/>
                    <a:gd name="f17" fmla="*/ 0 1 f14"/>
                    <a:gd name="f18" fmla="*/ 0 1 f15"/>
                    <a:gd name="f19" fmla="*/ 2 1 f15"/>
                    <a:gd name="f20" fmla="*/ 444 1 f14"/>
                    <a:gd name="f21" fmla="*/ 887 1 f15"/>
                    <a:gd name="f22" fmla="+- f16 0 f1"/>
                    <a:gd name="f23" fmla="*/ f17 f9 1"/>
                    <a:gd name="f24" fmla="*/ f20 f9 1"/>
                    <a:gd name="f25" fmla="*/ f21 f10 1"/>
                    <a:gd name="f26" fmla="*/ f18 f10 1"/>
                    <a:gd name="f27" fmla="*/ f19 f1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7"/>
                    </a:cxn>
                    <a:cxn ang="f22">
                      <a:pos x="f23" y="f27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  <a:cxn ang="f22">
                      <a:pos x="f23" y="f26"/>
                    </a:cxn>
                  </a:cxnLst>
                  <a:rect l="f23" t="f26" r="f24" b="f25"/>
                  <a:pathLst>
                    <a:path w="444" h="887">
                      <a:moveTo>
                        <a:pt x="f5" y="f5"/>
                      </a:moveTo>
                      <a:lnTo>
                        <a:pt x="f5" y="f5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94" name="Freeform 74">
                  <a:extLst>
                    <a:ext uri="{FF2B5EF4-FFF2-40B4-BE49-F238E27FC236}">
                      <a16:creationId xmlns:a16="http://schemas.microsoft.com/office/drawing/2014/main" id="{4FBA6BA8-7BC2-7AF8-0219-55EF5F22AB84}"/>
                    </a:ext>
                  </a:extLst>
                </p:cNvPr>
                <p:cNvSpPr/>
                <p:nvPr/>
              </p:nvSpPr>
              <p:spPr>
                <a:xfrm rot="20120032">
                  <a:off x="8618685" y="3968960"/>
                  <a:ext cx="124221" cy="183666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80"/>
                    <a:gd name="f7" fmla="val 414"/>
                    <a:gd name="f8" fmla="val 4"/>
                    <a:gd name="f9" fmla="val 8"/>
                    <a:gd name="f10" fmla="val 410"/>
                    <a:gd name="f11" fmla="val 16"/>
                    <a:gd name="f12" fmla="val 402"/>
                    <a:gd name="f13" fmla="val 248"/>
                    <a:gd name="f14" fmla="val 48"/>
                    <a:gd name="f15" fmla="val 258"/>
                    <a:gd name="f16" fmla="val 36"/>
                    <a:gd name="f17" fmla="val 266"/>
                    <a:gd name="f18" fmla="val 28"/>
                    <a:gd name="f19" fmla="val 274"/>
                    <a:gd name="f20" fmla="val 18"/>
                    <a:gd name="f21" fmla="val 6"/>
                    <a:gd name="f22" fmla="val 2"/>
                    <a:gd name="f23" fmla="val 278"/>
                    <a:gd name="f24" fmla="val 268"/>
                    <a:gd name="f25" fmla="val 254"/>
                    <a:gd name="f26" fmla="val 14"/>
                    <a:gd name="f27" fmla="val 244"/>
                    <a:gd name="f28" fmla="val 240"/>
                    <a:gd name="f29" fmla="val 32"/>
                    <a:gd name="f30" fmla="val 224"/>
                    <a:gd name="f31" fmla="val 60"/>
                    <a:gd name="f32" fmla="val 10"/>
                    <a:gd name="f33" fmla="val 396"/>
                    <a:gd name="f34" fmla="val 412"/>
                    <a:gd name="f35" fmla="+- 0 0 -90"/>
                    <a:gd name="f36" fmla="*/ f3 1 280"/>
                    <a:gd name="f37" fmla="*/ f4 1 414"/>
                    <a:gd name="f38" fmla="+- f7 0 f5"/>
                    <a:gd name="f39" fmla="+- f6 0 f5"/>
                    <a:gd name="f40" fmla="*/ f35 f0 1"/>
                    <a:gd name="f41" fmla="*/ f39 1 280"/>
                    <a:gd name="f42" fmla="*/ f38 1 414"/>
                    <a:gd name="f43" fmla="*/ f40 1 f2"/>
                    <a:gd name="f44" fmla="*/ 4 1 f41"/>
                    <a:gd name="f45" fmla="*/ 414 1 f42"/>
                    <a:gd name="f46" fmla="*/ 8 1 f41"/>
                    <a:gd name="f47" fmla="*/ 410 1 f42"/>
                    <a:gd name="f48" fmla="*/ 16 1 f41"/>
                    <a:gd name="f49" fmla="*/ 402 1 f42"/>
                    <a:gd name="f50" fmla="*/ 248 1 f41"/>
                    <a:gd name="f51" fmla="*/ 48 1 f42"/>
                    <a:gd name="f52" fmla="*/ 258 1 f41"/>
                    <a:gd name="f53" fmla="*/ 36 1 f42"/>
                    <a:gd name="f54" fmla="*/ 266 1 f41"/>
                    <a:gd name="f55" fmla="*/ 28 1 f42"/>
                    <a:gd name="f56" fmla="*/ 274 1 f41"/>
                    <a:gd name="f57" fmla="*/ 18 1 f42"/>
                    <a:gd name="f58" fmla="*/ 280 1 f41"/>
                    <a:gd name="f59" fmla="*/ 6 1 f42"/>
                    <a:gd name="f60" fmla="*/ 2 1 f42"/>
                    <a:gd name="f61" fmla="*/ 278 1 f41"/>
                    <a:gd name="f62" fmla="*/ 0 1 f42"/>
                    <a:gd name="f63" fmla="*/ 268 1 f41"/>
                    <a:gd name="f64" fmla="*/ 4 1 f42"/>
                    <a:gd name="f65" fmla="*/ 254 1 f41"/>
                    <a:gd name="f66" fmla="*/ 14 1 f42"/>
                    <a:gd name="f67" fmla="*/ 244 1 f41"/>
                    <a:gd name="f68" fmla="*/ 240 1 f41"/>
                    <a:gd name="f69" fmla="*/ 32 1 f42"/>
                    <a:gd name="f70" fmla="*/ 224 1 f41"/>
                    <a:gd name="f71" fmla="*/ 60 1 f42"/>
                    <a:gd name="f72" fmla="*/ 10 1 f41"/>
                    <a:gd name="f73" fmla="*/ 396 1 f42"/>
                    <a:gd name="f74" fmla="*/ 0 1 f41"/>
                    <a:gd name="f75" fmla="*/ 412 1 f42"/>
                    <a:gd name="f76" fmla="*/ f6 1 f41"/>
                    <a:gd name="f77" fmla="*/ f7 1 f42"/>
                    <a:gd name="f78" fmla="+- f43 0 f1"/>
                    <a:gd name="f79" fmla="*/ f74 f36 1"/>
                    <a:gd name="f80" fmla="*/ f76 f36 1"/>
                    <a:gd name="f81" fmla="*/ f77 f37 1"/>
                    <a:gd name="f82" fmla="*/ f62 f37 1"/>
                    <a:gd name="f83" fmla="*/ f44 f36 1"/>
                    <a:gd name="f84" fmla="*/ f45 f37 1"/>
                    <a:gd name="f85" fmla="*/ f46 f36 1"/>
                    <a:gd name="f86" fmla="*/ f47 f37 1"/>
                    <a:gd name="f87" fmla="*/ f48 f36 1"/>
                    <a:gd name="f88" fmla="*/ f49 f37 1"/>
                    <a:gd name="f89" fmla="*/ f50 f36 1"/>
                    <a:gd name="f90" fmla="*/ f51 f37 1"/>
                    <a:gd name="f91" fmla="*/ f52 f36 1"/>
                    <a:gd name="f92" fmla="*/ f53 f37 1"/>
                    <a:gd name="f93" fmla="*/ f54 f36 1"/>
                    <a:gd name="f94" fmla="*/ f55 f37 1"/>
                    <a:gd name="f95" fmla="*/ f56 f36 1"/>
                    <a:gd name="f96" fmla="*/ f57 f37 1"/>
                    <a:gd name="f97" fmla="*/ f58 f36 1"/>
                    <a:gd name="f98" fmla="*/ f59 f37 1"/>
                    <a:gd name="f99" fmla="*/ f60 f37 1"/>
                    <a:gd name="f100" fmla="*/ f61 f36 1"/>
                    <a:gd name="f101" fmla="*/ f63 f36 1"/>
                    <a:gd name="f102" fmla="*/ f64 f37 1"/>
                    <a:gd name="f103" fmla="*/ f65 f36 1"/>
                    <a:gd name="f104" fmla="*/ f66 f37 1"/>
                    <a:gd name="f105" fmla="*/ f67 f36 1"/>
                    <a:gd name="f106" fmla="*/ f68 f36 1"/>
                    <a:gd name="f107" fmla="*/ f69 f37 1"/>
                    <a:gd name="f108" fmla="*/ f70 f36 1"/>
                    <a:gd name="f109" fmla="*/ f71 f37 1"/>
                    <a:gd name="f110" fmla="*/ f72 f36 1"/>
                    <a:gd name="f111" fmla="*/ f73 f37 1"/>
                    <a:gd name="f112" fmla="*/ f75 f3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8">
                      <a:pos x="f83" y="f84"/>
                    </a:cxn>
                    <a:cxn ang="f78">
                      <a:pos x="f83" y="f84"/>
                    </a:cxn>
                    <a:cxn ang="f78">
                      <a:pos x="f85" y="f86"/>
                    </a:cxn>
                    <a:cxn ang="f78">
                      <a:pos x="f87" y="f88"/>
                    </a:cxn>
                    <a:cxn ang="f78">
                      <a:pos x="f89" y="f90"/>
                    </a:cxn>
                    <a:cxn ang="f78">
                      <a:pos x="f89" y="f90"/>
                    </a:cxn>
                    <a:cxn ang="f78">
                      <a:pos x="f91" y="f92"/>
                    </a:cxn>
                    <a:cxn ang="f78">
                      <a:pos x="f93" y="f94"/>
                    </a:cxn>
                    <a:cxn ang="f78">
                      <a:pos x="f93" y="f94"/>
                    </a:cxn>
                    <a:cxn ang="f78">
                      <a:pos x="f95" y="f96"/>
                    </a:cxn>
                    <a:cxn ang="f78">
                      <a:pos x="f97" y="f98"/>
                    </a:cxn>
                    <a:cxn ang="f78">
                      <a:pos x="f97" y="f98"/>
                    </a:cxn>
                    <a:cxn ang="f78">
                      <a:pos x="f97" y="f99"/>
                    </a:cxn>
                    <a:cxn ang="f78">
                      <a:pos x="f100" y="f82"/>
                    </a:cxn>
                    <a:cxn ang="f78">
                      <a:pos x="f95" y="f82"/>
                    </a:cxn>
                    <a:cxn ang="f78">
                      <a:pos x="f101" y="f99"/>
                    </a:cxn>
                    <a:cxn ang="f78">
                      <a:pos x="f93" y="f102"/>
                    </a:cxn>
                    <a:cxn ang="f78">
                      <a:pos x="f93" y="f102"/>
                    </a:cxn>
                    <a:cxn ang="f78">
                      <a:pos x="f103" y="f104"/>
                    </a:cxn>
                    <a:cxn ang="f78">
                      <a:pos x="f105" y="f94"/>
                    </a:cxn>
                    <a:cxn ang="f78">
                      <a:pos x="f106" y="f107"/>
                    </a:cxn>
                    <a:cxn ang="f78">
                      <a:pos x="f106" y="f107"/>
                    </a:cxn>
                    <a:cxn ang="f78">
                      <a:pos x="f108" y="f109"/>
                    </a:cxn>
                    <a:cxn ang="f78">
                      <a:pos x="f110" y="f111"/>
                    </a:cxn>
                    <a:cxn ang="f78">
                      <a:pos x="f110" y="f111"/>
                    </a:cxn>
                    <a:cxn ang="f78">
                      <a:pos x="f79" y="f112"/>
                    </a:cxn>
                    <a:cxn ang="f78">
                      <a:pos x="f79" y="f112"/>
                    </a:cxn>
                    <a:cxn ang="f78">
                      <a:pos x="f79" y="f84"/>
                    </a:cxn>
                    <a:cxn ang="f78">
                      <a:pos x="f79" y="f84"/>
                    </a:cxn>
                    <a:cxn ang="f78">
                      <a:pos x="f83" y="f84"/>
                    </a:cxn>
                    <a:cxn ang="f78">
                      <a:pos x="f83" y="f84"/>
                    </a:cxn>
                  </a:cxnLst>
                  <a:rect l="f79" t="f82" r="f80" b="f81"/>
                  <a:pathLst>
                    <a:path w="280" h="4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6" y="f21"/>
                      </a:lnTo>
                      <a:lnTo>
                        <a:pt x="f6" y="f21"/>
                      </a:lnTo>
                      <a:lnTo>
                        <a:pt x="f6" y="f22"/>
                      </a:lnTo>
                      <a:lnTo>
                        <a:pt x="f23" y="f5"/>
                      </a:lnTo>
                      <a:lnTo>
                        <a:pt x="f19" y="f5"/>
                      </a:lnTo>
                      <a:lnTo>
                        <a:pt x="f24" y="f22"/>
                      </a:lnTo>
                      <a:lnTo>
                        <a:pt x="f17" y="f8"/>
                      </a:lnTo>
                      <a:lnTo>
                        <a:pt x="f17" y="f8"/>
                      </a:lnTo>
                      <a:lnTo>
                        <a:pt x="f25" y="f26"/>
                      </a:lnTo>
                      <a:lnTo>
                        <a:pt x="f27" y="f18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5" y="f34"/>
                      </a:lnTo>
                      <a:lnTo>
                        <a:pt x="f5" y="f34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B666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95" name="Freeform 75">
                  <a:extLst>
                    <a:ext uri="{FF2B5EF4-FFF2-40B4-BE49-F238E27FC236}">
                      <a16:creationId xmlns:a16="http://schemas.microsoft.com/office/drawing/2014/main" id="{7A50A187-1BE1-509A-8936-785D8CEBA07D}"/>
                    </a:ext>
                  </a:extLst>
                </p:cNvPr>
                <p:cNvSpPr/>
                <p:nvPr/>
              </p:nvSpPr>
              <p:spPr>
                <a:xfrm rot="20933334">
                  <a:off x="8188928" y="3823919"/>
                  <a:ext cx="960037" cy="74531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164"/>
                    <a:gd name="f7" fmla="val 1680"/>
                    <a:gd name="f8" fmla="val 2162"/>
                    <a:gd name="f9" fmla="val 70"/>
                    <a:gd name="f10" fmla="val 64"/>
                    <a:gd name="f11" fmla="val 60"/>
                    <a:gd name="f12" fmla="val 52"/>
                    <a:gd name="f13" fmla="val 2160"/>
                    <a:gd name="f14" fmla="val 44"/>
                    <a:gd name="f15" fmla="val 2156"/>
                    <a:gd name="f16" fmla="val 36"/>
                    <a:gd name="f17" fmla="val 2146"/>
                    <a:gd name="f18" fmla="val 28"/>
                    <a:gd name="f19" fmla="val 2134"/>
                    <a:gd name="f20" fmla="val 18"/>
                    <a:gd name="f21" fmla="val 2118"/>
                    <a:gd name="f22" fmla="val 12"/>
                    <a:gd name="f23" fmla="val 2102"/>
                    <a:gd name="f24" fmla="val 6"/>
                    <a:gd name="f25" fmla="val 2086"/>
                    <a:gd name="f26" fmla="val 4"/>
                    <a:gd name="f27" fmla="val 2072"/>
                    <a:gd name="f28" fmla="val 2"/>
                    <a:gd name="f29" fmla="val 2048"/>
                    <a:gd name="f30" fmla="val 2038"/>
                    <a:gd name="f31" fmla="val 1904"/>
                    <a:gd name="f32" fmla="val 40"/>
                    <a:gd name="f33" fmla="val 1752"/>
                    <a:gd name="f34" fmla="val 118"/>
                    <a:gd name="f35" fmla="val 1598"/>
                    <a:gd name="f36" fmla="val 244"/>
                    <a:gd name="f37" fmla="val 1476"/>
                    <a:gd name="f38" fmla="val 370"/>
                    <a:gd name="f39" fmla="val 1312"/>
                    <a:gd name="f40" fmla="val 580"/>
                    <a:gd name="f41" fmla="val 1216"/>
                    <a:gd name="f42" fmla="val 732"/>
                    <a:gd name="f43" fmla="val 1160"/>
                    <a:gd name="f44" fmla="val 836"/>
                    <a:gd name="f45" fmla="val 1142"/>
                    <a:gd name="f46" fmla="val 870"/>
                    <a:gd name="f47" fmla="val 860"/>
                    <a:gd name="f48" fmla="val 856"/>
                    <a:gd name="f49" fmla="val 1138"/>
                    <a:gd name="f50" fmla="val 848"/>
                    <a:gd name="f51" fmla="val 1126"/>
                    <a:gd name="f52" fmla="val 832"/>
                    <a:gd name="f53" fmla="val 1132"/>
                    <a:gd name="f54" fmla="val 822"/>
                    <a:gd name="f55" fmla="val 1134"/>
                    <a:gd name="f56" fmla="val 812"/>
                    <a:gd name="f57" fmla="val 802"/>
                    <a:gd name="f58" fmla="val 794"/>
                    <a:gd name="f59" fmla="val 1118"/>
                    <a:gd name="f60" fmla="val 788"/>
                    <a:gd name="f61" fmla="val 1108"/>
                    <a:gd name="f62" fmla="val 786"/>
                    <a:gd name="f63" fmla="val 1104"/>
                    <a:gd name="f64" fmla="val 780"/>
                    <a:gd name="f65" fmla="val 1100"/>
                    <a:gd name="f66" fmla="val 1094"/>
                    <a:gd name="f67" fmla="val 1086"/>
                    <a:gd name="f68" fmla="val 774"/>
                    <a:gd name="f69" fmla="val 776"/>
                    <a:gd name="f70" fmla="val 1084"/>
                    <a:gd name="f71" fmla="val 1080"/>
                    <a:gd name="f72" fmla="val 778"/>
                    <a:gd name="f73" fmla="val 1074"/>
                    <a:gd name="f74" fmla="val 1068"/>
                    <a:gd name="f75" fmla="val 1064"/>
                    <a:gd name="f76" fmla="val 1058"/>
                    <a:gd name="f77" fmla="val 1048"/>
                    <a:gd name="f78" fmla="val 1040"/>
                    <a:gd name="f79" fmla="val 1034"/>
                    <a:gd name="f80" fmla="val 1032"/>
                    <a:gd name="f81" fmla="val 820"/>
                    <a:gd name="f82" fmla="val 1036"/>
                    <a:gd name="f83" fmla="val 828"/>
                    <a:gd name="f84" fmla="val 1024"/>
                    <a:gd name="f85" fmla="val 846"/>
                    <a:gd name="f86" fmla="val 1020"/>
                    <a:gd name="f87" fmla="val 854"/>
                    <a:gd name="f88" fmla="val 1018"/>
                    <a:gd name="f89" fmla="val 1006"/>
                    <a:gd name="f90" fmla="val 950"/>
                    <a:gd name="f91" fmla="val 690"/>
                    <a:gd name="f92" fmla="val 568"/>
                    <a:gd name="f93" fmla="val 412"/>
                    <a:gd name="f94" fmla="val 262"/>
                    <a:gd name="f95" fmla="val 128"/>
                    <a:gd name="f96" fmla="val 94"/>
                    <a:gd name="f97" fmla="val 80"/>
                    <a:gd name="f98" fmla="val 48"/>
                    <a:gd name="f99" fmla="val 32"/>
                    <a:gd name="f100" fmla="val 20"/>
                    <a:gd name="f101" fmla="val 10"/>
                    <a:gd name="f102" fmla="val 114"/>
                    <a:gd name="f103" fmla="val 226"/>
                    <a:gd name="f104" fmla="val 58"/>
                    <a:gd name="f105" fmla="val 452"/>
                    <a:gd name="f106" fmla="val 544"/>
                    <a:gd name="f107" fmla="val 108"/>
                    <a:gd name="f108" fmla="val 686"/>
                    <a:gd name="f109" fmla="val 122"/>
                    <a:gd name="f110" fmla="val 734"/>
                    <a:gd name="f111" fmla="val 154"/>
                    <a:gd name="f112" fmla="val 810"/>
                    <a:gd name="f113" fmla="val 196"/>
                    <a:gd name="f114" fmla="val 876"/>
                    <a:gd name="f115" fmla="val 240"/>
                    <a:gd name="f116" fmla="val 918"/>
                    <a:gd name="f117" fmla="val 284"/>
                    <a:gd name="f118" fmla="val 942"/>
                    <a:gd name="f119" fmla="val 348"/>
                    <a:gd name="f120" fmla="val 952"/>
                    <a:gd name="f121" fmla="val 410"/>
                    <a:gd name="f122" fmla="val 960"/>
                    <a:gd name="f123" fmla="val 622"/>
                    <a:gd name="f124" fmla="val 978"/>
                    <a:gd name="f125" fmla="val 992"/>
                    <a:gd name="f126" fmla="val 538"/>
                    <a:gd name="f127" fmla="val 504"/>
                    <a:gd name="f128" fmla="val 486"/>
                    <a:gd name="f129" fmla="val 1028"/>
                    <a:gd name="f130" fmla="val 444"/>
                    <a:gd name="f131" fmla="val 1066"/>
                    <a:gd name="f132" fmla="val 1098"/>
                    <a:gd name="f133" fmla="val 346"/>
                    <a:gd name="f134" fmla="val 1198"/>
                    <a:gd name="f135" fmla="val 338"/>
                    <a:gd name="f136" fmla="val 1222"/>
                    <a:gd name="f137" fmla="val 330"/>
                    <a:gd name="f138" fmla="val 1242"/>
                    <a:gd name="f139" fmla="val 326"/>
                    <a:gd name="f140" fmla="val 1256"/>
                    <a:gd name="f141" fmla="val 1270"/>
                    <a:gd name="f142" fmla="val 1284"/>
                    <a:gd name="f143" fmla="val 334"/>
                    <a:gd name="f144" fmla="val 1302"/>
                    <a:gd name="f145" fmla="val 1346"/>
                    <a:gd name="f146" fmla="val 358"/>
                    <a:gd name="f147" fmla="val 1386"/>
                    <a:gd name="f148" fmla="val 1438"/>
                    <a:gd name="f149" fmla="val 372"/>
                    <a:gd name="f150" fmla="val 1442"/>
                    <a:gd name="f151" fmla="val 376"/>
                    <a:gd name="f152" fmla="val 1454"/>
                    <a:gd name="f153" fmla="val 380"/>
                    <a:gd name="f154" fmla="val 1460"/>
                    <a:gd name="f155" fmla="val 386"/>
                    <a:gd name="f156" fmla="val 1466"/>
                    <a:gd name="f157" fmla="val 396"/>
                    <a:gd name="f158" fmla="val 1472"/>
                    <a:gd name="f159" fmla="val 406"/>
                    <a:gd name="f160" fmla="val 418"/>
                    <a:gd name="f161" fmla="val 1480"/>
                    <a:gd name="f162" fmla="val 424"/>
                    <a:gd name="f163" fmla="val 1484"/>
                    <a:gd name="f164" fmla="val 430"/>
                    <a:gd name="f165" fmla="val 1488"/>
                    <a:gd name="f166" fmla="val 434"/>
                    <a:gd name="f167" fmla="val 1492"/>
                    <a:gd name="f168" fmla="val 436"/>
                    <a:gd name="f169" fmla="val 1498"/>
                    <a:gd name="f170" fmla="val 1500"/>
                    <a:gd name="f171" fmla="val 1514"/>
                    <a:gd name="f172" fmla="val 458"/>
                    <a:gd name="f173" fmla="val 1534"/>
                    <a:gd name="f174" fmla="val 466"/>
                    <a:gd name="f175" fmla="val 1540"/>
                    <a:gd name="f176" fmla="val 478"/>
                    <a:gd name="f177" fmla="val 1550"/>
                    <a:gd name="f178" fmla="val 490"/>
                    <a:gd name="f179" fmla="val 1556"/>
                    <a:gd name="f180" fmla="val 498"/>
                    <a:gd name="f181" fmla="val 1558"/>
                    <a:gd name="f182" fmla="val 510"/>
                    <a:gd name="f183" fmla="val 516"/>
                    <a:gd name="f184" fmla="val 1562"/>
                    <a:gd name="f185" fmla="val 528"/>
                    <a:gd name="f186" fmla="val 1572"/>
                    <a:gd name="f187" fmla="val 536"/>
                    <a:gd name="f188" fmla="val 1582"/>
                    <a:gd name="f189" fmla="val 540"/>
                    <a:gd name="f190" fmla="val 1588"/>
                    <a:gd name="f191" fmla="val 548"/>
                    <a:gd name="f192" fmla="val 558"/>
                    <a:gd name="f193" fmla="val 1608"/>
                    <a:gd name="f194" fmla="val 564"/>
                    <a:gd name="f195" fmla="val 1612"/>
                    <a:gd name="f196" fmla="val 570"/>
                    <a:gd name="f197" fmla="val 1614"/>
                    <a:gd name="f198" fmla="val 586"/>
                    <a:gd name="f199" fmla="val 1618"/>
                    <a:gd name="f200" fmla="val 602"/>
                    <a:gd name="f201" fmla="val 1626"/>
                    <a:gd name="f202" fmla="val 1636"/>
                    <a:gd name="f203" fmla="val 648"/>
                    <a:gd name="f204" fmla="val 1656"/>
                    <a:gd name="f205" fmla="val 676"/>
                    <a:gd name="f206" fmla="val 1678"/>
                    <a:gd name="f207" fmla="val 682"/>
                    <a:gd name="f208" fmla="val 694"/>
                    <a:gd name="f209" fmla="val 708"/>
                    <a:gd name="f210" fmla="val 1676"/>
                    <a:gd name="f211" fmla="val 716"/>
                    <a:gd name="f212" fmla="val 1674"/>
                    <a:gd name="f213" fmla="val 724"/>
                    <a:gd name="f214" fmla="val 1670"/>
                    <a:gd name="f215" fmla="val 730"/>
                    <a:gd name="f216" fmla="val 1664"/>
                    <a:gd name="f217" fmla="val 736"/>
                    <a:gd name="f218" fmla="val 1662"/>
                    <a:gd name="f219" fmla="val 742"/>
                    <a:gd name="f220" fmla="val 1660"/>
                    <a:gd name="f221" fmla="val 746"/>
                    <a:gd name="f222" fmla="val 754"/>
                    <a:gd name="f223" fmla="val 756"/>
                    <a:gd name="f224" fmla="val 772"/>
                    <a:gd name="f225" fmla="val 796"/>
                    <a:gd name="f226" fmla="val 1646"/>
                    <a:gd name="f227" fmla="val 1606"/>
                    <a:gd name="f228" fmla="val 840"/>
                    <a:gd name="f229" fmla="val 1602"/>
                    <a:gd name="f230" fmla="val 852"/>
                    <a:gd name="f231" fmla="val 1564"/>
                    <a:gd name="f232" fmla="val 892"/>
                    <a:gd name="f233" fmla="val 1528"/>
                    <a:gd name="f234" fmla="val 914"/>
                    <a:gd name="f235" fmla="val 1478"/>
                    <a:gd name="f236" fmla="val 938"/>
                    <a:gd name="f237" fmla="val 1424"/>
                    <a:gd name="f238" fmla="val 964"/>
                    <a:gd name="f239" fmla="val 1362"/>
                    <a:gd name="f240" fmla="val 988"/>
                    <a:gd name="f241" fmla="val 1268"/>
                    <a:gd name="f242" fmla="val 1012"/>
                    <a:gd name="f243" fmla="val 1188"/>
                    <a:gd name="f244" fmla="val 1116"/>
                    <a:gd name="f245" fmla="val 1158"/>
                    <a:gd name="f246" fmla="val 1232"/>
                    <a:gd name="f247" fmla="val 1026"/>
                    <a:gd name="f248" fmla="val 1016"/>
                    <a:gd name="f249" fmla="val 1290"/>
                    <a:gd name="f250" fmla="val 1342"/>
                    <a:gd name="f251" fmla="val 1356"/>
                    <a:gd name="f252" fmla="val 1430"/>
                    <a:gd name="f253" fmla="val 1436"/>
                    <a:gd name="f254" fmla="val 1446"/>
                    <a:gd name="f255" fmla="val 1458"/>
                    <a:gd name="f256" fmla="val 1494"/>
                    <a:gd name="f257" fmla="val 1552"/>
                    <a:gd name="f258" fmla="val 1076"/>
                    <a:gd name="f259" fmla="val 1628"/>
                    <a:gd name="f260" fmla="val 1596"/>
                    <a:gd name="f261" fmla="val 1120"/>
                    <a:gd name="f262" fmla="val 1146"/>
                    <a:gd name="f263" fmla="val 1136"/>
                    <a:gd name="f264" fmla="val 1128"/>
                    <a:gd name="f265" fmla="val 1106"/>
                    <a:gd name="f266" fmla="val 1150"/>
                    <a:gd name="f267" fmla="val 1176"/>
                    <a:gd name="f268" fmla="val 1174"/>
                    <a:gd name="f269" fmla="val 1260"/>
                    <a:gd name="f270" fmla="val 1202"/>
                    <a:gd name="f271" fmla="val 1228"/>
                    <a:gd name="f272" fmla="val 1250"/>
                    <a:gd name="f273" fmla="val 1274"/>
                    <a:gd name="f274" fmla="val 1296"/>
                    <a:gd name="f275" fmla="val 1326"/>
                    <a:gd name="f276" fmla="val 1330"/>
                    <a:gd name="f277" fmla="val 1370"/>
                    <a:gd name="f278" fmla="val 1394"/>
                    <a:gd name="f279" fmla="val 1410"/>
                    <a:gd name="f280" fmla="val 1412"/>
                    <a:gd name="f281" fmla="val 1420"/>
                    <a:gd name="f282" fmla="val 1450"/>
                    <a:gd name="f283" fmla="val 1490"/>
                    <a:gd name="f284" fmla="val 1518"/>
                    <a:gd name="f285" fmla="val 1544"/>
                    <a:gd name="f286" fmla="val 1580"/>
                    <a:gd name="f287" fmla="val 1630"/>
                    <a:gd name="f288" fmla="val 1638"/>
                    <a:gd name="f289" fmla="val 1650"/>
                    <a:gd name="f290" fmla="val 1668"/>
                    <a:gd name="f291" fmla="val 1688"/>
                    <a:gd name="f292" fmla="val 1700"/>
                    <a:gd name="f293" fmla="val 1708"/>
                    <a:gd name="f294" fmla="val 1722"/>
                    <a:gd name="f295" fmla="val 1730"/>
                    <a:gd name="f296" fmla="val 1732"/>
                    <a:gd name="f297" fmla="val 1736"/>
                    <a:gd name="f298" fmla="val 1740"/>
                    <a:gd name="f299" fmla="val 1748"/>
                    <a:gd name="f300" fmla="val 1760"/>
                    <a:gd name="f301" fmla="val 1770"/>
                    <a:gd name="f302" fmla="val 1780"/>
                    <a:gd name="f303" fmla="val 1786"/>
                    <a:gd name="f304" fmla="val 1790"/>
                    <a:gd name="f305" fmla="val 1794"/>
                    <a:gd name="f306" fmla="val 1808"/>
                    <a:gd name="f307" fmla="val 1832"/>
                    <a:gd name="f308" fmla="val 1836"/>
                    <a:gd name="f309" fmla="val 1840"/>
                    <a:gd name="f310" fmla="val 1828"/>
                    <a:gd name="f311" fmla="val 1820"/>
                    <a:gd name="f312" fmla="val 1756"/>
                    <a:gd name="f313" fmla="val 1586"/>
                    <a:gd name="f314" fmla="val 1818"/>
                    <a:gd name="f315" fmla="val 1882"/>
                    <a:gd name="f316" fmla="val 1926"/>
                    <a:gd name="f317" fmla="val 1970"/>
                    <a:gd name="f318" fmla="val 2012"/>
                    <a:gd name="f319" fmla="val 2044"/>
                    <a:gd name="f320" fmla="val 2058"/>
                    <a:gd name="f321" fmla="val 2108"/>
                    <a:gd name="f322" fmla="val 2154"/>
                    <a:gd name="f323" fmla="val 792"/>
                    <a:gd name="f324" fmla="val 790"/>
                    <a:gd name="f325" fmla="+- 0 0 -90"/>
                    <a:gd name="f326" fmla="*/ f3 1 2164"/>
                    <a:gd name="f327" fmla="*/ f4 1 1680"/>
                    <a:gd name="f328" fmla="+- f7 0 f5"/>
                    <a:gd name="f329" fmla="+- f6 0 f5"/>
                    <a:gd name="f330" fmla="*/ f325 f0 1"/>
                    <a:gd name="f331" fmla="*/ f329 1 2164"/>
                    <a:gd name="f332" fmla="*/ f328 1 1680"/>
                    <a:gd name="f333" fmla="*/ f330 1 f2"/>
                    <a:gd name="f334" fmla="*/ 2160 1 f331"/>
                    <a:gd name="f335" fmla="*/ 44 1 f332"/>
                    <a:gd name="f336" fmla="*/ 2102 1 f331"/>
                    <a:gd name="f337" fmla="*/ 6 1 f332"/>
                    <a:gd name="f338" fmla="*/ 1752 1 f331"/>
                    <a:gd name="f339" fmla="*/ 118 1 f332"/>
                    <a:gd name="f340" fmla="*/ 1142 1 f331"/>
                    <a:gd name="f341" fmla="*/ 870 1 f332"/>
                    <a:gd name="f342" fmla="*/ 1126 1 f331"/>
                    <a:gd name="f343" fmla="*/ 832 1 f332"/>
                    <a:gd name="f344" fmla="*/ 794 1 f332"/>
                    <a:gd name="f345" fmla="*/ 1100 1 f331"/>
                    <a:gd name="f346" fmla="*/ 780 1 f332"/>
                    <a:gd name="f347" fmla="*/ 1080 1 f331"/>
                    <a:gd name="f348" fmla="*/ 778 1 f332"/>
                    <a:gd name="f349" fmla="*/ 1068 1 f331"/>
                    <a:gd name="f350" fmla="*/ 788 1 f332"/>
                    <a:gd name="f351" fmla="*/ 1034 1 f331"/>
                    <a:gd name="f352" fmla="*/ 802 1 f332"/>
                    <a:gd name="f353" fmla="*/ 1024 1 f331"/>
                    <a:gd name="f354" fmla="*/ 846 1 f332"/>
                    <a:gd name="f355" fmla="*/ 690 1 f331"/>
                    <a:gd name="f356" fmla="*/ 370 1 f332"/>
                    <a:gd name="f357" fmla="*/ 118 1 f331"/>
                    <a:gd name="f358" fmla="*/ 0 1 f332"/>
                    <a:gd name="f359" fmla="*/ 32 1 f331"/>
                    <a:gd name="f360" fmla="*/ 18 1 f332"/>
                    <a:gd name="f361" fmla="*/ 2 1 f331"/>
                    <a:gd name="f362" fmla="*/ 64 1 f332"/>
                    <a:gd name="f363" fmla="*/ 108 1 f331"/>
                    <a:gd name="f364" fmla="*/ 686 1 f332"/>
                    <a:gd name="f365" fmla="*/ 348 1 f331"/>
                    <a:gd name="f366" fmla="*/ 952 1 f332"/>
                    <a:gd name="f367" fmla="*/ 504 1 f331"/>
                    <a:gd name="f368" fmla="*/ 1020 1 f332"/>
                    <a:gd name="f369" fmla="*/ 346 1 f331"/>
                    <a:gd name="f370" fmla="*/ 1198 1 f332"/>
                    <a:gd name="f371" fmla="*/ 330 1 f331"/>
                    <a:gd name="f372" fmla="*/ 1284 1 f332"/>
                    <a:gd name="f373" fmla="*/ 372 1 f331"/>
                    <a:gd name="f374" fmla="*/ 1442 1 f332"/>
                    <a:gd name="f375" fmla="*/ 406 1 f331"/>
                    <a:gd name="f376" fmla="*/ 1476 1 f332"/>
                    <a:gd name="f377" fmla="*/ 436 1 f331"/>
                    <a:gd name="f378" fmla="*/ 1500 1 f332"/>
                    <a:gd name="f379" fmla="*/ 478 1 f331"/>
                    <a:gd name="f380" fmla="*/ 1550 1 f332"/>
                    <a:gd name="f381" fmla="*/ 516 1 f331"/>
                    <a:gd name="f382" fmla="*/ 1562 1 f332"/>
                    <a:gd name="f383" fmla="*/ 558 1 f331"/>
                    <a:gd name="f384" fmla="*/ 1608 1 f332"/>
                    <a:gd name="f385" fmla="*/ 622 1 f331"/>
                    <a:gd name="f386" fmla="*/ 1636 1 f332"/>
                    <a:gd name="f387" fmla="*/ 708 1 f331"/>
                    <a:gd name="f388" fmla="*/ 1676 1 f332"/>
                    <a:gd name="f389" fmla="*/ 742 1 f331"/>
                    <a:gd name="f390" fmla="*/ 1660 1 f332"/>
                    <a:gd name="f391" fmla="*/ 836 1 f331"/>
                    <a:gd name="f392" fmla="*/ 1606 1 f332"/>
                    <a:gd name="f393" fmla="*/ 892 1 f331"/>
                    <a:gd name="f394" fmla="*/ 1528 1 f332"/>
                    <a:gd name="f395" fmla="*/ 1012 1 f331"/>
                    <a:gd name="f396" fmla="*/ 1188 1 f332"/>
                    <a:gd name="f397" fmla="*/ 1016 1 f331"/>
                    <a:gd name="f398" fmla="*/ 1342 1 f332"/>
                    <a:gd name="f399" fmla="*/ 1018 1 f331"/>
                    <a:gd name="f400" fmla="*/ 1494 1 f332"/>
                    <a:gd name="f401" fmla="*/ 1120 1 f331"/>
                    <a:gd name="f402" fmla="*/ 1598 1 f332"/>
                    <a:gd name="f403" fmla="*/ 1146 1 f331"/>
                    <a:gd name="f404" fmla="*/ 1430 1 f332"/>
                    <a:gd name="f405" fmla="*/ 1128 1 f331"/>
                    <a:gd name="f406" fmla="*/ 1158 1 f332"/>
                    <a:gd name="f407" fmla="*/ 1150 1 f331"/>
                    <a:gd name="f408" fmla="*/ 1176 1 f332"/>
                    <a:gd name="f409" fmla="*/ 1274 1 f331"/>
                    <a:gd name="f410" fmla="*/ 1370 1 f331"/>
                    <a:gd name="f411" fmla="*/ 1646 1 f332"/>
                    <a:gd name="f412" fmla="*/ 1424 1 f331"/>
                    <a:gd name="f413" fmla="*/ 1458 1 f331"/>
                    <a:gd name="f414" fmla="*/ 1544 1 f331"/>
                    <a:gd name="f415" fmla="*/ 1608 1 f331"/>
                    <a:gd name="f416" fmla="*/ 1650 1 f331"/>
                    <a:gd name="f417" fmla="*/ 1688 1 f331"/>
                    <a:gd name="f418" fmla="*/ 1730 1 f331"/>
                    <a:gd name="f419" fmla="*/ 1760 1 f331"/>
                    <a:gd name="f420" fmla="*/ 1794 1 f331"/>
                    <a:gd name="f421" fmla="*/ 1836 1 f331"/>
                    <a:gd name="f422" fmla="*/ 1820 1 f331"/>
                    <a:gd name="f423" fmla="*/ 1662 1 f331"/>
                    <a:gd name="f424" fmla="*/ 1882 1 f331"/>
                    <a:gd name="f425" fmla="*/ 942 1 f332"/>
                    <a:gd name="f426" fmla="*/ 2086 1 f331"/>
                    <a:gd name="f427" fmla="*/ 544 1 f332"/>
                    <a:gd name="f428" fmla="*/ 1076 1 f331"/>
                    <a:gd name="f429" fmla="*/ 792 1 f332"/>
                    <a:gd name="f430" fmla="*/ 0 1 f331"/>
                    <a:gd name="f431" fmla="*/ f6 1 f331"/>
                    <a:gd name="f432" fmla="*/ f7 1 f332"/>
                    <a:gd name="f433" fmla="+- f333 0 f1"/>
                    <a:gd name="f434" fmla="*/ f430 f326 1"/>
                    <a:gd name="f435" fmla="*/ f431 f326 1"/>
                    <a:gd name="f436" fmla="*/ f432 f327 1"/>
                    <a:gd name="f437" fmla="*/ f358 f327 1"/>
                    <a:gd name="f438" fmla="*/ f334 f326 1"/>
                    <a:gd name="f439" fmla="*/ f335 f327 1"/>
                    <a:gd name="f440" fmla="*/ f336 f326 1"/>
                    <a:gd name="f441" fmla="*/ f337 f327 1"/>
                    <a:gd name="f442" fmla="*/ f338 f326 1"/>
                    <a:gd name="f443" fmla="*/ f339 f327 1"/>
                    <a:gd name="f444" fmla="*/ f340 f326 1"/>
                    <a:gd name="f445" fmla="*/ f341 f327 1"/>
                    <a:gd name="f446" fmla="*/ f342 f326 1"/>
                    <a:gd name="f447" fmla="*/ f343 f327 1"/>
                    <a:gd name="f448" fmla="*/ f344 f327 1"/>
                    <a:gd name="f449" fmla="*/ f345 f326 1"/>
                    <a:gd name="f450" fmla="*/ f346 f327 1"/>
                    <a:gd name="f451" fmla="*/ f347 f326 1"/>
                    <a:gd name="f452" fmla="*/ f348 f327 1"/>
                    <a:gd name="f453" fmla="*/ f349 f326 1"/>
                    <a:gd name="f454" fmla="*/ f350 f327 1"/>
                    <a:gd name="f455" fmla="*/ f351 f326 1"/>
                    <a:gd name="f456" fmla="*/ f352 f327 1"/>
                    <a:gd name="f457" fmla="*/ f353 f326 1"/>
                    <a:gd name="f458" fmla="*/ f354 f327 1"/>
                    <a:gd name="f459" fmla="*/ f355 f326 1"/>
                    <a:gd name="f460" fmla="*/ f356 f327 1"/>
                    <a:gd name="f461" fmla="*/ f357 f326 1"/>
                    <a:gd name="f462" fmla="*/ f359 f326 1"/>
                    <a:gd name="f463" fmla="*/ f360 f327 1"/>
                    <a:gd name="f464" fmla="*/ f361 f326 1"/>
                    <a:gd name="f465" fmla="*/ f362 f327 1"/>
                    <a:gd name="f466" fmla="*/ f363 f326 1"/>
                    <a:gd name="f467" fmla="*/ f364 f327 1"/>
                    <a:gd name="f468" fmla="*/ f365 f326 1"/>
                    <a:gd name="f469" fmla="*/ f366 f327 1"/>
                    <a:gd name="f470" fmla="*/ f367 f326 1"/>
                    <a:gd name="f471" fmla="*/ f368 f327 1"/>
                    <a:gd name="f472" fmla="*/ f369 f326 1"/>
                    <a:gd name="f473" fmla="*/ f370 f327 1"/>
                    <a:gd name="f474" fmla="*/ f371 f326 1"/>
                    <a:gd name="f475" fmla="*/ f372 f327 1"/>
                    <a:gd name="f476" fmla="*/ f373 f326 1"/>
                    <a:gd name="f477" fmla="*/ f374 f327 1"/>
                    <a:gd name="f478" fmla="*/ f375 f326 1"/>
                    <a:gd name="f479" fmla="*/ f376 f327 1"/>
                    <a:gd name="f480" fmla="*/ f377 f326 1"/>
                    <a:gd name="f481" fmla="*/ f378 f327 1"/>
                    <a:gd name="f482" fmla="*/ f379 f326 1"/>
                    <a:gd name="f483" fmla="*/ f380 f327 1"/>
                    <a:gd name="f484" fmla="*/ f381 f326 1"/>
                    <a:gd name="f485" fmla="*/ f382 f327 1"/>
                    <a:gd name="f486" fmla="*/ f383 f326 1"/>
                    <a:gd name="f487" fmla="*/ f384 f327 1"/>
                    <a:gd name="f488" fmla="*/ f385 f326 1"/>
                    <a:gd name="f489" fmla="*/ f386 f327 1"/>
                    <a:gd name="f490" fmla="*/ f387 f326 1"/>
                    <a:gd name="f491" fmla="*/ f388 f327 1"/>
                    <a:gd name="f492" fmla="*/ f389 f326 1"/>
                    <a:gd name="f493" fmla="*/ f390 f327 1"/>
                    <a:gd name="f494" fmla="*/ f391 f326 1"/>
                    <a:gd name="f495" fmla="*/ f392 f327 1"/>
                    <a:gd name="f496" fmla="*/ f393 f326 1"/>
                    <a:gd name="f497" fmla="*/ f394 f327 1"/>
                    <a:gd name="f498" fmla="*/ f395 f326 1"/>
                    <a:gd name="f499" fmla="*/ f396 f327 1"/>
                    <a:gd name="f500" fmla="*/ f397 f326 1"/>
                    <a:gd name="f501" fmla="*/ f398 f327 1"/>
                    <a:gd name="f502" fmla="*/ f399 f326 1"/>
                    <a:gd name="f503" fmla="*/ f400 f327 1"/>
                    <a:gd name="f504" fmla="*/ f401 f326 1"/>
                    <a:gd name="f505" fmla="*/ f402 f327 1"/>
                    <a:gd name="f506" fmla="*/ f403 f326 1"/>
                    <a:gd name="f507" fmla="*/ f404 f327 1"/>
                    <a:gd name="f508" fmla="*/ f405 f326 1"/>
                    <a:gd name="f509" fmla="*/ f406 f327 1"/>
                    <a:gd name="f510" fmla="*/ f407 f326 1"/>
                    <a:gd name="f511" fmla="*/ f408 f327 1"/>
                    <a:gd name="f512" fmla="*/ f409 f326 1"/>
                    <a:gd name="f513" fmla="*/ f410 f326 1"/>
                    <a:gd name="f514" fmla="*/ f411 f327 1"/>
                    <a:gd name="f515" fmla="*/ f412 f326 1"/>
                    <a:gd name="f516" fmla="*/ f413 f326 1"/>
                    <a:gd name="f517" fmla="*/ f414 f326 1"/>
                    <a:gd name="f518" fmla="*/ f415 f326 1"/>
                    <a:gd name="f519" fmla="*/ f416 f326 1"/>
                    <a:gd name="f520" fmla="*/ f417 f326 1"/>
                    <a:gd name="f521" fmla="*/ f418 f326 1"/>
                    <a:gd name="f522" fmla="*/ f419 f326 1"/>
                    <a:gd name="f523" fmla="*/ f420 f326 1"/>
                    <a:gd name="f524" fmla="*/ f421 f326 1"/>
                    <a:gd name="f525" fmla="*/ f422 f326 1"/>
                    <a:gd name="f526" fmla="*/ f423 f326 1"/>
                    <a:gd name="f527" fmla="*/ f424 f326 1"/>
                    <a:gd name="f528" fmla="*/ f425 f327 1"/>
                    <a:gd name="f529" fmla="*/ f426 f326 1"/>
                    <a:gd name="f530" fmla="*/ f427 f327 1"/>
                    <a:gd name="f531" fmla="*/ f428 f326 1"/>
                    <a:gd name="f532" fmla="*/ f429 f32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33">
                      <a:pos x="f438" y="f439"/>
                    </a:cxn>
                    <a:cxn ang="f433">
                      <a:pos x="f440" y="f441"/>
                    </a:cxn>
                    <a:cxn ang="f433">
                      <a:pos x="f442" y="f443"/>
                    </a:cxn>
                    <a:cxn ang="f433">
                      <a:pos x="f444" y="f445"/>
                    </a:cxn>
                    <a:cxn ang="f433">
                      <a:pos x="f446" y="f447"/>
                    </a:cxn>
                    <a:cxn ang="f433">
                      <a:pos x="f446" y="f448"/>
                    </a:cxn>
                    <a:cxn ang="f433">
                      <a:pos x="f449" y="f450"/>
                    </a:cxn>
                    <a:cxn ang="f433">
                      <a:pos x="f451" y="f452"/>
                    </a:cxn>
                    <a:cxn ang="f433">
                      <a:pos x="f453" y="f454"/>
                    </a:cxn>
                    <a:cxn ang="f433">
                      <a:pos x="f455" y="f456"/>
                    </a:cxn>
                    <a:cxn ang="f433">
                      <a:pos x="f457" y="f458"/>
                    </a:cxn>
                    <a:cxn ang="f433">
                      <a:pos x="f459" y="f460"/>
                    </a:cxn>
                    <a:cxn ang="f433">
                      <a:pos x="f461" y="f437"/>
                    </a:cxn>
                    <a:cxn ang="f433">
                      <a:pos x="f462" y="f463"/>
                    </a:cxn>
                    <a:cxn ang="f433">
                      <a:pos x="f464" y="f465"/>
                    </a:cxn>
                    <a:cxn ang="f433">
                      <a:pos x="f466" y="f467"/>
                    </a:cxn>
                    <a:cxn ang="f433">
                      <a:pos x="f468" y="f469"/>
                    </a:cxn>
                    <a:cxn ang="f433">
                      <a:pos x="f470" y="f471"/>
                    </a:cxn>
                    <a:cxn ang="f433">
                      <a:pos x="f472" y="f473"/>
                    </a:cxn>
                    <a:cxn ang="f433">
                      <a:pos x="f474" y="f475"/>
                    </a:cxn>
                    <a:cxn ang="f433">
                      <a:pos x="f476" y="f477"/>
                    </a:cxn>
                    <a:cxn ang="f433">
                      <a:pos x="f478" y="f479"/>
                    </a:cxn>
                    <a:cxn ang="f433">
                      <a:pos x="f480" y="f481"/>
                    </a:cxn>
                    <a:cxn ang="f433">
                      <a:pos x="f482" y="f483"/>
                    </a:cxn>
                    <a:cxn ang="f433">
                      <a:pos x="f484" y="f485"/>
                    </a:cxn>
                    <a:cxn ang="f433">
                      <a:pos x="f486" y="f487"/>
                    </a:cxn>
                    <a:cxn ang="f433">
                      <a:pos x="f488" y="f489"/>
                    </a:cxn>
                    <a:cxn ang="f433">
                      <a:pos x="f490" y="f491"/>
                    </a:cxn>
                    <a:cxn ang="f433">
                      <a:pos x="f492" y="f493"/>
                    </a:cxn>
                    <a:cxn ang="f433">
                      <a:pos x="f494" y="f495"/>
                    </a:cxn>
                    <a:cxn ang="f433">
                      <a:pos x="f496" y="f497"/>
                    </a:cxn>
                    <a:cxn ang="f433">
                      <a:pos x="f498" y="f499"/>
                    </a:cxn>
                    <a:cxn ang="f433">
                      <a:pos x="f500" y="f501"/>
                    </a:cxn>
                    <a:cxn ang="f433">
                      <a:pos x="f502" y="f503"/>
                    </a:cxn>
                    <a:cxn ang="f433">
                      <a:pos x="f504" y="f505"/>
                    </a:cxn>
                    <a:cxn ang="f433">
                      <a:pos x="f506" y="f507"/>
                    </a:cxn>
                    <a:cxn ang="f433">
                      <a:pos x="f508" y="f509"/>
                    </a:cxn>
                    <a:cxn ang="f433">
                      <a:pos x="f510" y="f511"/>
                    </a:cxn>
                    <a:cxn ang="f433">
                      <a:pos x="f512" y="f497"/>
                    </a:cxn>
                    <a:cxn ang="f433">
                      <a:pos x="f513" y="f514"/>
                    </a:cxn>
                    <a:cxn ang="f433">
                      <a:pos x="f515" y="f493"/>
                    </a:cxn>
                    <a:cxn ang="f433">
                      <a:pos x="f516" y="f491"/>
                    </a:cxn>
                    <a:cxn ang="f433">
                      <a:pos x="f517" y="f489"/>
                    </a:cxn>
                    <a:cxn ang="f433">
                      <a:pos x="f518" y="f487"/>
                    </a:cxn>
                    <a:cxn ang="f433">
                      <a:pos x="f519" y="f485"/>
                    </a:cxn>
                    <a:cxn ang="f433">
                      <a:pos x="f520" y="f483"/>
                    </a:cxn>
                    <a:cxn ang="f433">
                      <a:pos x="f521" y="f481"/>
                    </a:cxn>
                    <a:cxn ang="f433">
                      <a:pos x="f522" y="f479"/>
                    </a:cxn>
                    <a:cxn ang="f433">
                      <a:pos x="f523" y="f477"/>
                    </a:cxn>
                    <a:cxn ang="f433">
                      <a:pos x="f524" y="f475"/>
                    </a:cxn>
                    <a:cxn ang="f433">
                      <a:pos x="f525" y="f473"/>
                    </a:cxn>
                    <a:cxn ang="f433">
                      <a:pos x="f526" y="f471"/>
                    </a:cxn>
                    <a:cxn ang="f433">
                      <a:pos x="f527" y="f528"/>
                    </a:cxn>
                    <a:cxn ang="f433">
                      <a:pos x="f529" y="f530"/>
                    </a:cxn>
                    <a:cxn ang="f433">
                      <a:pos x="f531" y="f532"/>
                    </a:cxn>
                  </a:cxnLst>
                  <a:rect l="f434" t="f437" r="f435" b="f436"/>
                  <a:pathLst>
                    <a:path w="2164" h="1680">
                      <a:moveTo>
                        <a:pt x="f8" y="f9"/>
                      </a:moveTo>
                      <a:lnTo>
                        <a:pt x="f8" y="f9"/>
                      </a:lnTo>
                      <a:lnTo>
                        <a:pt x="f6" y="f10"/>
                      </a:lnTo>
                      <a:lnTo>
                        <a:pt x="f6" y="f11"/>
                      </a:lnTo>
                      <a:lnTo>
                        <a:pt x="f6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5"/>
                      </a:lnTo>
                      <a:lnTo>
                        <a:pt x="f30" y="f5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5" y="f46"/>
                      </a:lnTo>
                      <a:lnTo>
                        <a:pt x="f45" y="f47"/>
                      </a:lnTo>
                      <a:lnTo>
                        <a:pt x="f45" y="f47"/>
                      </a:lnTo>
                      <a:lnTo>
                        <a:pt x="f45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5" y="f56"/>
                      </a:lnTo>
                      <a:lnTo>
                        <a:pt x="f53" y="f57"/>
                      </a:lnTo>
                      <a:lnTo>
                        <a:pt x="f51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1" y="f62"/>
                      </a:lnTo>
                      <a:lnTo>
                        <a:pt x="f63" y="f62"/>
                      </a:lnTo>
                      <a:lnTo>
                        <a:pt x="f61" y="f64"/>
                      </a:lnTo>
                      <a:lnTo>
                        <a:pt x="f65" y="f64"/>
                      </a:lnTo>
                      <a:lnTo>
                        <a:pt x="f66" y="f64"/>
                      </a:lnTo>
                      <a:lnTo>
                        <a:pt x="f66" y="f64"/>
                      </a:lnTo>
                      <a:lnTo>
                        <a:pt x="f67" y="f68"/>
                      </a:lnTo>
                      <a:lnTo>
                        <a:pt x="f67" y="f69"/>
                      </a:lnTo>
                      <a:lnTo>
                        <a:pt x="f70" y="f68"/>
                      </a:lnTo>
                      <a:lnTo>
                        <a:pt x="f71" y="f72"/>
                      </a:lnTo>
                      <a:lnTo>
                        <a:pt x="f73" y="f69"/>
                      </a:lnTo>
                      <a:lnTo>
                        <a:pt x="f73" y="f64"/>
                      </a:lnTo>
                      <a:lnTo>
                        <a:pt x="f74" y="f64"/>
                      </a:lnTo>
                      <a:lnTo>
                        <a:pt x="f75" y="f64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4" y="f60"/>
                      </a:lnTo>
                      <a:lnTo>
                        <a:pt x="f76" y="f62"/>
                      </a:lnTo>
                      <a:lnTo>
                        <a:pt x="f76" y="f62"/>
                      </a:lnTo>
                      <a:lnTo>
                        <a:pt x="f77" y="f60"/>
                      </a:lnTo>
                      <a:lnTo>
                        <a:pt x="f78" y="f58"/>
                      </a:lnTo>
                      <a:lnTo>
                        <a:pt x="f79" y="f57"/>
                      </a:lnTo>
                      <a:lnTo>
                        <a:pt x="f80" y="f56"/>
                      </a:lnTo>
                      <a:lnTo>
                        <a:pt x="f80" y="f56"/>
                      </a:lnTo>
                      <a:lnTo>
                        <a:pt x="f79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47"/>
                      </a:lnTo>
                      <a:lnTo>
                        <a:pt x="f89" y="f44"/>
                      </a:lnTo>
                      <a:lnTo>
                        <a:pt x="f90" y="f42"/>
                      </a:lnTo>
                      <a:lnTo>
                        <a:pt x="f87" y="f40"/>
                      </a:lnTo>
                      <a:lnTo>
                        <a:pt x="f91" y="f38"/>
                      </a:lnTo>
                      <a:lnTo>
                        <a:pt x="f92" y="f36"/>
                      </a:lnTo>
                      <a:lnTo>
                        <a:pt x="f93" y="f34"/>
                      </a:lnTo>
                      <a:lnTo>
                        <a:pt x="f94" y="f32"/>
                      </a:lnTo>
                      <a:lnTo>
                        <a:pt x="f95" y="f5"/>
                      </a:lnTo>
                      <a:lnTo>
                        <a:pt x="f95" y="f5"/>
                      </a:lnTo>
                      <a:lnTo>
                        <a:pt x="f34" y="f5"/>
                      </a:lnTo>
                      <a:lnTo>
                        <a:pt x="f96" y="f28"/>
                      </a:lnTo>
                      <a:lnTo>
                        <a:pt x="f97" y="f26"/>
                      </a:lnTo>
                      <a:lnTo>
                        <a:pt x="f10" y="f24"/>
                      </a:lnTo>
                      <a:lnTo>
                        <a:pt x="f98" y="f22"/>
                      </a:lnTo>
                      <a:lnTo>
                        <a:pt x="f99" y="f20"/>
                      </a:lnTo>
                      <a:lnTo>
                        <a:pt x="f99" y="f20"/>
                      </a:lnTo>
                      <a:lnTo>
                        <a:pt x="f100" y="f18"/>
                      </a:lnTo>
                      <a:lnTo>
                        <a:pt x="f101" y="f16"/>
                      </a:lnTo>
                      <a:lnTo>
                        <a:pt x="f24" y="f14"/>
                      </a:lnTo>
                      <a:lnTo>
                        <a:pt x="f28" y="f12"/>
                      </a:lnTo>
                      <a:lnTo>
                        <a:pt x="f28" y="f11"/>
                      </a:lnTo>
                      <a:lnTo>
                        <a:pt x="f28" y="f10"/>
                      </a:lnTo>
                      <a:lnTo>
                        <a:pt x="f26" y="f9"/>
                      </a:lnTo>
                      <a:lnTo>
                        <a:pt x="f5" y="f102"/>
                      </a:lnTo>
                      <a:lnTo>
                        <a:pt x="f22" y="f103"/>
                      </a:lnTo>
                      <a:lnTo>
                        <a:pt x="f104" y="f105"/>
                      </a:lnTo>
                      <a:lnTo>
                        <a:pt x="f97" y="f106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3" y="f114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3" y="f124"/>
                      </a:lnTo>
                      <a:lnTo>
                        <a:pt x="f40" y="f125"/>
                      </a:lnTo>
                      <a:lnTo>
                        <a:pt x="f126" y="f89"/>
                      </a:lnTo>
                      <a:lnTo>
                        <a:pt x="f127" y="f86"/>
                      </a:lnTo>
                      <a:lnTo>
                        <a:pt x="f128" y="f129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21" y="f132"/>
                      </a:lnTo>
                      <a:lnTo>
                        <a:pt x="f133" y="f134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139" y="f141"/>
                      </a:lnTo>
                      <a:lnTo>
                        <a:pt x="f137" y="f142"/>
                      </a:lnTo>
                      <a:lnTo>
                        <a:pt x="f143" y="f144"/>
                      </a:lnTo>
                      <a:lnTo>
                        <a:pt x="f143" y="f145"/>
                      </a:lnTo>
                      <a:lnTo>
                        <a:pt x="f146" y="f147"/>
                      </a:lnTo>
                      <a:lnTo>
                        <a:pt x="f38" y="f148"/>
                      </a:lnTo>
                      <a:lnTo>
                        <a:pt x="f38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59" y="f37"/>
                      </a:lnTo>
                      <a:lnTo>
                        <a:pt x="f159" y="f37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168" y="f170"/>
                      </a:lnTo>
                      <a:lnTo>
                        <a:pt x="f168" y="f170"/>
                      </a:lnTo>
                      <a:lnTo>
                        <a:pt x="f130" y="f171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175"/>
                      </a:lnTo>
                      <a:lnTo>
                        <a:pt x="f176" y="f177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27" y="f181"/>
                      </a:lnTo>
                      <a:lnTo>
                        <a:pt x="f127" y="f181"/>
                      </a:lnTo>
                      <a:lnTo>
                        <a:pt x="f182" y="f181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35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6" y="f197"/>
                      </a:lnTo>
                      <a:lnTo>
                        <a:pt x="f196" y="f197"/>
                      </a:lnTo>
                      <a:lnTo>
                        <a:pt x="f198" y="f199"/>
                      </a:lnTo>
                      <a:lnTo>
                        <a:pt x="f200" y="f201"/>
                      </a:lnTo>
                      <a:lnTo>
                        <a:pt x="f123" y="f202"/>
                      </a:lnTo>
                      <a:lnTo>
                        <a:pt x="f203" y="f204"/>
                      </a:lnTo>
                      <a:lnTo>
                        <a:pt x="f205" y="f206"/>
                      </a:lnTo>
                      <a:lnTo>
                        <a:pt x="f205" y="f206"/>
                      </a:lnTo>
                      <a:lnTo>
                        <a:pt x="f207" y="f206"/>
                      </a:lnTo>
                      <a:lnTo>
                        <a:pt x="f208" y="f7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213" y="f214"/>
                      </a:lnTo>
                      <a:lnTo>
                        <a:pt x="f213" y="f214"/>
                      </a:lnTo>
                      <a:lnTo>
                        <a:pt x="f215" y="f216"/>
                      </a:lnTo>
                      <a:lnTo>
                        <a:pt x="f217" y="f218"/>
                      </a:lnTo>
                      <a:lnTo>
                        <a:pt x="f219" y="f220"/>
                      </a:lnTo>
                      <a:lnTo>
                        <a:pt x="f221" y="f220"/>
                      </a:lnTo>
                      <a:lnTo>
                        <a:pt x="f222" y="f216"/>
                      </a:lnTo>
                      <a:lnTo>
                        <a:pt x="f223" y="f216"/>
                      </a:lnTo>
                      <a:lnTo>
                        <a:pt x="f224" y="f218"/>
                      </a:lnTo>
                      <a:lnTo>
                        <a:pt x="f225" y="f226"/>
                      </a:lnTo>
                      <a:lnTo>
                        <a:pt x="f44" y="f227"/>
                      </a:lnTo>
                      <a:lnTo>
                        <a:pt x="f44" y="f227"/>
                      </a:lnTo>
                      <a:lnTo>
                        <a:pt x="f228" y="f229"/>
                      </a:lnTo>
                      <a:lnTo>
                        <a:pt x="f230" y="f190"/>
                      </a:lnTo>
                      <a:lnTo>
                        <a:pt x="f46" y="f231"/>
                      </a:lnTo>
                      <a:lnTo>
                        <a:pt x="f232" y="f233"/>
                      </a:lnTo>
                      <a:lnTo>
                        <a:pt x="f232" y="f233"/>
                      </a:lnTo>
                      <a:lnTo>
                        <a:pt x="f234" y="f235"/>
                      </a:lnTo>
                      <a:lnTo>
                        <a:pt x="f236" y="f237"/>
                      </a:lnTo>
                      <a:lnTo>
                        <a:pt x="f238" y="f239"/>
                      </a:lnTo>
                      <a:lnTo>
                        <a:pt x="f238" y="f239"/>
                      </a:lnTo>
                      <a:lnTo>
                        <a:pt x="f240" y="f241"/>
                      </a:lnTo>
                      <a:lnTo>
                        <a:pt x="f242" y="f243"/>
                      </a:lnTo>
                      <a:lnTo>
                        <a:pt x="f79" y="f244"/>
                      </a:lnTo>
                      <a:lnTo>
                        <a:pt x="f80" y="f245"/>
                      </a:lnTo>
                      <a:lnTo>
                        <a:pt x="f84" y="f246"/>
                      </a:lnTo>
                      <a:lnTo>
                        <a:pt x="f247" y="f140"/>
                      </a:lnTo>
                      <a:lnTo>
                        <a:pt x="f248" y="f249"/>
                      </a:lnTo>
                      <a:lnTo>
                        <a:pt x="f248" y="f250"/>
                      </a:lnTo>
                      <a:lnTo>
                        <a:pt x="f248" y="f251"/>
                      </a:lnTo>
                      <a:lnTo>
                        <a:pt x="f248" y="f252"/>
                      </a:lnTo>
                      <a:lnTo>
                        <a:pt x="f247" y="f253"/>
                      </a:lnTo>
                      <a:lnTo>
                        <a:pt x="f247" y="f254"/>
                      </a:lnTo>
                      <a:lnTo>
                        <a:pt x="f248" y="f255"/>
                      </a:lnTo>
                      <a:lnTo>
                        <a:pt x="f88" y="f256"/>
                      </a:lnTo>
                      <a:lnTo>
                        <a:pt x="f88" y="f257"/>
                      </a:lnTo>
                      <a:lnTo>
                        <a:pt x="f78" y="f35"/>
                      </a:lnTo>
                      <a:lnTo>
                        <a:pt x="f258" y="f259"/>
                      </a:lnTo>
                      <a:lnTo>
                        <a:pt x="f71" y="f260"/>
                      </a:lnTo>
                      <a:lnTo>
                        <a:pt x="f70" y="f259"/>
                      </a:lnTo>
                      <a:lnTo>
                        <a:pt x="f261" y="f35"/>
                      </a:lnTo>
                      <a:lnTo>
                        <a:pt x="f45" y="f257"/>
                      </a:lnTo>
                      <a:lnTo>
                        <a:pt x="f45" y="f256"/>
                      </a:lnTo>
                      <a:lnTo>
                        <a:pt x="f262" y="f255"/>
                      </a:lnTo>
                      <a:lnTo>
                        <a:pt x="f55" y="f254"/>
                      </a:lnTo>
                      <a:lnTo>
                        <a:pt x="f55" y="f253"/>
                      </a:lnTo>
                      <a:lnTo>
                        <a:pt x="f262" y="f252"/>
                      </a:lnTo>
                      <a:lnTo>
                        <a:pt x="f262" y="f251"/>
                      </a:lnTo>
                      <a:lnTo>
                        <a:pt x="f262" y="f250"/>
                      </a:lnTo>
                      <a:lnTo>
                        <a:pt x="f262" y="f249"/>
                      </a:lnTo>
                      <a:lnTo>
                        <a:pt x="f55" y="f140"/>
                      </a:lnTo>
                      <a:lnTo>
                        <a:pt x="f263" y="f246"/>
                      </a:lnTo>
                      <a:lnTo>
                        <a:pt x="f264" y="f245"/>
                      </a:lnTo>
                      <a:lnTo>
                        <a:pt x="f51" y="f244"/>
                      </a:lnTo>
                      <a:lnTo>
                        <a:pt x="f51" y="f244"/>
                      </a:lnTo>
                      <a:lnTo>
                        <a:pt x="f51" y="f265"/>
                      </a:lnTo>
                      <a:lnTo>
                        <a:pt x="f51" y="f265"/>
                      </a:lnTo>
                      <a:lnTo>
                        <a:pt x="f49" y="f263"/>
                      </a:lnTo>
                      <a:lnTo>
                        <a:pt x="f266" y="f267"/>
                      </a:lnTo>
                      <a:lnTo>
                        <a:pt x="f268" y="f269"/>
                      </a:lnTo>
                      <a:lnTo>
                        <a:pt x="f270" y="f239"/>
                      </a:lnTo>
                      <a:lnTo>
                        <a:pt x="f270" y="f239"/>
                      </a:lnTo>
                      <a:lnTo>
                        <a:pt x="f271" y="f237"/>
                      </a:lnTo>
                      <a:lnTo>
                        <a:pt x="f272" y="f235"/>
                      </a:lnTo>
                      <a:lnTo>
                        <a:pt x="f273" y="f233"/>
                      </a:lnTo>
                      <a:lnTo>
                        <a:pt x="f273" y="f233"/>
                      </a:lnTo>
                      <a:lnTo>
                        <a:pt x="f274" y="f231"/>
                      </a:lnTo>
                      <a:lnTo>
                        <a:pt x="f39" y="f190"/>
                      </a:lnTo>
                      <a:lnTo>
                        <a:pt x="f275" y="f229"/>
                      </a:lnTo>
                      <a:lnTo>
                        <a:pt x="f276" y="f227"/>
                      </a:lnTo>
                      <a:lnTo>
                        <a:pt x="f277" y="f226"/>
                      </a:lnTo>
                      <a:lnTo>
                        <a:pt x="f278" y="f218"/>
                      </a:lnTo>
                      <a:lnTo>
                        <a:pt x="f279" y="f216"/>
                      </a:lnTo>
                      <a:lnTo>
                        <a:pt x="f279" y="f216"/>
                      </a:lnTo>
                      <a:lnTo>
                        <a:pt x="f280" y="f216"/>
                      </a:lnTo>
                      <a:lnTo>
                        <a:pt x="f281" y="f220"/>
                      </a:lnTo>
                      <a:lnTo>
                        <a:pt x="f237" y="f220"/>
                      </a:lnTo>
                      <a:lnTo>
                        <a:pt x="f252" y="f218"/>
                      </a:lnTo>
                      <a:lnTo>
                        <a:pt x="f253" y="f216"/>
                      </a:lnTo>
                      <a:lnTo>
                        <a:pt x="f150" y="f214"/>
                      </a:lnTo>
                      <a:lnTo>
                        <a:pt x="f150" y="f214"/>
                      </a:lnTo>
                      <a:lnTo>
                        <a:pt x="f282" y="f212"/>
                      </a:lnTo>
                      <a:lnTo>
                        <a:pt x="f255" y="f210"/>
                      </a:lnTo>
                      <a:lnTo>
                        <a:pt x="f158" y="f7"/>
                      </a:lnTo>
                      <a:lnTo>
                        <a:pt x="f163" y="f206"/>
                      </a:lnTo>
                      <a:lnTo>
                        <a:pt x="f283" y="f206"/>
                      </a:lnTo>
                      <a:lnTo>
                        <a:pt x="f284" y="f204"/>
                      </a:lnTo>
                      <a:lnTo>
                        <a:pt x="f285" y="f202"/>
                      </a:lnTo>
                      <a:lnTo>
                        <a:pt x="f285" y="f202"/>
                      </a:lnTo>
                      <a:lnTo>
                        <a:pt x="f231" y="f201"/>
                      </a:lnTo>
                      <a:lnTo>
                        <a:pt x="f286" y="f199"/>
                      </a:lnTo>
                      <a:lnTo>
                        <a:pt x="f260" y="f197"/>
                      </a:lnTo>
                      <a:lnTo>
                        <a:pt x="f260" y="f197"/>
                      </a:lnTo>
                      <a:lnTo>
                        <a:pt x="f229" y="f195"/>
                      </a:lnTo>
                      <a:lnTo>
                        <a:pt x="f193" y="f193"/>
                      </a:lnTo>
                      <a:lnTo>
                        <a:pt x="f199" y="f35"/>
                      </a:lnTo>
                      <a:lnTo>
                        <a:pt x="f201" y="f190"/>
                      </a:lnTo>
                      <a:lnTo>
                        <a:pt x="f201" y="f190"/>
                      </a:lnTo>
                      <a:lnTo>
                        <a:pt x="f287" y="f188"/>
                      </a:lnTo>
                      <a:lnTo>
                        <a:pt x="f288" y="f186"/>
                      </a:lnTo>
                      <a:lnTo>
                        <a:pt x="f289" y="f184"/>
                      </a:lnTo>
                      <a:lnTo>
                        <a:pt x="f204" y="f181"/>
                      </a:lnTo>
                      <a:lnTo>
                        <a:pt x="f218" y="f181"/>
                      </a:lnTo>
                      <a:lnTo>
                        <a:pt x="f218" y="f181"/>
                      </a:lnTo>
                      <a:lnTo>
                        <a:pt x="f290" y="f181"/>
                      </a:lnTo>
                      <a:lnTo>
                        <a:pt x="f212" y="f179"/>
                      </a:lnTo>
                      <a:lnTo>
                        <a:pt x="f291" y="f177"/>
                      </a:lnTo>
                      <a:lnTo>
                        <a:pt x="f292" y="f175"/>
                      </a:lnTo>
                      <a:lnTo>
                        <a:pt x="f293" y="f173"/>
                      </a:lnTo>
                      <a:lnTo>
                        <a:pt x="f293" y="f173"/>
                      </a:lnTo>
                      <a:lnTo>
                        <a:pt x="f294" y="f171"/>
                      </a:lnTo>
                      <a:lnTo>
                        <a:pt x="f295" y="f170"/>
                      </a:lnTo>
                      <a:lnTo>
                        <a:pt x="f295" y="f170"/>
                      </a:lnTo>
                      <a:lnTo>
                        <a:pt x="f295" y="f169"/>
                      </a:lnTo>
                      <a:lnTo>
                        <a:pt x="f296" y="f167"/>
                      </a:lnTo>
                      <a:lnTo>
                        <a:pt x="f297" y="f165"/>
                      </a:lnTo>
                      <a:lnTo>
                        <a:pt x="f298" y="f163"/>
                      </a:lnTo>
                      <a:lnTo>
                        <a:pt x="f299" y="f161"/>
                      </a:lnTo>
                      <a:lnTo>
                        <a:pt x="f300" y="f37"/>
                      </a:lnTo>
                      <a:lnTo>
                        <a:pt x="f300" y="f37"/>
                      </a:lnTo>
                      <a:lnTo>
                        <a:pt x="f301" y="f158"/>
                      </a:lnTo>
                      <a:lnTo>
                        <a:pt x="f302" y="f156"/>
                      </a:lnTo>
                      <a:lnTo>
                        <a:pt x="f303" y="f154"/>
                      </a:lnTo>
                      <a:lnTo>
                        <a:pt x="f304" y="f152"/>
                      </a:lnTo>
                      <a:lnTo>
                        <a:pt x="f305" y="f150"/>
                      </a:lnTo>
                      <a:lnTo>
                        <a:pt x="f305" y="f148"/>
                      </a:lnTo>
                      <a:lnTo>
                        <a:pt x="f306" y="f147"/>
                      </a:lnTo>
                      <a:lnTo>
                        <a:pt x="f307" y="f145"/>
                      </a:lnTo>
                      <a:lnTo>
                        <a:pt x="f307" y="f144"/>
                      </a:lnTo>
                      <a:lnTo>
                        <a:pt x="f307" y="f144"/>
                      </a:lnTo>
                      <a:lnTo>
                        <a:pt x="f308" y="f142"/>
                      </a:lnTo>
                      <a:lnTo>
                        <a:pt x="f309" y="f141"/>
                      </a:lnTo>
                      <a:lnTo>
                        <a:pt x="f309" y="f140"/>
                      </a:lnTo>
                      <a:lnTo>
                        <a:pt x="f309" y="f140"/>
                      </a:lnTo>
                      <a:lnTo>
                        <a:pt x="f308" y="f138"/>
                      </a:lnTo>
                      <a:lnTo>
                        <a:pt x="f310" y="f136"/>
                      </a:lnTo>
                      <a:lnTo>
                        <a:pt x="f311" y="f134"/>
                      </a:lnTo>
                      <a:lnTo>
                        <a:pt x="f312" y="f132"/>
                      </a:lnTo>
                      <a:lnTo>
                        <a:pt x="f312" y="f132"/>
                      </a:lnTo>
                      <a:lnTo>
                        <a:pt x="f294" y="f131"/>
                      </a:lnTo>
                      <a:lnTo>
                        <a:pt x="f7" y="f129"/>
                      </a:lnTo>
                      <a:lnTo>
                        <a:pt x="f7" y="f129"/>
                      </a:lnTo>
                      <a:lnTo>
                        <a:pt x="f218" y="f86"/>
                      </a:lnTo>
                      <a:lnTo>
                        <a:pt x="f259" y="f89"/>
                      </a:lnTo>
                      <a:lnTo>
                        <a:pt x="f313" y="f125"/>
                      </a:lnTo>
                      <a:lnTo>
                        <a:pt x="f285" y="f124"/>
                      </a:lnTo>
                      <a:lnTo>
                        <a:pt x="f312" y="f122"/>
                      </a:lnTo>
                      <a:lnTo>
                        <a:pt x="f314" y="f120"/>
                      </a:lnTo>
                      <a:lnTo>
                        <a:pt x="f315" y="f118"/>
                      </a:lnTo>
                      <a:lnTo>
                        <a:pt x="f316" y="f116"/>
                      </a:lnTo>
                      <a:lnTo>
                        <a:pt x="f317" y="f114"/>
                      </a:lnTo>
                      <a:lnTo>
                        <a:pt x="f318" y="f112"/>
                      </a:lnTo>
                      <a:lnTo>
                        <a:pt x="f319" y="f110"/>
                      </a:lnTo>
                      <a:lnTo>
                        <a:pt x="f320" y="f108"/>
                      </a:lnTo>
                      <a:lnTo>
                        <a:pt x="f25" y="f106"/>
                      </a:lnTo>
                      <a:lnTo>
                        <a:pt x="f321" y="f105"/>
                      </a:lnTo>
                      <a:lnTo>
                        <a:pt x="f322" y="f103"/>
                      </a:lnTo>
                      <a:lnTo>
                        <a:pt x="f6" y="f102"/>
                      </a:lnTo>
                      <a:lnTo>
                        <a:pt x="f8" y="f9"/>
                      </a:lnTo>
                      <a:close/>
                      <a:moveTo>
                        <a:pt x="f258" y="f323"/>
                      </a:moveTo>
                      <a:lnTo>
                        <a:pt x="f258" y="f323"/>
                      </a:lnTo>
                      <a:lnTo>
                        <a:pt x="f258" y="f324"/>
                      </a:lnTo>
                      <a:lnTo>
                        <a:pt x="f258" y="f324"/>
                      </a:lnTo>
                      <a:lnTo>
                        <a:pt x="f258" y="f323"/>
                      </a:lnTo>
                      <a:close/>
                    </a:path>
                  </a:pathLst>
                </a:custGeom>
                <a:solidFill>
                  <a:srgbClr val="FFB666">
                    <a:alpha val="7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96" name="Group 48">
                <a:extLst>
                  <a:ext uri="{FF2B5EF4-FFF2-40B4-BE49-F238E27FC236}">
                    <a16:creationId xmlns:a16="http://schemas.microsoft.com/office/drawing/2014/main" id="{555E8453-A7D2-B15B-A016-7B4B6D9600F0}"/>
                  </a:ext>
                </a:extLst>
              </p:cNvPr>
              <p:cNvGrpSpPr/>
              <p:nvPr/>
            </p:nvGrpSpPr>
            <p:grpSpPr>
              <a:xfrm>
                <a:off x="0" y="685790"/>
                <a:ext cx="1312804" cy="1509326"/>
                <a:chOff x="0" y="685790"/>
                <a:chExt cx="1312804" cy="1509326"/>
              </a:xfrm>
            </p:grpSpPr>
            <p:sp>
              <p:nvSpPr>
                <p:cNvPr id="97" name="Freeform 42">
                  <a:extLst>
                    <a:ext uri="{FF2B5EF4-FFF2-40B4-BE49-F238E27FC236}">
                      <a16:creationId xmlns:a16="http://schemas.microsoft.com/office/drawing/2014/main" id="{1843DB33-9DA3-391A-CCF3-72DAD339201D}"/>
                    </a:ext>
                  </a:extLst>
                </p:cNvPr>
                <p:cNvSpPr/>
                <p:nvPr/>
              </p:nvSpPr>
              <p:spPr>
                <a:xfrm>
                  <a:off x="388107" y="1443846"/>
                  <a:ext cx="356332" cy="19292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14"/>
                    <a:gd name="f7" fmla="val 170"/>
                    <a:gd name="f8" fmla="val 168"/>
                    <a:gd name="f9" fmla="val 166"/>
                    <a:gd name="f10" fmla="val 300"/>
                    <a:gd name="f11" fmla="val 158"/>
                    <a:gd name="f12" fmla="val 58"/>
                    <a:gd name="f13" fmla="val 22"/>
                    <a:gd name="f14" fmla="val 34"/>
                    <a:gd name="f15" fmla="val 8"/>
                    <a:gd name="f16" fmla="val 2"/>
                    <a:gd name="f17" fmla="val 4"/>
                    <a:gd name="f18" fmla="val 6"/>
                    <a:gd name="f19" fmla="val 12"/>
                    <a:gd name="f20" fmla="val 16"/>
                    <a:gd name="f21" fmla="val 14"/>
                    <a:gd name="f22" fmla="val 28"/>
                    <a:gd name="f23" fmla="val 18"/>
                    <a:gd name="f24" fmla="val 40"/>
                    <a:gd name="f25" fmla="val 24"/>
                    <a:gd name="f26" fmla="val 298"/>
                    <a:gd name="f27" fmla="val 162"/>
                    <a:gd name="f28" fmla="val 308"/>
                    <a:gd name="f29" fmla="+- 0 0 -90"/>
                    <a:gd name="f30" fmla="*/ f3 1 314"/>
                    <a:gd name="f31" fmla="*/ f4 1 170"/>
                    <a:gd name="f32" fmla="+- f7 0 f5"/>
                    <a:gd name="f33" fmla="+- f6 0 f5"/>
                    <a:gd name="f34" fmla="*/ f29 f0 1"/>
                    <a:gd name="f35" fmla="*/ f33 1 314"/>
                    <a:gd name="f36" fmla="*/ f32 1 170"/>
                    <a:gd name="f37" fmla="*/ 314 f33 1"/>
                    <a:gd name="f38" fmla="*/ 170 f32 1"/>
                    <a:gd name="f39" fmla="*/ 168 f32 1"/>
                    <a:gd name="f40" fmla="*/ 166 f32 1"/>
                    <a:gd name="f41" fmla="*/ 300 f33 1"/>
                    <a:gd name="f42" fmla="*/ 158 f32 1"/>
                    <a:gd name="f43" fmla="*/ 58 f33 1"/>
                    <a:gd name="f44" fmla="*/ 22 f32 1"/>
                    <a:gd name="f45" fmla="*/ 34 f33 1"/>
                    <a:gd name="f46" fmla="*/ 8 f32 1"/>
                    <a:gd name="f47" fmla="*/ 22 f33 1"/>
                    <a:gd name="f48" fmla="*/ 2 f32 1"/>
                    <a:gd name="f49" fmla="*/ 8 f33 1"/>
                    <a:gd name="f50" fmla="*/ 0 f32 1"/>
                    <a:gd name="f51" fmla="*/ 4 f33 1"/>
                    <a:gd name="f52" fmla="*/ 2 f33 1"/>
                    <a:gd name="f53" fmla="*/ 0 f33 1"/>
                    <a:gd name="f54" fmla="*/ 4 f32 1"/>
                    <a:gd name="f55" fmla="*/ 6 f32 1"/>
                    <a:gd name="f56" fmla="*/ 12 f32 1"/>
                    <a:gd name="f57" fmla="*/ 16 f33 1"/>
                    <a:gd name="f58" fmla="*/ 14 f32 1"/>
                    <a:gd name="f59" fmla="*/ 28 f33 1"/>
                    <a:gd name="f60" fmla="*/ 18 f32 1"/>
                    <a:gd name="f61" fmla="*/ 40 f33 1"/>
                    <a:gd name="f62" fmla="*/ 24 f32 1"/>
                    <a:gd name="f63" fmla="*/ 298 f33 1"/>
                    <a:gd name="f64" fmla="*/ 162 f32 1"/>
                    <a:gd name="f65" fmla="*/ 308 f33 1"/>
                    <a:gd name="f66" fmla="*/ f34 1 f2"/>
                    <a:gd name="f67" fmla="*/ f37 1 314"/>
                    <a:gd name="f68" fmla="*/ f38 1 170"/>
                    <a:gd name="f69" fmla="*/ f39 1 170"/>
                    <a:gd name="f70" fmla="*/ f40 1 170"/>
                    <a:gd name="f71" fmla="*/ f41 1 314"/>
                    <a:gd name="f72" fmla="*/ f42 1 170"/>
                    <a:gd name="f73" fmla="*/ f43 1 314"/>
                    <a:gd name="f74" fmla="*/ f44 1 170"/>
                    <a:gd name="f75" fmla="*/ f45 1 314"/>
                    <a:gd name="f76" fmla="*/ f46 1 170"/>
                    <a:gd name="f77" fmla="*/ f47 1 314"/>
                    <a:gd name="f78" fmla="*/ f48 1 170"/>
                    <a:gd name="f79" fmla="*/ f49 1 314"/>
                    <a:gd name="f80" fmla="*/ f50 1 170"/>
                    <a:gd name="f81" fmla="*/ f51 1 314"/>
                    <a:gd name="f82" fmla="*/ f52 1 314"/>
                    <a:gd name="f83" fmla="*/ f53 1 314"/>
                    <a:gd name="f84" fmla="*/ f54 1 170"/>
                    <a:gd name="f85" fmla="*/ f55 1 170"/>
                    <a:gd name="f86" fmla="*/ f56 1 170"/>
                    <a:gd name="f87" fmla="*/ f57 1 314"/>
                    <a:gd name="f88" fmla="*/ f58 1 170"/>
                    <a:gd name="f89" fmla="*/ f59 1 314"/>
                    <a:gd name="f90" fmla="*/ f60 1 170"/>
                    <a:gd name="f91" fmla="*/ f61 1 314"/>
                    <a:gd name="f92" fmla="*/ f62 1 170"/>
                    <a:gd name="f93" fmla="*/ f63 1 314"/>
                    <a:gd name="f94" fmla="*/ f64 1 170"/>
                    <a:gd name="f95" fmla="*/ f65 1 314"/>
                    <a:gd name="f96" fmla="*/ 0 1 f35"/>
                    <a:gd name="f97" fmla="*/ f6 1 f35"/>
                    <a:gd name="f98" fmla="*/ 0 1 f36"/>
                    <a:gd name="f99" fmla="*/ f7 1 f36"/>
                    <a:gd name="f100" fmla="+- f66 0 f1"/>
                    <a:gd name="f101" fmla="*/ f67 1 f35"/>
                    <a:gd name="f102" fmla="*/ f68 1 f36"/>
                    <a:gd name="f103" fmla="*/ f69 1 f36"/>
                    <a:gd name="f104" fmla="*/ f70 1 f36"/>
                    <a:gd name="f105" fmla="*/ f71 1 f35"/>
                    <a:gd name="f106" fmla="*/ f72 1 f36"/>
                    <a:gd name="f107" fmla="*/ f73 1 f35"/>
                    <a:gd name="f108" fmla="*/ f74 1 f36"/>
                    <a:gd name="f109" fmla="*/ f75 1 f35"/>
                    <a:gd name="f110" fmla="*/ f76 1 f36"/>
                    <a:gd name="f111" fmla="*/ f77 1 f35"/>
                    <a:gd name="f112" fmla="*/ f78 1 f36"/>
                    <a:gd name="f113" fmla="*/ f79 1 f35"/>
                    <a:gd name="f114" fmla="*/ f80 1 f36"/>
                    <a:gd name="f115" fmla="*/ f81 1 f35"/>
                    <a:gd name="f116" fmla="*/ f82 1 f35"/>
                    <a:gd name="f117" fmla="*/ f83 1 f35"/>
                    <a:gd name="f118" fmla="*/ f84 1 f36"/>
                    <a:gd name="f119" fmla="*/ f85 1 f36"/>
                    <a:gd name="f120" fmla="*/ f86 1 f36"/>
                    <a:gd name="f121" fmla="*/ f87 1 f35"/>
                    <a:gd name="f122" fmla="*/ f88 1 f36"/>
                    <a:gd name="f123" fmla="*/ f89 1 f35"/>
                    <a:gd name="f124" fmla="*/ f90 1 f36"/>
                    <a:gd name="f125" fmla="*/ f91 1 f35"/>
                    <a:gd name="f126" fmla="*/ f92 1 f36"/>
                    <a:gd name="f127" fmla="*/ f93 1 f35"/>
                    <a:gd name="f128" fmla="*/ f94 1 f36"/>
                    <a:gd name="f129" fmla="*/ f95 1 f35"/>
                    <a:gd name="f130" fmla="*/ f96 f30 1"/>
                    <a:gd name="f131" fmla="*/ f97 f30 1"/>
                    <a:gd name="f132" fmla="*/ f99 f31 1"/>
                    <a:gd name="f133" fmla="*/ f98 f31 1"/>
                    <a:gd name="f134" fmla="*/ f101 f30 1"/>
                    <a:gd name="f135" fmla="*/ f102 f31 1"/>
                    <a:gd name="f136" fmla="*/ f103 f31 1"/>
                    <a:gd name="f137" fmla="*/ f104 f31 1"/>
                    <a:gd name="f138" fmla="*/ f105 f30 1"/>
                    <a:gd name="f139" fmla="*/ f106 f31 1"/>
                    <a:gd name="f140" fmla="*/ f107 f30 1"/>
                    <a:gd name="f141" fmla="*/ f108 f31 1"/>
                    <a:gd name="f142" fmla="*/ f109 f30 1"/>
                    <a:gd name="f143" fmla="*/ f110 f31 1"/>
                    <a:gd name="f144" fmla="*/ f111 f30 1"/>
                    <a:gd name="f145" fmla="*/ f112 f31 1"/>
                    <a:gd name="f146" fmla="*/ f113 f30 1"/>
                    <a:gd name="f147" fmla="*/ f114 f31 1"/>
                    <a:gd name="f148" fmla="*/ f115 f30 1"/>
                    <a:gd name="f149" fmla="*/ f116 f30 1"/>
                    <a:gd name="f150" fmla="*/ f117 f30 1"/>
                    <a:gd name="f151" fmla="*/ f118 f31 1"/>
                    <a:gd name="f152" fmla="*/ f119 f31 1"/>
                    <a:gd name="f153" fmla="*/ f120 f31 1"/>
                    <a:gd name="f154" fmla="*/ f121 f30 1"/>
                    <a:gd name="f155" fmla="*/ f122 f31 1"/>
                    <a:gd name="f156" fmla="*/ f123 f30 1"/>
                    <a:gd name="f157" fmla="*/ f124 f31 1"/>
                    <a:gd name="f158" fmla="*/ f125 f30 1"/>
                    <a:gd name="f159" fmla="*/ f126 f31 1"/>
                    <a:gd name="f160" fmla="*/ f127 f30 1"/>
                    <a:gd name="f161" fmla="*/ f128 f31 1"/>
                    <a:gd name="f162" fmla="*/ f129 f3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100">
                      <a:pos x="f134" y="f135"/>
                    </a:cxn>
                    <a:cxn ang="f100">
                      <a:pos x="f134" y="f135"/>
                    </a:cxn>
                    <a:cxn ang="f100">
                      <a:pos x="f134" y="f136"/>
                    </a:cxn>
                    <a:cxn ang="f100">
                      <a:pos x="f134" y="f137"/>
                    </a:cxn>
                    <a:cxn ang="f100">
                      <a:pos x="f134" y="f137"/>
                    </a:cxn>
                    <a:cxn ang="f100">
                      <a:pos x="f138" y="f139"/>
                    </a:cxn>
                    <a:cxn ang="f100">
                      <a:pos x="f140" y="f141"/>
                    </a:cxn>
                    <a:cxn ang="f100">
                      <a:pos x="f140" y="f141"/>
                    </a:cxn>
                    <a:cxn ang="f100">
                      <a:pos x="f142" y="f143"/>
                    </a:cxn>
                    <a:cxn ang="f100">
                      <a:pos x="f142" y="f143"/>
                    </a:cxn>
                    <a:cxn ang="f100">
                      <a:pos x="f144" y="f145"/>
                    </a:cxn>
                    <a:cxn ang="f100">
                      <a:pos x="f146" y="f147"/>
                    </a:cxn>
                    <a:cxn ang="f100">
                      <a:pos x="f146" y="f147"/>
                    </a:cxn>
                    <a:cxn ang="f100">
                      <a:pos x="f148" y="f147"/>
                    </a:cxn>
                    <a:cxn ang="f100">
                      <a:pos x="f149" y="f145"/>
                    </a:cxn>
                    <a:cxn ang="f100">
                      <a:pos x="f150" y="f151"/>
                    </a:cxn>
                    <a:cxn ang="f100">
                      <a:pos x="f149" y="f152"/>
                    </a:cxn>
                    <a:cxn ang="f100">
                      <a:pos x="f149" y="f152"/>
                    </a:cxn>
                    <a:cxn ang="f100">
                      <a:pos x="f146" y="f153"/>
                    </a:cxn>
                    <a:cxn ang="f100">
                      <a:pos x="f154" y="f155"/>
                    </a:cxn>
                    <a:cxn ang="f100">
                      <a:pos x="f154" y="f155"/>
                    </a:cxn>
                    <a:cxn ang="f100">
                      <a:pos x="f156" y="f157"/>
                    </a:cxn>
                    <a:cxn ang="f100">
                      <a:pos x="f158" y="f159"/>
                    </a:cxn>
                    <a:cxn ang="f100">
                      <a:pos x="f160" y="f161"/>
                    </a:cxn>
                    <a:cxn ang="f100">
                      <a:pos x="f160" y="f161"/>
                    </a:cxn>
                    <a:cxn ang="f100">
                      <a:pos x="f162" y="f136"/>
                    </a:cxn>
                    <a:cxn ang="f100">
                      <a:pos x="f134" y="f135"/>
                    </a:cxn>
                    <a:cxn ang="f100">
                      <a:pos x="f134" y="f135"/>
                    </a:cxn>
                  </a:cxnLst>
                  <a:rect l="f130" t="f133" r="f131" b="f132"/>
                  <a:pathLst>
                    <a:path w="314" h="170">
                      <a:moveTo>
                        <a:pt x="f6" y="f7"/>
                      </a:moveTo>
                      <a:lnTo>
                        <a:pt x="f6" y="f7"/>
                      </a:lnTo>
                      <a:lnTo>
                        <a:pt x="f6" y="f8"/>
                      </a:lnTo>
                      <a:lnTo>
                        <a:pt x="f6" y="f9"/>
                      </a:lnTo>
                      <a:lnTo>
                        <a:pt x="f6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3" y="f16"/>
                      </a:lnTo>
                      <a:lnTo>
                        <a:pt x="f15" y="f5"/>
                      </a:lnTo>
                      <a:lnTo>
                        <a:pt x="f15" y="f5"/>
                      </a:lnTo>
                      <a:lnTo>
                        <a:pt x="f17" y="f5"/>
                      </a:lnTo>
                      <a:lnTo>
                        <a:pt x="f16" y="f16"/>
                      </a:lnTo>
                      <a:lnTo>
                        <a:pt x="f5" y="f17"/>
                      </a:lnTo>
                      <a:lnTo>
                        <a:pt x="f16" y="f18"/>
                      </a:lnTo>
                      <a:lnTo>
                        <a:pt x="f16" y="f18"/>
                      </a:lnTo>
                      <a:lnTo>
                        <a:pt x="f15" y="f19"/>
                      </a:lnTo>
                      <a:lnTo>
                        <a:pt x="f20" y="f21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7"/>
                      </a:lnTo>
                      <a:lnTo>
                        <a:pt x="f28" y="f8"/>
                      </a:lnTo>
                      <a:lnTo>
                        <a:pt x="f6" y="f7"/>
                      </a:lnTo>
                      <a:lnTo>
                        <a:pt x="f6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98" name="Freeform 43">
                  <a:extLst>
                    <a:ext uri="{FF2B5EF4-FFF2-40B4-BE49-F238E27FC236}">
                      <a16:creationId xmlns:a16="http://schemas.microsoft.com/office/drawing/2014/main" id="{0A4DAEC3-0551-8BE3-E2A6-C8F265C37E41}"/>
                    </a:ext>
                  </a:extLst>
                </p:cNvPr>
                <p:cNvSpPr/>
                <p:nvPr/>
              </p:nvSpPr>
              <p:spPr>
                <a:xfrm>
                  <a:off x="751252" y="1641302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99" name="Freeform 44">
                  <a:extLst>
                    <a:ext uri="{FF2B5EF4-FFF2-40B4-BE49-F238E27FC236}">
                      <a16:creationId xmlns:a16="http://schemas.microsoft.com/office/drawing/2014/main" id="{D64568AA-B94C-FEDF-5C1F-7D4BAED6690A}"/>
                    </a:ext>
                  </a:extLst>
                </p:cNvPr>
                <p:cNvSpPr/>
                <p:nvPr/>
              </p:nvSpPr>
              <p:spPr>
                <a:xfrm>
                  <a:off x="760332" y="1225963"/>
                  <a:ext cx="43123" cy="40172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8"/>
                    <a:gd name="f7" fmla="val 354"/>
                    <a:gd name="f8" fmla="val 2"/>
                    <a:gd name="f9" fmla="val 352"/>
                    <a:gd name="f10" fmla="val 4"/>
                    <a:gd name="f11" fmla="val 346"/>
                    <a:gd name="f12" fmla="val 6"/>
                    <a:gd name="f13" fmla="val 336"/>
                    <a:gd name="f14" fmla="val 32"/>
                    <a:gd name="f15" fmla="val 44"/>
                    <a:gd name="f16" fmla="val 34"/>
                    <a:gd name="f17" fmla="val 30"/>
                    <a:gd name="f18" fmla="val 36"/>
                    <a:gd name="f19" fmla="val 20"/>
                    <a:gd name="f20" fmla="val 10"/>
                    <a:gd name="f21" fmla="val 28"/>
                    <a:gd name="f22" fmla="val 24"/>
                    <a:gd name="f23" fmla="val 16"/>
                    <a:gd name="f24" fmla="val 22"/>
                    <a:gd name="f25" fmla="val 58"/>
                    <a:gd name="f26" fmla="val 334"/>
                    <a:gd name="f27" fmla="+- 0 0 -90"/>
                    <a:gd name="f28" fmla="*/ f3 1 38"/>
                    <a:gd name="f29" fmla="*/ f4 1 354"/>
                    <a:gd name="f30" fmla="+- f7 0 f5"/>
                    <a:gd name="f31" fmla="+- f6 0 f5"/>
                    <a:gd name="f32" fmla="*/ f27 f0 1"/>
                    <a:gd name="f33" fmla="*/ f31 1 38"/>
                    <a:gd name="f34" fmla="*/ f30 1 354"/>
                    <a:gd name="f35" fmla="*/ 2 f31 1"/>
                    <a:gd name="f36" fmla="*/ 352 f30 1"/>
                    <a:gd name="f37" fmla="*/ 4 f31 1"/>
                    <a:gd name="f38" fmla="*/ 346 f30 1"/>
                    <a:gd name="f39" fmla="*/ 6 f31 1"/>
                    <a:gd name="f40" fmla="*/ 336 f30 1"/>
                    <a:gd name="f41" fmla="*/ 32 f31 1"/>
                    <a:gd name="f42" fmla="*/ 44 f30 1"/>
                    <a:gd name="f43" fmla="*/ 34 f31 1"/>
                    <a:gd name="f44" fmla="*/ 30 f30 1"/>
                    <a:gd name="f45" fmla="*/ 36 f31 1"/>
                    <a:gd name="f46" fmla="*/ 20 f30 1"/>
                    <a:gd name="f47" fmla="*/ 38 f31 1"/>
                    <a:gd name="f48" fmla="*/ 10 f30 1"/>
                    <a:gd name="f49" fmla="*/ 2 f30 1"/>
                    <a:gd name="f50" fmla="*/ 0 f30 1"/>
                    <a:gd name="f51" fmla="*/ 28 f31 1"/>
                    <a:gd name="f52" fmla="*/ 4 f30 1"/>
                    <a:gd name="f53" fmla="*/ 24 f31 1"/>
                    <a:gd name="f54" fmla="*/ 16 f30 1"/>
                    <a:gd name="f55" fmla="*/ 22 f31 1"/>
                    <a:gd name="f56" fmla="*/ 20 f31 1"/>
                    <a:gd name="f57" fmla="*/ 58 f30 1"/>
                    <a:gd name="f58" fmla="*/ 0 f31 1"/>
                    <a:gd name="f59" fmla="*/ 334 f30 1"/>
                    <a:gd name="f60" fmla="*/ 354 f30 1"/>
                    <a:gd name="f61" fmla="*/ f32 1 f2"/>
                    <a:gd name="f62" fmla="*/ f35 1 38"/>
                    <a:gd name="f63" fmla="*/ f36 1 354"/>
                    <a:gd name="f64" fmla="*/ f37 1 38"/>
                    <a:gd name="f65" fmla="*/ f38 1 354"/>
                    <a:gd name="f66" fmla="*/ f39 1 38"/>
                    <a:gd name="f67" fmla="*/ f40 1 354"/>
                    <a:gd name="f68" fmla="*/ f41 1 38"/>
                    <a:gd name="f69" fmla="*/ f42 1 354"/>
                    <a:gd name="f70" fmla="*/ f43 1 38"/>
                    <a:gd name="f71" fmla="*/ f44 1 354"/>
                    <a:gd name="f72" fmla="*/ f45 1 38"/>
                    <a:gd name="f73" fmla="*/ f46 1 354"/>
                    <a:gd name="f74" fmla="*/ f47 1 38"/>
                    <a:gd name="f75" fmla="*/ f48 1 354"/>
                    <a:gd name="f76" fmla="*/ f49 1 354"/>
                    <a:gd name="f77" fmla="*/ f50 1 354"/>
                    <a:gd name="f78" fmla="*/ f51 1 38"/>
                    <a:gd name="f79" fmla="*/ f52 1 354"/>
                    <a:gd name="f80" fmla="*/ f53 1 38"/>
                    <a:gd name="f81" fmla="*/ f54 1 354"/>
                    <a:gd name="f82" fmla="*/ f55 1 38"/>
                    <a:gd name="f83" fmla="*/ f56 1 38"/>
                    <a:gd name="f84" fmla="*/ f57 1 354"/>
                    <a:gd name="f85" fmla="*/ f58 1 38"/>
                    <a:gd name="f86" fmla="*/ f59 1 354"/>
                    <a:gd name="f87" fmla="*/ f60 1 354"/>
                    <a:gd name="f88" fmla="*/ 0 1 f33"/>
                    <a:gd name="f89" fmla="*/ f6 1 f33"/>
                    <a:gd name="f90" fmla="*/ 0 1 f34"/>
                    <a:gd name="f91" fmla="*/ f7 1 f34"/>
                    <a:gd name="f92" fmla="+- f61 0 f1"/>
                    <a:gd name="f93" fmla="*/ f62 1 f33"/>
                    <a:gd name="f94" fmla="*/ f63 1 f34"/>
                    <a:gd name="f95" fmla="*/ f64 1 f33"/>
                    <a:gd name="f96" fmla="*/ f65 1 f34"/>
                    <a:gd name="f97" fmla="*/ f66 1 f33"/>
                    <a:gd name="f98" fmla="*/ f67 1 f34"/>
                    <a:gd name="f99" fmla="*/ f68 1 f33"/>
                    <a:gd name="f100" fmla="*/ f69 1 f34"/>
                    <a:gd name="f101" fmla="*/ f70 1 f33"/>
                    <a:gd name="f102" fmla="*/ f71 1 f34"/>
                    <a:gd name="f103" fmla="*/ f72 1 f33"/>
                    <a:gd name="f104" fmla="*/ f73 1 f34"/>
                    <a:gd name="f105" fmla="*/ f74 1 f33"/>
                    <a:gd name="f106" fmla="*/ f75 1 f34"/>
                    <a:gd name="f107" fmla="*/ f76 1 f34"/>
                    <a:gd name="f108" fmla="*/ f77 1 f34"/>
                    <a:gd name="f109" fmla="*/ f78 1 f33"/>
                    <a:gd name="f110" fmla="*/ f79 1 f34"/>
                    <a:gd name="f111" fmla="*/ f80 1 f33"/>
                    <a:gd name="f112" fmla="*/ f81 1 f34"/>
                    <a:gd name="f113" fmla="*/ f82 1 f33"/>
                    <a:gd name="f114" fmla="*/ f83 1 f33"/>
                    <a:gd name="f115" fmla="*/ f84 1 f34"/>
                    <a:gd name="f116" fmla="*/ f85 1 f33"/>
                    <a:gd name="f117" fmla="*/ f86 1 f34"/>
                    <a:gd name="f118" fmla="*/ f87 1 f34"/>
                    <a:gd name="f119" fmla="*/ f88 f28 1"/>
                    <a:gd name="f120" fmla="*/ f89 f28 1"/>
                    <a:gd name="f121" fmla="*/ f91 f29 1"/>
                    <a:gd name="f122" fmla="*/ f90 f29 1"/>
                    <a:gd name="f123" fmla="*/ f93 f28 1"/>
                    <a:gd name="f124" fmla="*/ f94 f29 1"/>
                    <a:gd name="f125" fmla="*/ f95 f28 1"/>
                    <a:gd name="f126" fmla="*/ f96 f29 1"/>
                    <a:gd name="f127" fmla="*/ f97 f28 1"/>
                    <a:gd name="f128" fmla="*/ f98 f29 1"/>
                    <a:gd name="f129" fmla="*/ f99 f28 1"/>
                    <a:gd name="f130" fmla="*/ f100 f29 1"/>
                    <a:gd name="f131" fmla="*/ f101 f28 1"/>
                    <a:gd name="f132" fmla="*/ f102 f29 1"/>
                    <a:gd name="f133" fmla="*/ f103 f28 1"/>
                    <a:gd name="f134" fmla="*/ f104 f29 1"/>
                    <a:gd name="f135" fmla="*/ f105 f28 1"/>
                    <a:gd name="f136" fmla="*/ f106 f29 1"/>
                    <a:gd name="f137" fmla="*/ f107 f29 1"/>
                    <a:gd name="f138" fmla="*/ f108 f29 1"/>
                    <a:gd name="f139" fmla="*/ f109 f28 1"/>
                    <a:gd name="f140" fmla="*/ f110 f29 1"/>
                    <a:gd name="f141" fmla="*/ f111 f28 1"/>
                    <a:gd name="f142" fmla="*/ f112 f29 1"/>
                    <a:gd name="f143" fmla="*/ f113 f28 1"/>
                    <a:gd name="f144" fmla="*/ f114 f28 1"/>
                    <a:gd name="f145" fmla="*/ f115 f29 1"/>
                    <a:gd name="f146" fmla="*/ f116 f28 1"/>
                    <a:gd name="f147" fmla="*/ f117 f29 1"/>
                    <a:gd name="f148" fmla="*/ f118 f2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92">
                      <a:pos x="f123" y="f124"/>
                    </a:cxn>
                    <a:cxn ang="f92">
                      <a:pos x="f123" y="f124"/>
                    </a:cxn>
                    <a:cxn ang="f92">
                      <a:pos x="f125" y="f126"/>
                    </a:cxn>
                    <a:cxn ang="f92">
                      <a:pos x="f127" y="f128"/>
                    </a:cxn>
                    <a:cxn ang="f92">
                      <a:pos x="f129" y="f130"/>
                    </a:cxn>
                    <a:cxn ang="f92">
                      <a:pos x="f129" y="f130"/>
                    </a:cxn>
                    <a:cxn ang="f92">
                      <a:pos x="f131" y="f132"/>
                    </a:cxn>
                    <a:cxn ang="f92">
                      <a:pos x="f133" y="f134"/>
                    </a:cxn>
                    <a:cxn ang="f92">
                      <a:pos x="f133" y="f134"/>
                    </a:cxn>
                    <a:cxn ang="f92">
                      <a:pos x="f135" y="f136"/>
                    </a:cxn>
                    <a:cxn ang="f92">
                      <a:pos x="f135" y="f137"/>
                    </a:cxn>
                    <a:cxn ang="f92">
                      <a:pos x="f135" y="f137"/>
                    </a:cxn>
                    <a:cxn ang="f92">
                      <a:pos x="f133" y="f138"/>
                    </a:cxn>
                    <a:cxn ang="f92">
                      <a:pos x="f131" y="f138"/>
                    </a:cxn>
                    <a:cxn ang="f92">
                      <a:pos x="f129" y="f138"/>
                    </a:cxn>
                    <a:cxn ang="f92">
                      <a:pos x="f139" y="f140"/>
                    </a:cxn>
                    <a:cxn ang="f92">
                      <a:pos x="f139" y="f140"/>
                    </a:cxn>
                    <a:cxn ang="f92">
                      <a:pos x="f141" y="f142"/>
                    </a:cxn>
                    <a:cxn ang="f92">
                      <a:pos x="f143" y="f132"/>
                    </a:cxn>
                    <a:cxn ang="f92">
                      <a:pos x="f143" y="f132"/>
                    </a:cxn>
                    <a:cxn ang="f92">
                      <a:pos x="f144" y="f145"/>
                    </a:cxn>
                    <a:cxn ang="f92">
                      <a:pos x="f146" y="f147"/>
                    </a:cxn>
                    <a:cxn ang="f92">
                      <a:pos x="f146" y="f147"/>
                    </a:cxn>
                    <a:cxn ang="f92">
                      <a:pos x="f146" y="f124"/>
                    </a:cxn>
                    <a:cxn ang="f92">
                      <a:pos x="f146" y="f124"/>
                    </a:cxn>
                    <a:cxn ang="f92">
                      <a:pos x="f146" y="f148"/>
                    </a:cxn>
                    <a:cxn ang="f92">
                      <a:pos x="f146" y="f148"/>
                    </a:cxn>
                    <a:cxn ang="f92">
                      <a:pos x="f123" y="f124"/>
                    </a:cxn>
                    <a:cxn ang="f92">
                      <a:pos x="f123" y="f124"/>
                    </a:cxn>
                  </a:cxnLst>
                  <a:rect l="f119" t="f122" r="f120" b="f121"/>
                  <a:pathLst>
                    <a:path w="38" h="354">
                      <a:moveTo>
                        <a:pt x="f8" y="f9"/>
                      </a:move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6" y="f20"/>
                      </a:lnTo>
                      <a:lnTo>
                        <a:pt x="f6" y="f8"/>
                      </a:lnTo>
                      <a:lnTo>
                        <a:pt x="f6" y="f8"/>
                      </a:lnTo>
                      <a:lnTo>
                        <a:pt x="f18" y="f5"/>
                      </a:lnTo>
                      <a:lnTo>
                        <a:pt x="f16" y="f5"/>
                      </a:lnTo>
                      <a:lnTo>
                        <a:pt x="f14" y="f5"/>
                      </a:lnTo>
                      <a:lnTo>
                        <a:pt x="f21" y="f10"/>
                      </a:lnTo>
                      <a:lnTo>
                        <a:pt x="f21" y="f10"/>
                      </a:lnTo>
                      <a:lnTo>
                        <a:pt x="f22" y="f23"/>
                      </a:lnTo>
                      <a:lnTo>
                        <a:pt x="f24" y="f17"/>
                      </a:lnTo>
                      <a:lnTo>
                        <a:pt x="f24" y="f17"/>
                      </a:lnTo>
                      <a:lnTo>
                        <a:pt x="f19" y="f25"/>
                      </a:lnTo>
                      <a:lnTo>
                        <a:pt x="f5" y="f26"/>
                      </a:lnTo>
                      <a:lnTo>
                        <a:pt x="f5" y="f26"/>
                      </a:lnTo>
                      <a:lnTo>
                        <a:pt x="f5" y="f9"/>
                      </a:lnTo>
                      <a:lnTo>
                        <a:pt x="f5" y="f9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9"/>
                      </a:lnTo>
                      <a:lnTo>
                        <a:pt x="f8" y="f9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00" name="Freeform 45">
                  <a:extLst>
                    <a:ext uri="{FF2B5EF4-FFF2-40B4-BE49-F238E27FC236}">
                      <a16:creationId xmlns:a16="http://schemas.microsoft.com/office/drawing/2014/main" id="{0CC5C671-B955-9766-3BB5-EEE6957D21E0}"/>
                    </a:ext>
                  </a:extLst>
                </p:cNvPr>
                <p:cNvSpPr/>
                <p:nvPr/>
              </p:nvSpPr>
              <p:spPr>
                <a:xfrm>
                  <a:off x="0" y="685790"/>
                  <a:ext cx="1312804" cy="1509326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1336"/>
                    <a:gd name="f8" fmla="val 1536"/>
                    <a:gd name="f9" fmla="val 1020"/>
                    <a:gd name="f10" fmla="val 1012"/>
                    <a:gd name="f11" fmla="val 1334"/>
                    <a:gd name="f12" fmla="val 1006"/>
                    <a:gd name="f13" fmla="val 1324"/>
                    <a:gd name="f14" fmla="val 968"/>
                    <a:gd name="f15" fmla="val 1326"/>
                    <a:gd name="f16" fmla="val 934"/>
                    <a:gd name="f17" fmla="val 1312"/>
                    <a:gd name="f18" fmla="val 908"/>
                    <a:gd name="f19" fmla="val 1308"/>
                    <a:gd name="f20" fmla="val 896"/>
                    <a:gd name="f21" fmla="val 1306"/>
                    <a:gd name="f22" fmla="val 886"/>
                    <a:gd name="f23" fmla="val 1300"/>
                    <a:gd name="f24" fmla="val 876"/>
                    <a:gd name="f25" fmla="val 1292"/>
                    <a:gd name="f26" fmla="val 868"/>
                    <a:gd name="f27" fmla="val 1282"/>
                    <a:gd name="f28" fmla="val 858"/>
                    <a:gd name="f29" fmla="val 1268"/>
                    <a:gd name="f30" fmla="val 846"/>
                    <a:gd name="f31" fmla="val 1194"/>
                    <a:gd name="f32" fmla="val 804"/>
                    <a:gd name="f33" fmla="val 1124"/>
                    <a:gd name="f34" fmla="val 788"/>
                    <a:gd name="f35" fmla="val 1108"/>
                    <a:gd name="f36" fmla="val 1082"/>
                    <a:gd name="f37" fmla="val 790"/>
                    <a:gd name="f38" fmla="val 800"/>
                    <a:gd name="f39" fmla="val 1148"/>
                    <a:gd name="f40" fmla="val 718"/>
                    <a:gd name="f41" fmla="val 1184"/>
                    <a:gd name="f42" fmla="val 692"/>
                    <a:gd name="f43" fmla="val 1220"/>
                    <a:gd name="f44" fmla="val 664"/>
                    <a:gd name="f45" fmla="val 1240"/>
                    <a:gd name="f46" fmla="val 634"/>
                    <a:gd name="f47" fmla="val 1254"/>
                    <a:gd name="f48" fmla="val 592"/>
                    <a:gd name="f49" fmla="val 1258"/>
                    <a:gd name="f50" fmla="val 536"/>
                    <a:gd name="f51" fmla="val 1252"/>
                    <a:gd name="f52" fmla="val 478"/>
                    <a:gd name="f53" fmla="val 1246"/>
                    <a:gd name="f54" fmla="val 442"/>
                    <a:gd name="f55" fmla="val 1214"/>
                    <a:gd name="f56" fmla="val 344"/>
                    <a:gd name="f57" fmla="val 1198"/>
                    <a:gd name="f58" fmla="val 280"/>
                    <a:gd name="f59" fmla="val 1150"/>
                    <a:gd name="f60" fmla="val 122"/>
                    <a:gd name="f61" fmla="val 1118"/>
                    <a:gd name="f62" fmla="val 46"/>
                    <a:gd name="f63" fmla="val 1102"/>
                    <a:gd name="f64" fmla="val 20"/>
                    <a:gd name="f65" fmla="val 18"/>
                    <a:gd name="f66" fmla="val 1100"/>
                    <a:gd name="f67" fmla="val 12"/>
                    <a:gd name="f68" fmla="val 1094"/>
                    <a:gd name="f69" fmla="val 6"/>
                    <a:gd name="f70" fmla="val 1084"/>
                    <a:gd name="f71" fmla="val 1044"/>
                    <a:gd name="f72" fmla="val 1028"/>
                    <a:gd name="f73" fmla="val 1014"/>
                    <a:gd name="f74" fmla="val 1000"/>
                    <a:gd name="f75" fmla="val 930"/>
                    <a:gd name="f76" fmla="val 90"/>
                    <a:gd name="f77" fmla="val 860"/>
                    <a:gd name="f78" fmla="val 190"/>
                    <a:gd name="f79" fmla="val 806"/>
                    <a:gd name="f80" fmla="val 322"/>
                    <a:gd name="f81" fmla="val 772"/>
                    <a:gd name="f82" fmla="val 740"/>
                    <a:gd name="f83" fmla="val 628"/>
                    <a:gd name="f84" fmla="val 732"/>
                    <a:gd name="f85" fmla="val 758"/>
                    <a:gd name="f86" fmla="val 730"/>
                    <a:gd name="f87" fmla="val 842"/>
                    <a:gd name="f88" fmla="val 870"/>
                    <a:gd name="f89" fmla="val 728"/>
                    <a:gd name="f90" fmla="val 864"/>
                    <a:gd name="f91" fmla="val 720"/>
                    <a:gd name="f92" fmla="val 708"/>
                    <a:gd name="f93" fmla="val 850"/>
                    <a:gd name="f94" fmla="val 844"/>
                    <a:gd name="f95" fmla="val 706"/>
                    <a:gd name="f96" fmla="val 836"/>
                    <a:gd name="f97" fmla="val 702"/>
                    <a:gd name="f98" fmla="val 830"/>
                    <a:gd name="f99" fmla="val 696"/>
                    <a:gd name="f100" fmla="val 828"/>
                    <a:gd name="f101" fmla="val 688"/>
                    <a:gd name="f102" fmla="val 826"/>
                    <a:gd name="f103" fmla="val 680"/>
                    <a:gd name="f104" fmla="val 678"/>
                    <a:gd name="f105" fmla="val 824"/>
                    <a:gd name="f106" fmla="val 674"/>
                    <a:gd name="f107" fmla="val 670"/>
                    <a:gd name="f108" fmla="val 662"/>
                    <a:gd name="f109" fmla="val 660"/>
                    <a:gd name="f110" fmla="val 832"/>
                    <a:gd name="f111" fmla="val 656"/>
                    <a:gd name="f112" fmla="val 834"/>
                    <a:gd name="f113" fmla="val 658"/>
                    <a:gd name="f114" fmla="val 654"/>
                    <a:gd name="f115" fmla="val 838"/>
                    <a:gd name="f116" fmla="val 650"/>
                    <a:gd name="f117" fmla="val 840"/>
                    <a:gd name="f118" fmla="val 644"/>
                    <a:gd name="f119" fmla="val 640"/>
                    <a:gd name="f120" fmla="val 856"/>
                    <a:gd name="f121" fmla="val 642"/>
                    <a:gd name="f122" fmla="val 646"/>
                    <a:gd name="f123" fmla="val 878"/>
                    <a:gd name="f124" fmla="val 648"/>
                    <a:gd name="f125" fmla="val 894"/>
                    <a:gd name="f126" fmla="val 904"/>
                    <a:gd name="f127" fmla="val 562"/>
                    <a:gd name="f128" fmla="val 848"/>
                    <a:gd name="f129" fmla="val 450"/>
                    <a:gd name="f130" fmla="val 784"/>
                    <a:gd name="f131" fmla="val 276"/>
                    <a:gd name="f132" fmla="val 158"/>
                    <a:gd name="f133" fmla="val 16"/>
                    <a:gd name="f134" fmla="val 1104"/>
                    <a:gd name="f135" fmla="val 44"/>
                    <a:gd name="f136" fmla="val 1130"/>
                    <a:gd name="f137" fmla="val 88"/>
                    <a:gd name="f138" fmla="val 1166"/>
                    <a:gd name="f139" fmla="val 138"/>
                    <a:gd name="f140" fmla="val 1206"/>
                    <a:gd name="f141" fmla="val 216"/>
                    <a:gd name="f142" fmla="val 258"/>
                    <a:gd name="f143" fmla="val 1190"/>
                    <a:gd name="f144" fmla="val 300"/>
                    <a:gd name="f145" fmla="val 1174"/>
                    <a:gd name="f146" fmla="val 440"/>
                    <a:gd name="f147" fmla="val 1114"/>
                    <a:gd name="f148" fmla="val 396"/>
                    <a:gd name="f149" fmla="val 1160"/>
                    <a:gd name="f150" fmla="val 380"/>
                    <a:gd name="f151" fmla="val 1180"/>
                    <a:gd name="f152" fmla="val 372"/>
                    <a:gd name="f153" fmla="val 1192"/>
                    <a:gd name="f154" fmla="val 348"/>
                    <a:gd name="f155" fmla="val 1260"/>
                    <a:gd name="f156" fmla="val 340"/>
                    <a:gd name="f157" fmla="val 1346"/>
                    <a:gd name="f158" fmla="val 1364"/>
                    <a:gd name="f159" fmla="val 346"/>
                    <a:gd name="f160" fmla="val 1378"/>
                    <a:gd name="f161" fmla="val 1390"/>
                    <a:gd name="f162" fmla="val 354"/>
                    <a:gd name="f163" fmla="val 1398"/>
                    <a:gd name="f164" fmla="val 1406"/>
                    <a:gd name="f165" fmla="val 368"/>
                    <a:gd name="f166" fmla="val 1416"/>
                    <a:gd name="f167" fmla="val 382"/>
                    <a:gd name="f168" fmla="val 1444"/>
                    <a:gd name="f169" fmla="val 412"/>
                    <a:gd name="f170" fmla="val 1460"/>
                    <a:gd name="f171" fmla="val 438"/>
                    <a:gd name="f172" fmla="val 1488"/>
                    <a:gd name="f173" fmla="val 1492"/>
                    <a:gd name="f174" fmla="val 446"/>
                    <a:gd name="f175" fmla="val 1496"/>
                    <a:gd name="f176" fmla="val 458"/>
                    <a:gd name="f177" fmla="val 1500"/>
                    <a:gd name="f178" fmla="val 464"/>
                    <a:gd name="f179" fmla="val 1502"/>
                    <a:gd name="f180" fmla="val 474"/>
                    <a:gd name="f181" fmla="val 488"/>
                    <a:gd name="f182" fmla="val 496"/>
                    <a:gd name="f183" fmla="val 498"/>
                    <a:gd name="f184" fmla="val 1504"/>
                    <a:gd name="f185" fmla="val 500"/>
                    <a:gd name="f186" fmla="val 1506"/>
                    <a:gd name="f187" fmla="val 510"/>
                    <a:gd name="f188" fmla="val 1512"/>
                    <a:gd name="f189" fmla="val 524"/>
                    <a:gd name="f190" fmla="val 1520"/>
                    <a:gd name="f191" fmla="val 542"/>
                    <a:gd name="f192" fmla="val 1522"/>
                    <a:gd name="f193" fmla="val 554"/>
                    <a:gd name="f194" fmla="val 558"/>
                    <a:gd name="f195" fmla="val 566"/>
                    <a:gd name="f196" fmla="val 1518"/>
                    <a:gd name="f197" fmla="val 570"/>
                    <a:gd name="f198" fmla="val 582"/>
                    <a:gd name="f199" fmla="val 594"/>
                    <a:gd name="f200" fmla="val 1526"/>
                    <a:gd name="f201" fmla="val 604"/>
                    <a:gd name="f202" fmla="val 1530"/>
                    <a:gd name="f203" fmla="val 612"/>
                    <a:gd name="f204" fmla="val 1532"/>
                    <a:gd name="f205" fmla="val 622"/>
                    <a:gd name="f206" fmla="val 1528"/>
                    <a:gd name="f207" fmla="val 686"/>
                    <a:gd name="f208" fmla="val 712"/>
                    <a:gd name="f209" fmla="val 722"/>
                    <a:gd name="f210" fmla="val 1524"/>
                    <a:gd name="f211" fmla="val 734"/>
                    <a:gd name="f212" fmla="val 738"/>
                    <a:gd name="f213" fmla="val 1514"/>
                    <a:gd name="f214" fmla="val 1510"/>
                    <a:gd name="f215" fmla="val 744"/>
                    <a:gd name="f216" fmla="val 750"/>
                    <a:gd name="f217" fmla="val 754"/>
                    <a:gd name="f218" fmla="val 766"/>
                    <a:gd name="f219" fmla="val 1494"/>
                    <a:gd name="f220" fmla="val 776"/>
                    <a:gd name="f221" fmla="val 1476"/>
                    <a:gd name="f222" fmla="val 1438"/>
                    <a:gd name="f223" fmla="val 792"/>
                    <a:gd name="f224" fmla="val 1420"/>
                    <a:gd name="f225" fmla="val 794"/>
                    <a:gd name="f226" fmla="val 796"/>
                    <a:gd name="f227" fmla="val 1368"/>
                    <a:gd name="f228" fmla="val 1330"/>
                    <a:gd name="f229" fmla="val 1286"/>
                    <a:gd name="f230" fmla="val 786"/>
                    <a:gd name="f231" fmla="val 1238"/>
                    <a:gd name="f232" fmla="val 770"/>
                    <a:gd name="f233" fmla="val 1172"/>
                    <a:gd name="f234" fmla="val 756"/>
                    <a:gd name="f235" fmla="val 746"/>
                    <a:gd name="f236" fmla="val 1062"/>
                    <a:gd name="f237" fmla="val 760"/>
                    <a:gd name="f238" fmla="val 1088"/>
                    <a:gd name="f239" fmla="val 780"/>
                    <a:gd name="f240" fmla="val 1138"/>
                    <a:gd name="f241" fmla="val 1152"/>
                    <a:gd name="f242" fmla="val 1176"/>
                    <a:gd name="f243" fmla="val 812"/>
                    <a:gd name="f244" fmla="val 1210"/>
                    <a:gd name="f245" fmla="val 816"/>
                    <a:gd name="f246" fmla="val 1218"/>
                    <a:gd name="f247" fmla="val 1266"/>
                    <a:gd name="f248" fmla="val 1264"/>
                    <a:gd name="f249" fmla="val 854"/>
                    <a:gd name="f250" fmla="val 1272"/>
                    <a:gd name="f251" fmla="val 1304"/>
                    <a:gd name="f252" fmla="val 884"/>
                    <a:gd name="f253" fmla="val 1340"/>
                    <a:gd name="f254" fmla="val 914"/>
                    <a:gd name="f255" fmla="val 1362"/>
                    <a:gd name="f256" fmla="val 946"/>
                    <a:gd name="f257" fmla="val 1370"/>
                    <a:gd name="f258" fmla="val 938"/>
                    <a:gd name="f259" fmla="val 1348"/>
                    <a:gd name="f260" fmla="val 952"/>
                    <a:gd name="f261" fmla="val 1366"/>
                    <a:gd name="f262" fmla="val 964"/>
                    <a:gd name="f263" fmla="val 962"/>
                    <a:gd name="f264" fmla="val 1298"/>
                    <a:gd name="f265" fmla="val 942"/>
                    <a:gd name="f266" fmla="val 1262"/>
                    <a:gd name="f267" fmla="val 932"/>
                    <a:gd name="f268" fmla="val 922"/>
                    <a:gd name="f269" fmla="val 1236"/>
                    <a:gd name="f270" fmla="val 918"/>
                    <a:gd name="f271" fmla="val 1228"/>
                    <a:gd name="f272" fmla="val 1222"/>
                    <a:gd name="f273" fmla="val 898"/>
                    <a:gd name="f274" fmla="val 892"/>
                    <a:gd name="f275" fmla="val 874"/>
                    <a:gd name="f276" fmla="val 1132"/>
                    <a:gd name="f277" fmla="val 1116"/>
                    <a:gd name="f278" fmla="val 820"/>
                    <a:gd name="f279" fmla="val 1056"/>
                    <a:gd name="f280" fmla="val 1030"/>
                    <a:gd name="f281" fmla="val 1022"/>
                    <a:gd name="f282" fmla="val 1058"/>
                    <a:gd name="f283" fmla="val 1158"/>
                    <a:gd name="f284" fmla="val 972"/>
                    <a:gd name="f285" fmla="val 1216"/>
                    <a:gd name="f286" fmla="val 1036"/>
                    <a:gd name="f287" fmla="val 1098"/>
                    <a:gd name="f288" fmla="val 1270"/>
                    <a:gd name="f289" fmla="val 1168"/>
                    <a:gd name="f290" fmla="val 1280"/>
                    <a:gd name="f291" fmla="val 1170"/>
                    <a:gd name="f292" fmla="val 1278"/>
                    <a:gd name="f293" fmla="val 1274"/>
                    <a:gd name="f294" fmla="val 1186"/>
                    <a:gd name="f295" fmla="val 1196"/>
                    <a:gd name="f296" fmla="val 1202"/>
                    <a:gd name="f297" fmla="val 1224"/>
                    <a:gd name="f298" fmla="val 1234"/>
                    <a:gd name="f299" fmla="val 1244"/>
                    <a:gd name="f300" fmla="val 1156"/>
                    <a:gd name="f301" fmla="val 1144"/>
                    <a:gd name="f302" fmla="val 1288"/>
                    <a:gd name="f303" fmla="val 1128"/>
                    <a:gd name="f304" fmla="val 1126"/>
                    <a:gd name="f305" fmla="val 1296"/>
                    <a:gd name="f306" fmla="val 1120"/>
                    <a:gd name="f307" fmla="val 1112"/>
                    <a:gd name="f308" fmla="val 1096"/>
                    <a:gd name="f309" fmla="val 1314"/>
                    <a:gd name="f310" fmla="val 1078"/>
                    <a:gd name="f311" fmla="val 1316"/>
                    <a:gd name="f312" fmla="val 1068"/>
                    <a:gd name="f313" fmla="val 1066"/>
                    <a:gd name="f314" fmla="val 1054"/>
                    <a:gd name="f315" fmla="val 1042"/>
                    <a:gd name="f316" fmla="+- 0 0 -90"/>
                    <a:gd name="f317" fmla="*/ f4 1 1336"/>
                    <a:gd name="f318" fmla="*/ f5 1 1536"/>
                    <a:gd name="f319" fmla="+- f8 0 f6"/>
                    <a:gd name="f320" fmla="+- f7 0 f6"/>
                    <a:gd name="f321" fmla="*/ f316 f0 1"/>
                    <a:gd name="f322" fmla="*/ f320 1 1336"/>
                    <a:gd name="f323" fmla="*/ f319 1 1536"/>
                    <a:gd name="f324" fmla="*/ 1324 f320 1"/>
                    <a:gd name="f325" fmla="*/ 968 f319 1"/>
                    <a:gd name="f326" fmla="*/ 1306 f320 1"/>
                    <a:gd name="f327" fmla="*/ 886 f319 1"/>
                    <a:gd name="f328" fmla="*/ 1268 f320 1"/>
                    <a:gd name="f329" fmla="*/ 846 f319 1"/>
                    <a:gd name="f330" fmla="*/ 1108 f320 1"/>
                    <a:gd name="f331" fmla="*/ 788 f319 1"/>
                    <a:gd name="f332" fmla="*/ 1220 f320 1"/>
                    <a:gd name="f333" fmla="*/ 664 f319 1"/>
                    <a:gd name="f334" fmla="*/ 1246 f320 1"/>
                    <a:gd name="f335" fmla="*/ 442 f319 1"/>
                    <a:gd name="f336" fmla="*/ 1102 f320 1"/>
                    <a:gd name="f337" fmla="*/ 20 f319 1"/>
                    <a:gd name="f338" fmla="*/ 1084 f320 1"/>
                    <a:gd name="f339" fmla="*/ 0 f319 1"/>
                    <a:gd name="f340" fmla="*/ 1000 f320 1"/>
                    <a:gd name="f341" fmla="*/ 18 f319 1"/>
                    <a:gd name="f342" fmla="*/ 740 f320 1"/>
                    <a:gd name="f343" fmla="*/ 628 f319 1"/>
                    <a:gd name="f344" fmla="*/ 728 f320 1"/>
                    <a:gd name="f345" fmla="*/ 864 f319 1"/>
                    <a:gd name="f346" fmla="*/ 708 f320 1"/>
                    <a:gd name="f347" fmla="*/ 844 f319 1"/>
                    <a:gd name="f348" fmla="*/ 688 f320 1"/>
                    <a:gd name="f349" fmla="*/ 826 f319 1"/>
                    <a:gd name="f350" fmla="*/ 674 f320 1"/>
                    <a:gd name="f351" fmla="*/ 828 f319 1"/>
                    <a:gd name="f352" fmla="*/ 662 f320 1"/>
                    <a:gd name="f353" fmla="*/ 650 f320 1"/>
                    <a:gd name="f354" fmla="*/ 840 f319 1"/>
                    <a:gd name="f355" fmla="*/ 642 f320 1"/>
                    <a:gd name="f356" fmla="*/ 870 f319 1"/>
                    <a:gd name="f357" fmla="*/ 904 f319 1"/>
                    <a:gd name="f358" fmla="*/ 158 f320 1"/>
                    <a:gd name="f359" fmla="*/ 670 f319 1"/>
                    <a:gd name="f360" fmla="*/ 44 f320 1"/>
                    <a:gd name="f361" fmla="*/ 1130 f319 1"/>
                    <a:gd name="f362" fmla="*/ 258 f320 1"/>
                    <a:gd name="f363" fmla="*/ 1190 f319 1"/>
                    <a:gd name="f364" fmla="*/ 380 f320 1"/>
                    <a:gd name="f365" fmla="*/ 1180 f319 1"/>
                    <a:gd name="f366" fmla="*/ 340 f320 1"/>
                    <a:gd name="f367" fmla="*/ 1346 f319 1"/>
                    <a:gd name="f368" fmla="*/ 354 f320 1"/>
                    <a:gd name="f369" fmla="*/ 1398 f319 1"/>
                    <a:gd name="f370" fmla="*/ 438 f320 1"/>
                    <a:gd name="f371" fmla="*/ 1488 f319 1"/>
                    <a:gd name="f372" fmla="*/ 464 f320 1"/>
                    <a:gd name="f373" fmla="*/ 1502 f319 1"/>
                    <a:gd name="f374" fmla="*/ 498 f320 1"/>
                    <a:gd name="f375" fmla="*/ 1504 f319 1"/>
                    <a:gd name="f376" fmla="*/ 524 f320 1"/>
                    <a:gd name="f377" fmla="*/ 1520 f319 1"/>
                    <a:gd name="f378" fmla="*/ 562 f320 1"/>
                    <a:gd name="f379" fmla="*/ 594 f320 1"/>
                    <a:gd name="f380" fmla="*/ 1526 f319 1"/>
                    <a:gd name="f381" fmla="*/ 634 f320 1"/>
                    <a:gd name="f382" fmla="*/ 1530 f319 1"/>
                    <a:gd name="f383" fmla="*/ 712 f320 1"/>
                    <a:gd name="f384" fmla="*/ 1536 f319 1"/>
                    <a:gd name="f385" fmla="*/ 738 f320 1"/>
                    <a:gd name="f386" fmla="*/ 1514 f319 1"/>
                    <a:gd name="f387" fmla="*/ 758 f320 1"/>
                    <a:gd name="f388" fmla="*/ 1500 f319 1"/>
                    <a:gd name="f389" fmla="*/ 792 f320 1"/>
                    <a:gd name="f390" fmla="*/ 1420 f319 1"/>
                    <a:gd name="f391" fmla="*/ 790 f320 1"/>
                    <a:gd name="f392" fmla="*/ 1286 f319 1"/>
                    <a:gd name="f393" fmla="*/ 746 f320 1"/>
                    <a:gd name="f394" fmla="*/ 1062 f319 1"/>
                    <a:gd name="f395" fmla="*/ 812 f320 1"/>
                    <a:gd name="f396" fmla="*/ 1210 f319 1"/>
                    <a:gd name="f397" fmla="*/ 850 f320 1"/>
                    <a:gd name="f398" fmla="*/ 1282 f319 1"/>
                    <a:gd name="f399" fmla="*/ 938 f320 1"/>
                    <a:gd name="f400" fmla="*/ 1348 f319 1"/>
                    <a:gd name="f401" fmla="*/ 932 f320 1"/>
                    <a:gd name="f402" fmla="*/ 1238 f319 1"/>
                    <a:gd name="f403" fmla="*/ 892 f320 1"/>
                    <a:gd name="f404" fmla="*/ 1166 f319 1"/>
                    <a:gd name="f405" fmla="*/ 804 f320 1"/>
                    <a:gd name="f406" fmla="*/ 1030 f319 1"/>
                    <a:gd name="f407" fmla="*/ 884 f320 1"/>
                    <a:gd name="f408" fmla="*/ 1104 f319 1"/>
                    <a:gd name="f409" fmla="*/ 1036 f320 1"/>
                    <a:gd name="f410" fmla="*/ 1138 f320 1"/>
                    <a:gd name="f411" fmla="*/ 1174 f320 1"/>
                    <a:gd name="f412" fmla="*/ 1274 f319 1"/>
                    <a:gd name="f413" fmla="*/ 1196 f320 1"/>
                    <a:gd name="f414" fmla="*/ 1272 f319 1"/>
                    <a:gd name="f415" fmla="*/ 1244 f320 1"/>
                    <a:gd name="f416" fmla="*/ 1216 f319 1"/>
                    <a:gd name="f417" fmla="*/ 1184 f319 1"/>
                    <a:gd name="f418" fmla="*/ 1282 f320 1"/>
                    <a:gd name="f419" fmla="*/ 1144 f319 1"/>
                    <a:gd name="f420" fmla="*/ 1296 f320 1"/>
                    <a:gd name="f421" fmla="*/ 1124 f319 1"/>
                    <a:gd name="f422" fmla="*/ 1314 f320 1"/>
                    <a:gd name="f423" fmla="*/ 1078 f319 1"/>
                    <a:gd name="f424" fmla="*/ 1316 f320 1"/>
                    <a:gd name="f425" fmla="*/ 1054 f319 1"/>
                    <a:gd name="f426" fmla="*/ 1336 f320 1"/>
                    <a:gd name="f427" fmla="*/ 1020 f319 1"/>
                    <a:gd name="f428" fmla="*/ 842 f319 1"/>
                    <a:gd name="f429" fmla="*/ f321 1 f3"/>
                    <a:gd name="f430" fmla="*/ f324 1 1336"/>
                    <a:gd name="f431" fmla="*/ f325 1 1536"/>
                    <a:gd name="f432" fmla="*/ f326 1 1336"/>
                    <a:gd name="f433" fmla="*/ f327 1 1536"/>
                    <a:gd name="f434" fmla="*/ f328 1 1336"/>
                    <a:gd name="f435" fmla="*/ f329 1 1536"/>
                    <a:gd name="f436" fmla="*/ f330 1 1336"/>
                    <a:gd name="f437" fmla="*/ f331 1 1536"/>
                    <a:gd name="f438" fmla="*/ f332 1 1336"/>
                    <a:gd name="f439" fmla="*/ f333 1 1536"/>
                    <a:gd name="f440" fmla="*/ f334 1 1336"/>
                    <a:gd name="f441" fmla="*/ f335 1 1536"/>
                    <a:gd name="f442" fmla="*/ f336 1 1336"/>
                    <a:gd name="f443" fmla="*/ f337 1 1536"/>
                    <a:gd name="f444" fmla="*/ f338 1 1336"/>
                    <a:gd name="f445" fmla="*/ f339 1 1536"/>
                    <a:gd name="f446" fmla="*/ f340 1 1336"/>
                    <a:gd name="f447" fmla="*/ f341 1 1536"/>
                    <a:gd name="f448" fmla="*/ f342 1 1336"/>
                    <a:gd name="f449" fmla="*/ f343 1 1536"/>
                    <a:gd name="f450" fmla="*/ f344 1 1336"/>
                    <a:gd name="f451" fmla="*/ f345 1 1536"/>
                    <a:gd name="f452" fmla="*/ f346 1 1336"/>
                    <a:gd name="f453" fmla="*/ f347 1 1536"/>
                    <a:gd name="f454" fmla="*/ f348 1 1336"/>
                    <a:gd name="f455" fmla="*/ f349 1 1536"/>
                    <a:gd name="f456" fmla="*/ f350 1 1336"/>
                    <a:gd name="f457" fmla="*/ f351 1 1536"/>
                    <a:gd name="f458" fmla="*/ f352 1 1336"/>
                    <a:gd name="f459" fmla="*/ f353 1 1336"/>
                    <a:gd name="f460" fmla="*/ f354 1 1536"/>
                    <a:gd name="f461" fmla="*/ f355 1 1336"/>
                    <a:gd name="f462" fmla="*/ f356 1 1536"/>
                    <a:gd name="f463" fmla="*/ f357 1 1536"/>
                    <a:gd name="f464" fmla="*/ f358 1 1336"/>
                    <a:gd name="f465" fmla="*/ f359 1 1536"/>
                    <a:gd name="f466" fmla="*/ f360 1 1336"/>
                    <a:gd name="f467" fmla="*/ f361 1 1536"/>
                    <a:gd name="f468" fmla="*/ f362 1 1336"/>
                    <a:gd name="f469" fmla="*/ f363 1 1536"/>
                    <a:gd name="f470" fmla="*/ f364 1 1336"/>
                    <a:gd name="f471" fmla="*/ f365 1 1536"/>
                    <a:gd name="f472" fmla="*/ f366 1 1336"/>
                    <a:gd name="f473" fmla="*/ f367 1 1536"/>
                    <a:gd name="f474" fmla="*/ f368 1 1336"/>
                    <a:gd name="f475" fmla="*/ f369 1 1536"/>
                    <a:gd name="f476" fmla="*/ f370 1 1336"/>
                    <a:gd name="f477" fmla="*/ f371 1 1536"/>
                    <a:gd name="f478" fmla="*/ f372 1 1336"/>
                    <a:gd name="f479" fmla="*/ f373 1 1536"/>
                    <a:gd name="f480" fmla="*/ f374 1 1336"/>
                    <a:gd name="f481" fmla="*/ f375 1 1536"/>
                    <a:gd name="f482" fmla="*/ f376 1 1336"/>
                    <a:gd name="f483" fmla="*/ f377 1 1536"/>
                    <a:gd name="f484" fmla="*/ f378 1 1336"/>
                    <a:gd name="f485" fmla="*/ f379 1 1336"/>
                    <a:gd name="f486" fmla="*/ f380 1 1536"/>
                    <a:gd name="f487" fmla="*/ f381 1 1336"/>
                    <a:gd name="f488" fmla="*/ f382 1 1536"/>
                    <a:gd name="f489" fmla="*/ f383 1 1336"/>
                    <a:gd name="f490" fmla="*/ f384 1 1536"/>
                    <a:gd name="f491" fmla="*/ f385 1 1336"/>
                    <a:gd name="f492" fmla="*/ f386 1 1536"/>
                    <a:gd name="f493" fmla="*/ f387 1 1336"/>
                    <a:gd name="f494" fmla="*/ f388 1 1536"/>
                    <a:gd name="f495" fmla="*/ f389 1 1336"/>
                    <a:gd name="f496" fmla="*/ f390 1 1536"/>
                    <a:gd name="f497" fmla="*/ f391 1 1336"/>
                    <a:gd name="f498" fmla="*/ f392 1 1536"/>
                    <a:gd name="f499" fmla="*/ f393 1 1336"/>
                    <a:gd name="f500" fmla="*/ f394 1 1536"/>
                    <a:gd name="f501" fmla="*/ f395 1 1336"/>
                    <a:gd name="f502" fmla="*/ f396 1 1536"/>
                    <a:gd name="f503" fmla="*/ f397 1 1336"/>
                    <a:gd name="f504" fmla="*/ f398 1 1536"/>
                    <a:gd name="f505" fmla="*/ f399 1 1336"/>
                    <a:gd name="f506" fmla="*/ f400 1 1536"/>
                    <a:gd name="f507" fmla="*/ f401 1 1336"/>
                    <a:gd name="f508" fmla="*/ f402 1 1536"/>
                    <a:gd name="f509" fmla="*/ f403 1 1336"/>
                    <a:gd name="f510" fmla="*/ f404 1 1536"/>
                    <a:gd name="f511" fmla="*/ f405 1 1336"/>
                    <a:gd name="f512" fmla="*/ f406 1 1536"/>
                    <a:gd name="f513" fmla="*/ f407 1 1336"/>
                    <a:gd name="f514" fmla="*/ f408 1 1536"/>
                    <a:gd name="f515" fmla="*/ f409 1 1336"/>
                    <a:gd name="f516" fmla="*/ f410 1 1336"/>
                    <a:gd name="f517" fmla="*/ f411 1 1336"/>
                    <a:gd name="f518" fmla="*/ f412 1 1536"/>
                    <a:gd name="f519" fmla="*/ f413 1 1336"/>
                    <a:gd name="f520" fmla="*/ f414 1 1536"/>
                    <a:gd name="f521" fmla="*/ f415 1 1336"/>
                    <a:gd name="f522" fmla="*/ f416 1 1536"/>
                    <a:gd name="f523" fmla="*/ f417 1 1536"/>
                    <a:gd name="f524" fmla="*/ f418 1 1336"/>
                    <a:gd name="f525" fmla="*/ f419 1 1536"/>
                    <a:gd name="f526" fmla="*/ f420 1 1336"/>
                    <a:gd name="f527" fmla="*/ f421 1 1536"/>
                    <a:gd name="f528" fmla="*/ f422 1 1336"/>
                    <a:gd name="f529" fmla="*/ f423 1 1536"/>
                    <a:gd name="f530" fmla="*/ f424 1 1336"/>
                    <a:gd name="f531" fmla="*/ f425 1 1536"/>
                    <a:gd name="f532" fmla="*/ f426 1 1336"/>
                    <a:gd name="f533" fmla="*/ f427 1 1536"/>
                    <a:gd name="f534" fmla="*/ f428 1 1536"/>
                    <a:gd name="f535" fmla="*/ 0 1 f322"/>
                    <a:gd name="f536" fmla="*/ f7 1 f322"/>
                    <a:gd name="f537" fmla="*/ 0 1 f323"/>
                    <a:gd name="f538" fmla="*/ f8 1 f323"/>
                    <a:gd name="f539" fmla="+- f429 0 f1"/>
                    <a:gd name="f540" fmla="*/ f430 1 f322"/>
                    <a:gd name="f541" fmla="*/ f431 1 f323"/>
                    <a:gd name="f542" fmla="*/ f432 1 f322"/>
                    <a:gd name="f543" fmla="*/ f433 1 f323"/>
                    <a:gd name="f544" fmla="*/ f434 1 f322"/>
                    <a:gd name="f545" fmla="*/ f435 1 f323"/>
                    <a:gd name="f546" fmla="*/ f436 1 f322"/>
                    <a:gd name="f547" fmla="*/ f437 1 f323"/>
                    <a:gd name="f548" fmla="*/ f438 1 f322"/>
                    <a:gd name="f549" fmla="*/ f439 1 f323"/>
                    <a:gd name="f550" fmla="*/ f440 1 f322"/>
                    <a:gd name="f551" fmla="*/ f441 1 f323"/>
                    <a:gd name="f552" fmla="*/ f442 1 f322"/>
                    <a:gd name="f553" fmla="*/ f443 1 f323"/>
                    <a:gd name="f554" fmla="*/ f444 1 f322"/>
                    <a:gd name="f555" fmla="*/ f445 1 f323"/>
                    <a:gd name="f556" fmla="*/ f446 1 f322"/>
                    <a:gd name="f557" fmla="*/ f447 1 f323"/>
                    <a:gd name="f558" fmla="*/ f448 1 f322"/>
                    <a:gd name="f559" fmla="*/ f449 1 f323"/>
                    <a:gd name="f560" fmla="*/ f450 1 f322"/>
                    <a:gd name="f561" fmla="*/ f451 1 f323"/>
                    <a:gd name="f562" fmla="*/ f452 1 f322"/>
                    <a:gd name="f563" fmla="*/ f453 1 f323"/>
                    <a:gd name="f564" fmla="*/ f454 1 f322"/>
                    <a:gd name="f565" fmla="*/ f455 1 f323"/>
                    <a:gd name="f566" fmla="*/ f456 1 f322"/>
                    <a:gd name="f567" fmla="*/ f457 1 f323"/>
                    <a:gd name="f568" fmla="*/ f458 1 f322"/>
                    <a:gd name="f569" fmla="*/ f459 1 f322"/>
                    <a:gd name="f570" fmla="*/ f460 1 f323"/>
                    <a:gd name="f571" fmla="*/ f461 1 f322"/>
                    <a:gd name="f572" fmla="*/ f462 1 f323"/>
                    <a:gd name="f573" fmla="*/ f463 1 f323"/>
                    <a:gd name="f574" fmla="*/ f464 1 f322"/>
                    <a:gd name="f575" fmla="*/ f465 1 f323"/>
                    <a:gd name="f576" fmla="*/ f466 1 f322"/>
                    <a:gd name="f577" fmla="*/ f467 1 f323"/>
                    <a:gd name="f578" fmla="*/ f468 1 f322"/>
                    <a:gd name="f579" fmla="*/ f469 1 f323"/>
                    <a:gd name="f580" fmla="*/ f470 1 f322"/>
                    <a:gd name="f581" fmla="*/ f471 1 f323"/>
                    <a:gd name="f582" fmla="*/ f472 1 f322"/>
                    <a:gd name="f583" fmla="*/ f473 1 f323"/>
                    <a:gd name="f584" fmla="*/ f474 1 f322"/>
                    <a:gd name="f585" fmla="*/ f475 1 f323"/>
                    <a:gd name="f586" fmla="*/ f476 1 f322"/>
                    <a:gd name="f587" fmla="*/ f477 1 f323"/>
                    <a:gd name="f588" fmla="*/ f478 1 f322"/>
                    <a:gd name="f589" fmla="*/ f479 1 f323"/>
                    <a:gd name="f590" fmla="*/ f480 1 f322"/>
                    <a:gd name="f591" fmla="*/ f481 1 f323"/>
                    <a:gd name="f592" fmla="*/ f482 1 f322"/>
                    <a:gd name="f593" fmla="*/ f483 1 f323"/>
                    <a:gd name="f594" fmla="*/ f484 1 f322"/>
                    <a:gd name="f595" fmla="*/ f485 1 f322"/>
                    <a:gd name="f596" fmla="*/ f486 1 f323"/>
                    <a:gd name="f597" fmla="*/ f487 1 f322"/>
                    <a:gd name="f598" fmla="*/ f488 1 f323"/>
                    <a:gd name="f599" fmla="*/ f489 1 f322"/>
                    <a:gd name="f600" fmla="*/ f490 1 f323"/>
                    <a:gd name="f601" fmla="*/ f491 1 f322"/>
                    <a:gd name="f602" fmla="*/ f492 1 f323"/>
                    <a:gd name="f603" fmla="*/ f493 1 f322"/>
                    <a:gd name="f604" fmla="*/ f494 1 f323"/>
                    <a:gd name="f605" fmla="*/ f495 1 f322"/>
                    <a:gd name="f606" fmla="*/ f496 1 f323"/>
                    <a:gd name="f607" fmla="*/ f497 1 f322"/>
                    <a:gd name="f608" fmla="*/ f498 1 f323"/>
                    <a:gd name="f609" fmla="*/ f499 1 f322"/>
                    <a:gd name="f610" fmla="*/ f500 1 f323"/>
                    <a:gd name="f611" fmla="*/ f501 1 f322"/>
                    <a:gd name="f612" fmla="*/ f502 1 f323"/>
                    <a:gd name="f613" fmla="*/ f503 1 f322"/>
                    <a:gd name="f614" fmla="*/ f504 1 f323"/>
                    <a:gd name="f615" fmla="*/ f505 1 f322"/>
                    <a:gd name="f616" fmla="*/ f506 1 f323"/>
                    <a:gd name="f617" fmla="*/ f507 1 f322"/>
                    <a:gd name="f618" fmla="*/ f508 1 f323"/>
                    <a:gd name="f619" fmla="*/ f509 1 f322"/>
                    <a:gd name="f620" fmla="*/ f510 1 f323"/>
                    <a:gd name="f621" fmla="*/ f511 1 f322"/>
                    <a:gd name="f622" fmla="*/ f512 1 f323"/>
                    <a:gd name="f623" fmla="*/ f513 1 f322"/>
                    <a:gd name="f624" fmla="*/ f514 1 f323"/>
                    <a:gd name="f625" fmla="*/ f515 1 f322"/>
                    <a:gd name="f626" fmla="*/ f516 1 f322"/>
                    <a:gd name="f627" fmla="*/ f517 1 f322"/>
                    <a:gd name="f628" fmla="*/ f518 1 f323"/>
                    <a:gd name="f629" fmla="*/ f519 1 f322"/>
                    <a:gd name="f630" fmla="*/ f520 1 f323"/>
                    <a:gd name="f631" fmla="*/ f521 1 f322"/>
                    <a:gd name="f632" fmla="*/ f522 1 f323"/>
                    <a:gd name="f633" fmla="*/ f523 1 f323"/>
                    <a:gd name="f634" fmla="*/ f524 1 f322"/>
                    <a:gd name="f635" fmla="*/ f525 1 f323"/>
                    <a:gd name="f636" fmla="*/ f526 1 f322"/>
                    <a:gd name="f637" fmla="*/ f527 1 f323"/>
                    <a:gd name="f638" fmla="*/ f528 1 f322"/>
                    <a:gd name="f639" fmla="*/ f529 1 f323"/>
                    <a:gd name="f640" fmla="*/ f530 1 f322"/>
                    <a:gd name="f641" fmla="*/ f531 1 f323"/>
                    <a:gd name="f642" fmla="*/ f532 1 f322"/>
                    <a:gd name="f643" fmla="*/ f533 1 f323"/>
                    <a:gd name="f644" fmla="*/ f534 1 f323"/>
                    <a:gd name="f645" fmla="*/ f535 f317 1"/>
                    <a:gd name="f646" fmla="*/ f536 f317 1"/>
                    <a:gd name="f647" fmla="*/ f538 f318 1"/>
                    <a:gd name="f648" fmla="*/ f537 f318 1"/>
                    <a:gd name="f649" fmla="*/ f540 f317 1"/>
                    <a:gd name="f650" fmla="*/ f541 f318 1"/>
                    <a:gd name="f651" fmla="*/ f542 f317 1"/>
                    <a:gd name="f652" fmla="*/ f543 f318 1"/>
                    <a:gd name="f653" fmla="*/ f544 f317 1"/>
                    <a:gd name="f654" fmla="*/ f545 f318 1"/>
                    <a:gd name="f655" fmla="*/ f546 f317 1"/>
                    <a:gd name="f656" fmla="*/ f547 f318 1"/>
                    <a:gd name="f657" fmla="*/ f548 f317 1"/>
                    <a:gd name="f658" fmla="*/ f549 f318 1"/>
                    <a:gd name="f659" fmla="*/ f550 f317 1"/>
                    <a:gd name="f660" fmla="*/ f551 f318 1"/>
                    <a:gd name="f661" fmla="*/ f552 f317 1"/>
                    <a:gd name="f662" fmla="*/ f553 f318 1"/>
                    <a:gd name="f663" fmla="*/ f554 f317 1"/>
                    <a:gd name="f664" fmla="*/ f555 f318 1"/>
                    <a:gd name="f665" fmla="*/ f556 f317 1"/>
                    <a:gd name="f666" fmla="*/ f557 f318 1"/>
                    <a:gd name="f667" fmla="*/ f558 f317 1"/>
                    <a:gd name="f668" fmla="*/ f559 f318 1"/>
                    <a:gd name="f669" fmla="*/ f560 f317 1"/>
                    <a:gd name="f670" fmla="*/ f561 f318 1"/>
                    <a:gd name="f671" fmla="*/ f562 f317 1"/>
                    <a:gd name="f672" fmla="*/ f563 f318 1"/>
                    <a:gd name="f673" fmla="*/ f564 f317 1"/>
                    <a:gd name="f674" fmla="*/ f565 f318 1"/>
                    <a:gd name="f675" fmla="*/ f566 f317 1"/>
                    <a:gd name="f676" fmla="*/ f567 f318 1"/>
                    <a:gd name="f677" fmla="*/ f568 f317 1"/>
                    <a:gd name="f678" fmla="*/ f569 f317 1"/>
                    <a:gd name="f679" fmla="*/ f570 f318 1"/>
                    <a:gd name="f680" fmla="*/ f571 f317 1"/>
                    <a:gd name="f681" fmla="*/ f572 f318 1"/>
                    <a:gd name="f682" fmla="*/ f573 f318 1"/>
                    <a:gd name="f683" fmla="*/ f574 f317 1"/>
                    <a:gd name="f684" fmla="*/ f575 f318 1"/>
                    <a:gd name="f685" fmla="*/ f576 f317 1"/>
                    <a:gd name="f686" fmla="*/ f577 f318 1"/>
                    <a:gd name="f687" fmla="*/ f578 f317 1"/>
                    <a:gd name="f688" fmla="*/ f579 f318 1"/>
                    <a:gd name="f689" fmla="*/ f580 f317 1"/>
                    <a:gd name="f690" fmla="*/ f581 f318 1"/>
                    <a:gd name="f691" fmla="*/ f582 f317 1"/>
                    <a:gd name="f692" fmla="*/ f583 f318 1"/>
                    <a:gd name="f693" fmla="*/ f584 f317 1"/>
                    <a:gd name="f694" fmla="*/ f585 f318 1"/>
                    <a:gd name="f695" fmla="*/ f586 f317 1"/>
                    <a:gd name="f696" fmla="*/ f587 f318 1"/>
                    <a:gd name="f697" fmla="*/ f588 f317 1"/>
                    <a:gd name="f698" fmla="*/ f589 f318 1"/>
                    <a:gd name="f699" fmla="*/ f590 f317 1"/>
                    <a:gd name="f700" fmla="*/ f591 f318 1"/>
                    <a:gd name="f701" fmla="*/ f592 f317 1"/>
                    <a:gd name="f702" fmla="*/ f593 f318 1"/>
                    <a:gd name="f703" fmla="*/ f594 f317 1"/>
                    <a:gd name="f704" fmla="*/ f595 f317 1"/>
                    <a:gd name="f705" fmla="*/ f596 f318 1"/>
                    <a:gd name="f706" fmla="*/ f597 f317 1"/>
                    <a:gd name="f707" fmla="*/ f598 f318 1"/>
                    <a:gd name="f708" fmla="*/ f599 f317 1"/>
                    <a:gd name="f709" fmla="*/ f600 f318 1"/>
                    <a:gd name="f710" fmla="*/ f601 f317 1"/>
                    <a:gd name="f711" fmla="*/ f602 f318 1"/>
                    <a:gd name="f712" fmla="*/ f603 f317 1"/>
                    <a:gd name="f713" fmla="*/ f604 f318 1"/>
                    <a:gd name="f714" fmla="*/ f605 f317 1"/>
                    <a:gd name="f715" fmla="*/ f606 f318 1"/>
                    <a:gd name="f716" fmla="*/ f607 f317 1"/>
                    <a:gd name="f717" fmla="*/ f608 f318 1"/>
                    <a:gd name="f718" fmla="*/ f609 f317 1"/>
                    <a:gd name="f719" fmla="*/ f610 f318 1"/>
                    <a:gd name="f720" fmla="*/ f611 f317 1"/>
                    <a:gd name="f721" fmla="*/ f612 f318 1"/>
                    <a:gd name="f722" fmla="*/ f613 f317 1"/>
                    <a:gd name="f723" fmla="*/ f614 f318 1"/>
                    <a:gd name="f724" fmla="*/ f615 f317 1"/>
                    <a:gd name="f725" fmla="*/ f616 f318 1"/>
                    <a:gd name="f726" fmla="*/ f617 f317 1"/>
                    <a:gd name="f727" fmla="*/ f618 f318 1"/>
                    <a:gd name="f728" fmla="*/ f619 f317 1"/>
                    <a:gd name="f729" fmla="*/ f620 f318 1"/>
                    <a:gd name="f730" fmla="*/ f621 f317 1"/>
                    <a:gd name="f731" fmla="*/ f622 f318 1"/>
                    <a:gd name="f732" fmla="*/ f623 f317 1"/>
                    <a:gd name="f733" fmla="*/ f624 f318 1"/>
                    <a:gd name="f734" fmla="*/ f625 f317 1"/>
                    <a:gd name="f735" fmla="*/ f626 f317 1"/>
                    <a:gd name="f736" fmla="*/ f627 f317 1"/>
                    <a:gd name="f737" fmla="*/ f628 f318 1"/>
                    <a:gd name="f738" fmla="*/ f629 f317 1"/>
                    <a:gd name="f739" fmla="*/ f630 f318 1"/>
                    <a:gd name="f740" fmla="*/ f631 f317 1"/>
                    <a:gd name="f741" fmla="*/ f632 f318 1"/>
                    <a:gd name="f742" fmla="*/ f633 f318 1"/>
                    <a:gd name="f743" fmla="*/ f634 f317 1"/>
                    <a:gd name="f744" fmla="*/ f635 f318 1"/>
                    <a:gd name="f745" fmla="*/ f636 f317 1"/>
                    <a:gd name="f746" fmla="*/ f637 f318 1"/>
                    <a:gd name="f747" fmla="*/ f638 f317 1"/>
                    <a:gd name="f748" fmla="*/ f639 f318 1"/>
                    <a:gd name="f749" fmla="*/ f640 f317 1"/>
                    <a:gd name="f750" fmla="*/ f641 f318 1"/>
                    <a:gd name="f751" fmla="*/ f642 f317 1"/>
                    <a:gd name="f752" fmla="*/ f643 f318 1"/>
                    <a:gd name="f753" fmla="*/ f644 f31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539">
                      <a:pos x="f649" y="f650"/>
                    </a:cxn>
                    <a:cxn ang="f539">
                      <a:pos x="f651" y="f652"/>
                    </a:cxn>
                    <a:cxn ang="f539">
                      <a:pos x="f653" y="f654"/>
                    </a:cxn>
                    <a:cxn ang="f539">
                      <a:pos x="f655" y="f656"/>
                    </a:cxn>
                    <a:cxn ang="f539">
                      <a:pos x="f657" y="f658"/>
                    </a:cxn>
                    <a:cxn ang="f539">
                      <a:pos x="f659" y="f660"/>
                    </a:cxn>
                    <a:cxn ang="f539">
                      <a:pos x="f661" y="f662"/>
                    </a:cxn>
                    <a:cxn ang="f539">
                      <a:pos x="f663" y="f664"/>
                    </a:cxn>
                    <a:cxn ang="f539">
                      <a:pos x="f665" y="f666"/>
                    </a:cxn>
                    <a:cxn ang="f539">
                      <a:pos x="f667" y="f668"/>
                    </a:cxn>
                    <a:cxn ang="f539">
                      <a:pos x="f669" y="f670"/>
                    </a:cxn>
                    <a:cxn ang="f539">
                      <a:pos x="f671" y="f672"/>
                    </a:cxn>
                    <a:cxn ang="f539">
                      <a:pos x="f673" y="f674"/>
                    </a:cxn>
                    <a:cxn ang="f539">
                      <a:pos x="f675" y="f676"/>
                    </a:cxn>
                    <a:cxn ang="f539">
                      <a:pos x="f677" y="f676"/>
                    </a:cxn>
                    <a:cxn ang="f539">
                      <a:pos x="f678" y="f679"/>
                    </a:cxn>
                    <a:cxn ang="f539">
                      <a:pos x="f678" y="f654"/>
                    </a:cxn>
                    <a:cxn ang="f539">
                      <a:pos x="f680" y="f681"/>
                    </a:cxn>
                    <a:cxn ang="f539">
                      <a:pos x="f678" y="f682"/>
                    </a:cxn>
                    <a:cxn ang="f539">
                      <a:pos x="f683" y="f684"/>
                    </a:cxn>
                    <a:cxn ang="f539">
                      <a:pos x="f685" y="f686"/>
                    </a:cxn>
                    <a:cxn ang="f539">
                      <a:pos x="f687" y="f688"/>
                    </a:cxn>
                    <a:cxn ang="f539">
                      <a:pos x="f689" y="f690"/>
                    </a:cxn>
                    <a:cxn ang="f539">
                      <a:pos x="f691" y="f692"/>
                    </a:cxn>
                    <a:cxn ang="f539">
                      <a:pos x="f693" y="f694"/>
                    </a:cxn>
                    <a:cxn ang="f539">
                      <a:pos x="f695" y="f696"/>
                    </a:cxn>
                    <a:cxn ang="f539">
                      <a:pos x="f697" y="f698"/>
                    </a:cxn>
                    <a:cxn ang="f539">
                      <a:pos x="f699" y="f700"/>
                    </a:cxn>
                    <a:cxn ang="f539">
                      <a:pos x="f701" y="f702"/>
                    </a:cxn>
                    <a:cxn ang="f539">
                      <a:pos x="f703" y="f702"/>
                    </a:cxn>
                    <a:cxn ang="f539">
                      <a:pos x="f704" y="f705"/>
                    </a:cxn>
                    <a:cxn ang="f539">
                      <a:pos x="f706" y="f707"/>
                    </a:cxn>
                    <a:cxn ang="f539">
                      <a:pos x="f708" y="f709"/>
                    </a:cxn>
                    <a:cxn ang="f539">
                      <a:pos x="f710" y="f711"/>
                    </a:cxn>
                    <a:cxn ang="f539">
                      <a:pos x="f712" y="f713"/>
                    </a:cxn>
                    <a:cxn ang="f539">
                      <a:pos x="f714" y="f715"/>
                    </a:cxn>
                    <a:cxn ang="f539">
                      <a:pos x="f716" y="f717"/>
                    </a:cxn>
                    <a:cxn ang="f539">
                      <a:pos x="f718" y="f719"/>
                    </a:cxn>
                    <a:cxn ang="f539">
                      <a:pos x="f720" y="f721"/>
                    </a:cxn>
                    <a:cxn ang="f539">
                      <a:pos x="f722" y="f723"/>
                    </a:cxn>
                    <a:cxn ang="f539">
                      <a:pos x="f724" y="f725"/>
                    </a:cxn>
                    <a:cxn ang="f539">
                      <a:pos x="f726" y="f727"/>
                    </a:cxn>
                    <a:cxn ang="f539">
                      <a:pos x="f728" y="f729"/>
                    </a:cxn>
                    <a:cxn ang="f539">
                      <a:pos x="f730" y="f731"/>
                    </a:cxn>
                    <a:cxn ang="f539">
                      <a:pos x="f732" y="f733"/>
                    </a:cxn>
                    <a:cxn ang="f539">
                      <a:pos x="f734" y="f727"/>
                    </a:cxn>
                    <a:cxn ang="f539">
                      <a:pos x="f735" y="f723"/>
                    </a:cxn>
                    <a:cxn ang="f539">
                      <a:pos x="f736" y="f737"/>
                    </a:cxn>
                    <a:cxn ang="f539">
                      <a:pos x="f738" y="f739"/>
                    </a:cxn>
                    <a:cxn ang="f539">
                      <a:pos x="f740" y="f741"/>
                    </a:cxn>
                    <a:cxn ang="f539">
                      <a:pos x="f653" y="f742"/>
                    </a:cxn>
                    <a:cxn ang="f539">
                      <a:pos x="f743" y="f744"/>
                    </a:cxn>
                    <a:cxn ang="f539">
                      <a:pos x="f745" y="f746"/>
                    </a:cxn>
                    <a:cxn ang="f539">
                      <a:pos x="f747" y="f748"/>
                    </a:cxn>
                    <a:cxn ang="f539">
                      <a:pos x="f749" y="f750"/>
                    </a:cxn>
                    <a:cxn ang="f539">
                      <a:pos x="f751" y="f752"/>
                    </a:cxn>
                    <a:cxn ang="f539">
                      <a:pos x="f677" y="f753"/>
                    </a:cxn>
                  </a:cxnLst>
                  <a:rect l="f645" t="f648" r="f646" b="f647"/>
                  <a:pathLst>
                    <a:path w="1336" h="1536">
                      <a:moveTo>
                        <a:pt x="f7" y="f9"/>
                      </a:moveTo>
                      <a:lnTo>
                        <a:pt x="f7" y="f10"/>
                      </a:lnTo>
                      <a:lnTo>
                        <a:pt x="f7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3" y="f34"/>
                      </a:lnTo>
                      <a:lnTo>
                        <a:pt x="f35" y="f34"/>
                      </a:lnTo>
                      <a:lnTo>
                        <a:pt x="f36" y="f37"/>
                      </a:lnTo>
                      <a:lnTo>
                        <a:pt x="f9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7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3" y="f64"/>
                      </a:lnTo>
                      <a:lnTo>
                        <a:pt x="f63" y="f65"/>
                      </a:lnTo>
                      <a:lnTo>
                        <a:pt x="f66" y="f67"/>
                      </a:lnTo>
                      <a:lnTo>
                        <a:pt x="f68" y="f69"/>
                      </a:lnTo>
                      <a:lnTo>
                        <a:pt x="f70" y="f6"/>
                      </a:lnTo>
                      <a:lnTo>
                        <a:pt x="f71" y="f6"/>
                      </a:lnTo>
                      <a:lnTo>
                        <a:pt x="f71" y="f6"/>
                      </a:lnTo>
                      <a:lnTo>
                        <a:pt x="f72" y="f69"/>
                      </a:lnTo>
                      <a:lnTo>
                        <a:pt x="f73" y="f67"/>
                      </a:lnTo>
                      <a:lnTo>
                        <a:pt x="f74" y="f65"/>
                      </a:lnTo>
                      <a:lnTo>
                        <a:pt x="f75" y="f76"/>
                      </a:lnTo>
                      <a:lnTo>
                        <a:pt x="f77" y="f78"/>
                      </a:lnTo>
                      <a:lnTo>
                        <a:pt x="f79" y="f80"/>
                      </a:lnTo>
                      <a:lnTo>
                        <a:pt x="f81" y="f54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6" y="f88"/>
                      </a:lnTo>
                      <a:lnTo>
                        <a:pt x="f86" y="f88"/>
                      </a:lnTo>
                      <a:lnTo>
                        <a:pt x="f89" y="f90"/>
                      </a:lnTo>
                      <a:lnTo>
                        <a:pt x="f89" y="f90"/>
                      </a:lnTo>
                      <a:lnTo>
                        <a:pt x="f91" y="f28"/>
                      </a:lnTo>
                      <a:lnTo>
                        <a:pt x="f92" y="f93"/>
                      </a:lnTo>
                      <a:lnTo>
                        <a:pt x="f92" y="f93"/>
                      </a:lnTo>
                      <a:lnTo>
                        <a:pt x="f92" y="f94"/>
                      </a:lnTo>
                      <a:lnTo>
                        <a:pt x="f95" y="f96"/>
                      </a:lnTo>
                      <a:lnTo>
                        <a:pt x="f95" y="f96"/>
                      </a:lnTo>
                      <a:lnTo>
                        <a:pt x="f97" y="f98"/>
                      </a:lnTo>
                      <a:lnTo>
                        <a:pt x="f99" y="f100"/>
                      </a:lnTo>
                      <a:lnTo>
                        <a:pt x="f101" y="f102"/>
                      </a:lnTo>
                      <a:lnTo>
                        <a:pt x="f103" y="f100"/>
                      </a:lnTo>
                      <a:lnTo>
                        <a:pt x="f103" y="f100"/>
                      </a:lnTo>
                      <a:lnTo>
                        <a:pt x="f104" y="f98"/>
                      </a:lnTo>
                      <a:lnTo>
                        <a:pt x="f104" y="f105"/>
                      </a:lnTo>
                      <a:lnTo>
                        <a:pt x="f106" y="f100"/>
                      </a:lnTo>
                      <a:lnTo>
                        <a:pt x="f107" y="f98"/>
                      </a:lnTo>
                      <a:lnTo>
                        <a:pt x="f107" y="f98"/>
                      </a:lnTo>
                      <a:lnTo>
                        <a:pt x="f44" y="f100"/>
                      </a:lnTo>
                      <a:lnTo>
                        <a:pt x="f44" y="f100"/>
                      </a:lnTo>
                      <a:lnTo>
                        <a:pt x="f108" y="f100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3" y="f96"/>
                      </a:lnTo>
                      <a:lnTo>
                        <a:pt x="f114" y="f115"/>
                      </a:lnTo>
                      <a:lnTo>
                        <a:pt x="f116" y="f117"/>
                      </a:lnTo>
                      <a:lnTo>
                        <a:pt x="f111" y="f87"/>
                      </a:lnTo>
                      <a:lnTo>
                        <a:pt x="f111" y="f94"/>
                      </a:lnTo>
                      <a:lnTo>
                        <a:pt x="f111" y="f94"/>
                      </a:lnTo>
                      <a:lnTo>
                        <a:pt x="f116" y="f30"/>
                      </a:lnTo>
                      <a:lnTo>
                        <a:pt x="f116" y="f30"/>
                      </a:lnTo>
                      <a:lnTo>
                        <a:pt x="f118" y="f93"/>
                      </a:lnTo>
                      <a:lnTo>
                        <a:pt x="f119" y="f120"/>
                      </a:lnTo>
                      <a:lnTo>
                        <a:pt x="f119" y="f90"/>
                      </a:lnTo>
                      <a:lnTo>
                        <a:pt x="f121" y="f88"/>
                      </a:lnTo>
                      <a:lnTo>
                        <a:pt x="f121" y="f88"/>
                      </a:lnTo>
                      <a:lnTo>
                        <a:pt x="f122" y="f24"/>
                      </a:lnTo>
                      <a:lnTo>
                        <a:pt x="f116" y="f123"/>
                      </a:lnTo>
                      <a:lnTo>
                        <a:pt x="f116" y="f123"/>
                      </a:lnTo>
                      <a:lnTo>
                        <a:pt x="f124" y="f125"/>
                      </a:lnTo>
                      <a:lnTo>
                        <a:pt x="f116" y="f126"/>
                      </a:lnTo>
                      <a:lnTo>
                        <a:pt x="f46" y="f125"/>
                      </a:lnTo>
                      <a:lnTo>
                        <a:pt x="f127" y="f128"/>
                      </a:lnTo>
                      <a:lnTo>
                        <a:pt x="f129" y="f130"/>
                      </a:lnTo>
                      <a:lnTo>
                        <a:pt x="f131" y="f92"/>
                      </a:lnTo>
                      <a:lnTo>
                        <a:pt x="f132" y="f107"/>
                      </a:lnTo>
                      <a:lnTo>
                        <a:pt x="f65" y="f118"/>
                      </a:lnTo>
                      <a:lnTo>
                        <a:pt x="f6" y="f118"/>
                      </a:lnTo>
                      <a:lnTo>
                        <a:pt x="f6" y="f70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31"/>
                      </a:lnTo>
                      <a:lnTo>
                        <a:pt x="f3" y="f140"/>
                      </a:lnTo>
                      <a:lnTo>
                        <a:pt x="f141" y="f140"/>
                      </a:lnTo>
                      <a:lnTo>
                        <a:pt x="f142" y="f143"/>
                      </a:lnTo>
                      <a:lnTo>
                        <a:pt x="f144" y="f145"/>
                      </a:lnTo>
                      <a:lnTo>
                        <a:pt x="f146" y="f147"/>
                      </a:lnTo>
                      <a:lnTo>
                        <a:pt x="f146" y="f147"/>
                      </a:lnTo>
                      <a:lnTo>
                        <a:pt x="f148" y="f149"/>
                      </a:lnTo>
                      <a:lnTo>
                        <a:pt x="f150" y="f151"/>
                      </a:lnTo>
                      <a:lnTo>
                        <a:pt x="f152" y="f153"/>
                      </a:lnTo>
                      <a:lnTo>
                        <a:pt x="f152" y="f153"/>
                      </a:lnTo>
                      <a:lnTo>
                        <a:pt x="f154" y="f155"/>
                      </a:lnTo>
                      <a:lnTo>
                        <a:pt x="f156" y="f157"/>
                      </a:lnTo>
                      <a:lnTo>
                        <a:pt x="f156" y="f157"/>
                      </a:lnTo>
                      <a:lnTo>
                        <a:pt x="f56" y="f158"/>
                      </a:lnTo>
                      <a:lnTo>
                        <a:pt x="f159" y="f160"/>
                      </a:lnTo>
                      <a:lnTo>
                        <a:pt x="f154" y="f161"/>
                      </a:lnTo>
                      <a:lnTo>
                        <a:pt x="f154" y="f161"/>
                      </a:lnTo>
                      <a:lnTo>
                        <a:pt x="f162" y="f163"/>
                      </a:lnTo>
                      <a:lnTo>
                        <a:pt x="f2" y="f164"/>
                      </a:lnTo>
                      <a:lnTo>
                        <a:pt x="f165" y="f166"/>
                      </a:lnTo>
                      <a:lnTo>
                        <a:pt x="f167" y="f168"/>
                      </a:lnTo>
                      <a:lnTo>
                        <a:pt x="f169" y="f170"/>
                      </a:lnTo>
                      <a:lnTo>
                        <a:pt x="f171" y="f172"/>
                      </a:lnTo>
                      <a:lnTo>
                        <a:pt x="f171" y="f172"/>
                      </a:lnTo>
                      <a:lnTo>
                        <a:pt x="f146" y="f173"/>
                      </a:lnTo>
                      <a:lnTo>
                        <a:pt x="f174" y="f175"/>
                      </a:lnTo>
                      <a:lnTo>
                        <a:pt x="f176" y="f177"/>
                      </a:lnTo>
                      <a:lnTo>
                        <a:pt x="f178" y="f179"/>
                      </a:lnTo>
                      <a:lnTo>
                        <a:pt x="f180" y="f177"/>
                      </a:lnTo>
                      <a:lnTo>
                        <a:pt x="f180" y="f177"/>
                      </a:lnTo>
                      <a:lnTo>
                        <a:pt x="f181" y="f177"/>
                      </a:lnTo>
                      <a:lnTo>
                        <a:pt x="f182" y="f179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85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192"/>
                      </a:lnTo>
                      <a:lnTo>
                        <a:pt x="f193" y="f192"/>
                      </a:lnTo>
                      <a:lnTo>
                        <a:pt x="f194" y="f192"/>
                      </a:lnTo>
                      <a:lnTo>
                        <a:pt x="f127" y="f190"/>
                      </a:lnTo>
                      <a:lnTo>
                        <a:pt x="f127" y="f190"/>
                      </a:lnTo>
                      <a:lnTo>
                        <a:pt x="f195" y="f196"/>
                      </a:lnTo>
                      <a:lnTo>
                        <a:pt x="f197" y="f196"/>
                      </a:lnTo>
                      <a:lnTo>
                        <a:pt x="f198" y="f190"/>
                      </a:lnTo>
                      <a:lnTo>
                        <a:pt x="f199" y="f200"/>
                      </a:lnTo>
                      <a:lnTo>
                        <a:pt x="f199" y="f200"/>
                      </a:lnTo>
                      <a:lnTo>
                        <a:pt x="f201" y="f202"/>
                      </a:lnTo>
                      <a:lnTo>
                        <a:pt x="f203" y="f204"/>
                      </a:lnTo>
                      <a:lnTo>
                        <a:pt x="f205" y="f204"/>
                      </a:lnTo>
                      <a:lnTo>
                        <a:pt x="f205" y="f204"/>
                      </a:lnTo>
                      <a:lnTo>
                        <a:pt x="f46" y="f202"/>
                      </a:lnTo>
                      <a:lnTo>
                        <a:pt x="f124" y="f206"/>
                      </a:lnTo>
                      <a:lnTo>
                        <a:pt x="f108" y="f206"/>
                      </a:lnTo>
                      <a:lnTo>
                        <a:pt x="f207" y="f204"/>
                      </a:lnTo>
                      <a:lnTo>
                        <a:pt x="f208" y="f8"/>
                      </a:lnTo>
                      <a:lnTo>
                        <a:pt x="f208" y="f8"/>
                      </a:lnTo>
                      <a:lnTo>
                        <a:pt x="f209" y="f204"/>
                      </a:lnTo>
                      <a:lnTo>
                        <a:pt x="f84" y="f210"/>
                      </a:lnTo>
                      <a:lnTo>
                        <a:pt x="f211" y="f190"/>
                      </a:lnTo>
                      <a:lnTo>
                        <a:pt x="f212" y="f213"/>
                      </a:lnTo>
                      <a:lnTo>
                        <a:pt x="f212" y="f213"/>
                      </a:lnTo>
                      <a:lnTo>
                        <a:pt x="f82" y="f214"/>
                      </a:lnTo>
                      <a:lnTo>
                        <a:pt x="f215" y="f186"/>
                      </a:lnTo>
                      <a:lnTo>
                        <a:pt x="f216" y="f179"/>
                      </a:lnTo>
                      <a:lnTo>
                        <a:pt x="f217" y="f177"/>
                      </a:lnTo>
                      <a:lnTo>
                        <a:pt x="f85" y="f177"/>
                      </a:lnTo>
                      <a:lnTo>
                        <a:pt x="f218" y="f219"/>
                      </a:lnTo>
                      <a:lnTo>
                        <a:pt x="f220" y="f221"/>
                      </a:lnTo>
                      <a:lnTo>
                        <a:pt x="f34" y="f222"/>
                      </a:lnTo>
                      <a:lnTo>
                        <a:pt x="f34" y="f222"/>
                      </a:lnTo>
                      <a:lnTo>
                        <a:pt x="f223" y="f224"/>
                      </a:lnTo>
                      <a:lnTo>
                        <a:pt x="f225" y="f163"/>
                      </a:lnTo>
                      <a:lnTo>
                        <a:pt x="f226" y="f227"/>
                      </a:lnTo>
                      <a:lnTo>
                        <a:pt x="f226" y="f227"/>
                      </a:lnTo>
                      <a:lnTo>
                        <a:pt x="f225" y="f228"/>
                      </a:lnTo>
                      <a:lnTo>
                        <a:pt x="f37" y="f229"/>
                      </a:lnTo>
                      <a:lnTo>
                        <a:pt x="f230" y="f231"/>
                      </a:lnTo>
                      <a:lnTo>
                        <a:pt x="f230" y="f231"/>
                      </a:lnTo>
                      <a:lnTo>
                        <a:pt x="f232" y="f233"/>
                      </a:lnTo>
                      <a:lnTo>
                        <a:pt x="f234" y="f147"/>
                      </a:lnTo>
                      <a:lnTo>
                        <a:pt x="f235" y="f236"/>
                      </a:lnTo>
                      <a:lnTo>
                        <a:pt x="f237" y="f238"/>
                      </a:lnTo>
                      <a:lnTo>
                        <a:pt x="f239" y="f240"/>
                      </a:lnTo>
                      <a:lnTo>
                        <a:pt x="f37" y="f241"/>
                      </a:lnTo>
                      <a:lnTo>
                        <a:pt x="f225" y="f242"/>
                      </a:lnTo>
                      <a:lnTo>
                        <a:pt x="f243" y="f244"/>
                      </a:lnTo>
                      <a:lnTo>
                        <a:pt x="f245" y="f246"/>
                      </a:lnTo>
                      <a:lnTo>
                        <a:pt x="f117" y="f247"/>
                      </a:lnTo>
                      <a:lnTo>
                        <a:pt x="f93" y="f248"/>
                      </a:lnTo>
                      <a:lnTo>
                        <a:pt x="f249" y="f250"/>
                      </a:lnTo>
                      <a:lnTo>
                        <a:pt x="f93" y="f27"/>
                      </a:lnTo>
                      <a:lnTo>
                        <a:pt x="f90" y="f251"/>
                      </a:lnTo>
                      <a:lnTo>
                        <a:pt x="f252" y="f253"/>
                      </a:lnTo>
                      <a:lnTo>
                        <a:pt x="f254" y="f255"/>
                      </a:lnTo>
                      <a:lnTo>
                        <a:pt x="f256" y="f257"/>
                      </a:lnTo>
                      <a:lnTo>
                        <a:pt x="f258" y="f259"/>
                      </a:lnTo>
                      <a:lnTo>
                        <a:pt x="f260" y="f261"/>
                      </a:lnTo>
                      <a:lnTo>
                        <a:pt x="f262" y="f7"/>
                      </a:lnTo>
                      <a:lnTo>
                        <a:pt x="f263" y="f264"/>
                      </a:lnTo>
                      <a:lnTo>
                        <a:pt x="f265" y="f266"/>
                      </a:lnTo>
                      <a:lnTo>
                        <a:pt x="f267" y="f231"/>
                      </a:lnTo>
                      <a:lnTo>
                        <a:pt x="f268" y="f269"/>
                      </a:lnTo>
                      <a:lnTo>
                        <a:pt x="f270" y="f271"/>
                      </a:lnTo>
                      <a:lnTo>
                        <a:pt x="f268" y="f272"/>
                      </a:lnTo>
                      <a:lnTo>
                        <a:pt x="f273" y="f145"/>
                      </a:lnTo>
                      <a:lnTo>
                        <a:pt x="f274" y="f138"/>
                      </a:lnTo>
                      <a:lnTo>
                        <a:pt x="f275" y="f276"/>
                      </a:lnTo>
                      <a:lnTo>
                        <a:pt x="f120" y="f277"/>
                      </a:lnTo>
                      <a:lnTo>
                        <a:pt x="f93" y="f66"/>
                      </a:lnTo>
                      <a:lnTo>
                        <a:pt x="f278" y="f279"/>
                      </a:lnTo>
                      <a:lnTo>
                        <a:pt x="f32" y="f280"/>
                      </a:lnTo>
                      <a:lnTo>
                        <a:pt x="f32" y="f280"/>
                      </a:lnTo>
                      <a:lnTo>
                        <a:pt x="f38" y="f281"/>
                      </a:lnTo>
                      <a:lnTo>
                        <a:pt x="f38" y="f281"/>
                      </a:lnTo>
                      <a:lnTo>
                        <a:pt x="f117" y="f282"/>
                      </a:lnTo>
                      <a:lnTo>
                        <a:pt x="f252" y="f134"/>
                      </a:lnTo>
                      <a:lnTo>
                        <a:pt x="f16" y="f283"/>
                      </a:lnTo>
                      <a:lnTo>
                        <a:pt x="f16" y="f283"/>
                      </a:lnTo>
                      <a:lnTo>
                        <a:pt x="f284" y="f143"/>
                      </a:lnTo>
                      <a:lnTo>
                        <a:pt x="f12" y="f285"/>
                      </a:lnTo>
                      <a:lnTo>
                        <a:pt x="f286" y="f231"/>
                      </a:lnTo>
                      <a:lnTo>
                        <a:pt x="f286" y="f231"/>
                      </a:lnTo>
                      <a:lnTo>
                        <a:pt x="f236" y="f47"/>
                      </a:lnTo>
                      <a:lnTo>
                        <a:pt x="f36" y="f248"/>
                      </a:lnTo>
                      <a:lnTo>
                        <a:pt x="f287" y="f288"/>
                      </a:lnTo>
                      <a:lnTo>
                        <a:pt x="f240" y="f27"/>
                      </a:lnTo>
                      <a:lnTo>
                        <a:pt x="f283" y="f27"/>
                      </a:lnTo>
                      <a:lnTo>
                        <a:pt x="f289" y="f290"/>
                      </a:lnTo>
                      <a:lnTo>
                        <a:pt x="f289" y="f290"/>
                      </a:lnTo>
                      <a:lnTo>
                        <a:pt x="f291" y="f292"/>
                      </a:lnTo>
                      <a:lnTo>
                        <a:pt x="f145" y="f293"/>
                      </a:lnTo>
                      <a:lnTo>
                        <a:pt x="f151" y="f288"/>
                      </a:lnTo>
                      <a:lnTo>
                        <a:pt x="f294" y="f288"/>
                      </a:lnTo>
                      <a:lnTo>
                        <a:pt x="f143" y="f288"/>
                      </a:lnTo>
                      <a:lnTo>
                        <a:pt x="f143" y="f288"/>
                      </a:lnTo>
                      <a:lnTo>
                        <a:pt x="f295" y="f250"/>
                      </a:lnTo>
                      <a:lnTo>
                        <a:pt x="f296" y="f288"/>
                      </a:lnTo>
                      <a:lnTo>
                        <a:pt x="f55" y="f247"/>
                      </a:lnTo>
                      <a:lnTo>
                        <a:pt x="f297" y="f155"/>
                      </a:lnTo>
                      <a:lnTo>
                        <a:pt x="f298" y="f269"/>
                      </a:lnTo>
                      <a:lnTo>
                        <a:pt x="f299" y="f285"/>
                      </a:lnTo>
                      <a:lnTo>
                        <a:pt x="f299" y="f285"/>
                      </a:lnTo>
                      <a:lnTo>
                        <a:pt x="f51" y="f296"/>
                      </a:lnTo>
                      <a:lnTo>
                        <a:pt x="f155" y="f153"/>
                      </a:lnTo>
                      <a:lnTo>
                        <a:pt x="f29" y="f41"/>
                      </a:lnTo>
                      <a:lnTo>
                        <a:pt x="f29" y="f41"/>
                      </a:lnTo>
                      <a:lnTo>
                        <a:pt x="f293" y="f242"/>
                      </a:lnTo>
                      <a:lnTo>
                        <a:pt x="f292" y="f289"/>
                      </a:lnTo>
                      <a:lnTo>
                        <a:pt x="f292" y="f300"/>
                      </a:lnTo>
                      <a:lnTo>
                        <a:pt x="f292" y="f300"/>
                      </a:lnTo>
                      <a:lnTo>
                        <a:pt x="f27" y="f301"/>
                      </a:lnTo>
                      <a:lnTo>
                        <a:pt x="f229" y="f276"/>
                      </a:lnTo>
                      <a:lnTo>
                        <a:pt x="f302" y="f303"/>
                      </a:lnTo>
                      <a:lnTo>
                        <a:pt x="f25" y="f304"/>
                      </a:lnTo>
                      <a:lnTo>
                        <a:pt x="f25" y="f304"/>
                      </a:lnTo>
                      <a:lnTo>
                        <a:pt x="f305" y="f33"/>
                      </a:lnTo>
                      <a:lnTo>
                        <a:pt x="f264" y="f306"/>
                      </a:lnTo>
                      <a:lnTo>
                        <a:pt x="f21" y="f307"/>
                      </a:lnTo>
                      <a:lnTo>
                        <a:pt x="f17" y="f308"/>
                      </a:lnTo>
                      <a:lnTo>
                        <a:pt x="f17" y="f308"/>
                      </a:lnTo>
                      <a:lnTo>
                        <a:pt x="f309" y="f310"/>
                      </a:lnTo>
                      <a:lnTo>
                        <a:pt x="f311" y="f312"/>
                      </a:lnTo>
                      <a:lnTo>
                        <a:pt x="f311" y="f312"/>
                      </a:lnTo>
                      <a:lnTo>
                        <a:pt x="f309" y="f313"/>
                      </a:lnTo>
                      <a:lnTo>
                        <a:pt x="f309" y="f236"/>
                      </a:lnTo>
                      <a:lnTo>
                        <a:pt x="f311" y="f314"/>
                      </a:lnTo>
                      <a:lnTo>
                        <a:pt x="f13" y="f315"/>
                      </a:lnTo>
                      <a:lnTo>
                        <a:pt x="f13" y="f315"/>
                      </a:lnTo>
                      <a:lnTo>
                        <a:pt x="f228" y="f286"/>
                      </a:lnTo>
                      <a:lnTo>
                        <a:pt x="f11" y="f280"/>
                      </a:lnTo>
                      <a:lnTo>
                        <a:pt x="f7" y="f9"/>
                      </a:lnTo>
                      <a:lnTo>
                        <a:pt x="f7" y="f9"/>
                      </a:lnTo>
                      <a:close/>
                      <a:moveTo>
                        <a:pt x="f108" y="f87"/>
                      </a:moveTo>
                      <a:lnTo>
                        <a:pt x="f108" y="f87"/>
                      </a:lnTo>
                      <a:lnTo>
                        <a:pt x="f108" y="f87"/>
                      </a:lnTo>
                      <a:lnTo>
                        <a:pt x="f108" y="f87"/>
                      </a:lnTo>
                      <a:lnTo>
                        <a:pt x="f108" y="f87"/>
                      </a:lnTo>
                      <a:close/>
                    </a:path>
                  </a:pathLst>
                </a:custGeom>
                <a:solidFill>
                  <a:srgbClr val="FFB666">
                    <a:alpha val="7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01" name="Group 53">
                <a:extLst>
                  <a:ext uri="{FF2B5EF4-FFF2-40B4-BE49-F238E27FC236}">
                    <a16:creationId xmlns:a16="http://schemas.microsoft.com/office/drawing/2014/main" id="{DA26C28D-80D7-2E08-0C3E-78EFD49948C0}"/>
                  </a:ext>
                </a:extLst>
              </p:cNvPr>
              <p:cNvGrpSpPr/>
              <p:nvPr/>
            </p:nvGrpSpPr>
            <p:grpSpPr>
              <a:xfrm>
                <a:off x="73" y="4273548"/>
                <a:ext cx="1192642" cy="1365254"/>
                <a:chOff x="73" y="4273548"/>
                <a:chExt cx="1192642" cy="1365254"/>
              </a:xfrm>
            </p:grpSpPr>
            <p:sp>
              <p:nvSpPr>
                <p:cNvPr id="102" name="Freeform 56">
                  <a:extLst>
                    <a:ext uri="{FF2B5EF4-FFF2-40B4-BE49-F238E27FC236}">
                      <a16:creationId xmlns:a16="http://schemas.microsoft.com/office/drawing/2014/main" id="{6E055EBE-2095-CF5A-A18A-32CFCE76745F}"/>
                    </a:ext>
                  </a:extLst>
                </p:cNvPr>
                <p:cNvSpPr/>
                <p:nvPr/>
              </p:nvSpPr>
              <p:spPr>
                <a:xfrm>
                  <a:off x="400013" y="4638906"/>
                  <a:ext cx="13798" cy="36096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2"/>
                    <a:gd name="f7" fmla="val 314"/>
                    <a:gd name="f8" fmla="val 2"/>
                    <a:gd name="f9" fmla="val 4"/>
                    <a:gd name="f10" fmla="val 296"/>
                    <a:gd name="f11" fmla="val 56"/>
                    <a:gd name="f12" fmla="val 28"/>
                    <a:gd name="f13" fmla="val 16"/>
                    <a:gd name="f14" fmla="val 10"/>
                    <a:gd name="f15" fmla="val 6"/>
                    <a:gd name="f16" fmla="val 18"/>
                    <a:gd name="f17" fmla="val 42"/>
                    <a:gd name="f18" fmla="val 298"/>
                    <a:gd name="f19" fmla="val 310"/>
                    <a:gd name="f20" fmla="+- 0 0 -90"/>
                    <a:gd name="f21" fmla="*/ f3 1 12"/>
                    <a:gd name="f22" fmla="*/ f4 1 314"/>
                    <a:gd name="f23" fmla="+- f7 0 f5"/>
                    <a:gd name="f24" fmla="+- f6 0 f5"/>
                    <a:gd name="f25" fmla="*/ f20 f0 1"/>
                    <a:gd name="f26" fmla="*/ f24 1 12"/>
                    <a:gd name="f27" fmla="*/ f23 1 314"/>
                    <a:gd name="f28" fmla="*/ 2 f24 1"/>
                    <a:gd name="f29" fmla="*/ 314 f23 1"/>
                    <a:gd name="f30" fmla="*/ 4 f24 1"/>
                    <a:gd name="f31" fmla="*/ 296 f23 1"/>
                    <a:gd name="f32" fmla="*/ 12 f24 1"/>
                    <a:gd name="f33" fmla="*/ 56 f23 1"/>
                    <a:gd name="f34" fmla="*/ 28 f23 1"/>
                    <a:gd name="f35" fmla="*/ 16 f23 1"/>
                    <a:gd name="f36" fmla="*/ 10 f24 1"/>
                    <a:gd name="f37" fmla="*/ 6 f23 1"/>
                    <a:gd name="f38" fmla="*/ 6 f24 1"/>
                    <a:gd name="f39" fmla="*/ 0 f23 1"/>
                    <a:gd name="f40" fmla="*/ 2 f23 1"/>
                    <a:gd name="f41" fmla="*/ 0 f24 1"/>
                    <a:gd name="f42" fmla="*/ 10 f23 1"/>
                    <a:gd name="f43" fmla="*/ 18 f23 1"/>
                    <a:gd name="f44" fmla="*/ 42 f23 1"/>
                    <a:gd name="f45" fmla="*/ 298 f23 1"/>
                    <a:gd name="f46" fmla="*/ 310 f23 1"/>
                    <a:gd name="f47" fmla="*/ f25 1 f2"/>
                    <a:gd name="f48" fmla="*/ f28 1 12"/>
                    <a:gd name="f49" fmla="*/ f29 1 314"/>
                    <a:gd name="f50" fmla="*/ f30 1 12"/>
                    <a:gd name="f51" fmla="*/ f31 1 314"/>
                    <a:gd name="f52" fmla="*/ f32 1 12"/>
                    <a:gd name="f53" fmla="*/ f33 1 314"/>
                    <a:gd name="f54" fmla="*/ f34 1 314"/>
                    <a:gd name="f55" fmla="*/ f35 1 314"/>
                    <a:gd name="f56" fmla="*/ f36 1 12"/>
                    <a:gd name="f57" fmla="*/ f37 1 314"/>
                    <a:gd name="f58" fmla="*/ f38 1 12"/>
                    <a:gd name="f59" fmla="*/ f39 1 314"/>
                    <a:gd name="f60" fmla="*/ f40 1 314"/>
                    <a:gd name="f61" fmla="*/ f41 1 12"/>
                    <a:gd name="f62" fmla="*/ f42 1 314"/>
                    <a:gd name="f63" fmla="*/ f43 1 314"/>
                    <a:gd name="f64" fmla="*/ f44 1 314"/>
                    <a:gd name="f65" fmla="*/ f45 1 314"/>
                    <a:gd name="f66" fmla="*/ f46 1 314"/>
                    <a:gd name="f67" fmla="*/ 0 1 f26"/>
                    <a:gd name="f68" fmla="*/ f6 1 f26"/>
                    <a:gd name="f69" fmla="*/ 0 1 f27"/>
                    <a:gd name="f70" fmla="*/ f7 1 f27"/>
                    <a:gd name="f71" fmla="+- f47 0 f1"/>
                    <a:gd name="f72" fmla="*/ f48 1 f26"/>
                    <a:gd name="f73" fmla="*/ f49 1 f27"/>
                    <a:gd name="f74" fmla="*/ f50 1 f26"/>
                    <a:gd name="f75" fmla="*/ f51 1 f27"/>
                    <a:gd name="f76" fmla="*/ f52 1 f26"/>
                    <a:gd name="f77" fmla="*/ f53 1 f27"/>
                    <a:gd name="f78" fmla="*/ f54 1 f27"/>
                    <a:gd name="f79" fmla="*/ f55 1 f27"/>
                    <a:gd name="f80" fmla="*/ f56 1 f26"/>
                    <a:gd name="f81" fmla="*/ f57 1 f27"/>
                    <a:gd name="f82" fmla="*/ f58 1 f26"/>
                    <a:gd name="f83" fmla="*/ f59 1 f27"/>
                    <a:gd name="f84" fmla="*/ f60 1 f27"/>
                    <a:gd name="f85" fmla="*/ f61 1 f26"/>
                    <a:gd name="f86" fmla="*/ f62 1 f27"/>
                    <a:gd name="f87" fmla="*/ f63 1 f27"/>
                    <a:gd name="f88" fmla="*/ f64 1 f27"/>
                    <a:gd name="f89" fmla="*/ f65 1 f27"/>
                    <a:gd name="f90" fmla="*/ f66 1 f27"/>
                    <a:gd name="f91" fmla="*/ f67 f21 1"/>
                    <a:gd name="f92" fmla="*/ f68 f21 1"/>
                    <a:gd name="f93" fmla="*/ f70 f22 1"/>
                    <a:gd name="f94" fmla="*/ f69 f22 1"/>
                    <a:gd name="f95" fmla="*/ f72 f21 1"/>
                    <a:gd name="f96" fmla="*/ f73 f22 1"/>
                    <a:gd name="f97" fmla="*/ f74 f21 1"/>
                    <a:gd name="f98" fmla="*/ f75 f22 1"/>
                    <a:gd name="f99" fmla="*/ f76 f21 1"/>
                    <a:gd name="f100" fmla="*/ f77 f22 1"/>
                    <a:gd name="f101" fmla="*/ f78 f22 1"/>
                    <a:gd name="f102" fmla="*/ f79 f22 1"/>
                    <a:gd name="f103" fmla="*/ f80 f21 1"/>
                    <a:gd name="f104" fmla="*/ f81 f22 1"/>
                    <a:gd name="f105" fmla="*/ f82 f21 1"/>
                    <a:gd name="f106" fmla="*/ f83 f22 1"/>
                    <a:gd name="f107" fmla="*/ f84 f22 1"/>
                    <a:gd name="f108" fmla="*/ f85 f21 1"/>
                    <a:gd name="f109" fmla="*/ f86 f22 1"/>
                    <a:gd name="f110" fmla="*/ f87 f22 1"/>
                    <a:gd name="f111" fmla="*/ f88 f22 1"/>
                    <a:gd name="f112" fmla="*/ f89 f22 1"/>
                    <a:gd name="f113" fmla="*/ f90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1">
                      <a:pos x="f95" y="f96"/>
                    </a:cxn>
                    <a:cxn ang="f71">
                      <a:pos x="f95" y="f96"/>
                    </a:cxn>
                    <a:cxn ang="f71">
                      <a:pos x="f97" y="f96"/>
                    </a:cxn>
                    <a:cxn ang="f71">
                      <a:pos x="f97" y="f96"/>
                    </a:cxn>
                    <a:cxn ang="f71">
                      <a:pos x="f97" y="f98"/>
                    </a:cxn>
                    <a:cxn ang="f71">
                      <a:pos x="f99" y="f100"/>
                    </a:cxn>
                    <a:cxn ang="f71">
                      <a:pos x="f99" y="f100"/>
                    </a:cxn>
                    <a:cxn ang="f71">
                      <a:pos x="f99" y="f101"/>
                    </a:cxn>
                    <a:cxn ang="f71">
                      <a:pos x="f99" y="f101"/>
                    </a:cxn>
                    <a:cxn ang="f71">
                      <a:pos x="f99" y="f102"/>
                    </a:cxn>
                    <a:cxn ang="f71">
                      <a:pos x="f103" y="f104"/>
                    </a:cxn>
                    <a:cxn ang="f71">
                      <a:pos x="f103" y="f104"/>
                    </a:cxn>
                    <a:cxn ang="f71">
                      <a:pos x="f105" y="f106"/>
                    </a:cxn>
                    <a:cxn ang="f71">
                      <a:pos x="f97" y="f106"/>
                    </a:cxn>
                    <a:cxn ang="f71">
                      <a:pos x="f95" y="f107"/>
                    </a:cxn>
                    <a:cxn ang="f71">
                      <a:pos x="f95" y="f107"/>
                    </a:cxn>
                    <a:cxn ang="f71">
                      <a:pos x="f108" y="f109"/>
                    </a:cxn>
                    <a:cxn ang="f71">
                      <a:pos x="f108" y="f110"/>
                    </a:cxn>
                    <a:cxn ang="f71">
                      <a:pos x="f108" y="f110"/>
                    </a:cxn>
                    <a:cxn ang="f71">
                      <a:pos x="f95" y="f101"/>
                    </a:cxn>
                    <a:cxn ang="f71">
                      <a:pos x="f95" y="f111"/>
                    </a:cxn>
                    <a:cxn ang="f71">
                      <a:pos x="f108" y="f112"/>
                    </a:cxn>
                    <a:cxn ang="f71">
                      <a:pos x="f108" y="f112"/>
                    </a:cxn>
                    <a:cxn ang="f71">
                      <a:pos x="f108" y="f113"/>
                    </a:cxn>
                    <a:cxn ang="f71">
                      <a:pos x="f95" y="f96"/>
                    </a:cxn>
                    <a:cxn ang="f71">
                      <a:pos x="f95" y="f96"/>
                    </a:cxn>
                  </a:cxnLst>
                  <a:rect l="f91" t="f94" r="f92" b="f93"/>
                  <a:pathLst>
                    <a:path w="12" h="31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7"/>
                      </a:lnTo>
                      <a:lnTo>
                        <a:pt x="f9" y="f7"/>
                      </a:lnTo>
                      <a:lnTo>
                        <a:pt x="f9" y="f10"/>
                      </a:lnTo>
                      <a:lnTo>
                        <a:pt x="f6" y="f11"/>
                      </a:lnTo>
                      <a:lnTo>
                        <a:pt x="f6" y="f11"/>
                      </a:lnTo>
                      <a:lnTo>
                        <a:pt x="f6" y="f12"/>
                      </a:lnTo>
                      <a:lnTo>
                        <a:pt x="f6" y="f12"/>
                      </a:lnTo>
                      <a:lnTo>
                        <a:pt x="f6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5" y="f5"/>
                      </a:lnTo>
                      <a:lnTo>
                        <a:pt x="f9" y="f5"/>
                      </a:lnTo>
                      <a:lnTo>
                        <a:pt x="f8" y="f8"/>
                      </a:lnTo>
                      <a:lnTo>
                        <a:pt x="f8" y="f8"/>
                      </a:lnTo>
                      <a:lnTo>
                        <a:pt x="f5" y="f14"/>
                      </a:lnTo>
                      <a:lnTo>
                        <a:pt x="f5" y="f16"/>
                      </a:lnTo>
                      <a:lnTo>
                        <a:pt x="f5" y="f16"/>
                      </a:lnTo>
                      <a:lnTo>
                        <a:pt x="f8" y="f12"/>
                      </a:lnTo>
                      <a:lnTo>
                        <a:pt x="f8" y="f17"/>
                      </a:lnTo>
                      <a:lnTo>
                        <a:pt x="f5" y="f18"/>
                      </a:lnTo>
                      <a:lnTo>
                        <a:pt x="f5" y="f18"/>
                      </a:lnTo>
                      <a:lnTo>
                        <a:pt x="f5" y="f19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03" name="Freeform 57">
                  <a:extLst>
                    <a:ext uri="{FF2B5EF4-FFF2-40B4-BE49-F238E27FC236}">
                      <a16:creationId xmlns:a16="http://schemas.microsoft.com/office/drawing/2014/main" id="{6CA495A5-9364-322D-EB21-CDE48C961FB3}"/>
                    </a:ext>
                  </a:extLst>
                </p:cNvPr>
                <p:cNvSpPr/>
                <p:nvPr/>
              </p:nvSpPr>
              <p:spPr>
                <a:xfrm>
                  <a:off x="439213" y="4930664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04" name="Freeform 58">
                  <a:extLst>
                    <a:ext uri="{FF2B5EF4-FFF2-40B4-BE49-F238E27FC236}">
                      <a16:creationId xmlns:a16="http://schemas.microsoft.com/office/drawing/2014/main" id="{BDCFBE1D-64A4-826C-51A2-051DF63E41EF}"/>
                    </a:ext>
                  </a:extLst>
                </p:cNvPr>
                <p:cNvSpPr/>
                <p:nvPr/>
              </p:nvSpPr>
              <p:spPr>
                <a:xfrm>
                  <a:off x="416106" y="4871118"/>
                  <a:ext cx="335676" cy="14025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292"/>
                    <a:gd name="f7" fmla="val 122"/>
                    <a:gd name="f8" fmla="val 18"/>
                    <a:gd name="f9" fmla="val 116"/>
                    <a:gd name="f10" fmla="val 254"/>
                    <a:gd name="f11" fmla="val 20"/>
                    <a:gd name="f12" fmla="val 268"/>
                    <a:gd name="f13" fmla="val 14"/>
                    <a:gd name="f14" fmla="val 278"/>
                    <a:gd name="f15" fmla="val 12"/>
                    <a:gd name="f16" fmla="val 284"/>
                    <a:gd name="f17" fmla="val 10"/>
                    <a:gd name="f18" fmla="val 6"/>
                    <a:gd name="f19" fmla="val 4"/>
                    <a:gd name="f20" fmla="val 2"/>
                    <a:gd name="f21" fmla="val 286"/>
                    <a:gd name="f22" fmla="val 274"/>
                    <a:gd name="f23" fmla="val 264"/>
                    <a:gd name="f24" fmla="val 238"/>
                    <a:gd name="f25" fmla="val 16"/>
                    <a:gd name="f26" fmla="val 112"/>
                    <a:gd name="f27" fmla="val 120"/>
                    <a:gd name="f28" fmla="+- 0 0 -90"/>
                    <a:gd name="f29" fmla="*/ f3 1 292"/>
                    <a:gd name="f30" fmla="*/ f4 1 122"/>
                    <a:gd name="f31" fmla="+- f7 0 f5"/>
                    <a:gd name="f32" fmla="+- f6 0 f5"/>
                    <a:gd name="f33" fmla="*/ f28 f0 1"/>
                    <a:gd name="f34" fmla="*/ f32 1 292"/>
                    <a:gd name="f35" fmla="*/ f31 1 122"/>
                    <a:gd name="f36" fmla="*/ 0 f32 1"/>
                    <a:gd name="f37" fmla="*/ 122 f31 1"/>
                    <a:gd name="f38" fmla="*/ 18 f32 1"/>
                    <a:gd name="f39" fmla="*/ 116 f31 1"/>
                    <a:gd name="f40" fmla="*/ 254 f32 1"/>
                    <a:gd name="f41" fmla="*/ 20 f31 1"/>
                    <a:gd name="f42" fmla="*/ 268 f32 1"/>
                    <a:gd name="f43" fmla="*/ 14 f31 1"/>
                    <a:gd name="f44" fmla="*/ 278 f32 1"/>
                    <a:gd name="f45" fmla="*/ 12 f31 1"/>
                    <a:gd name="f46" fmla="*/ 284 f32 1"/>
                    <a:gd name="f47" fmla="*/ 10 f31 1"/>
                    <a:gd name="f48" fmla="*/ 292 f32 1"/>
                    <a:gd name="f49" fmla="*/ 6 f31 1"/>
                    <a:gd name="f50" fmla="*/ 4 f31 1"/>
                    <a:gd name="f51" fmla="*/ 2 f31 1"/>
                    <a:gd name="f52" fmla="*/ 286 f32 1"/>
                    <a:gd name="f53" fmla="*/ 0 f31 1"/>
                    <a:gd name="f54" fmla="*/ 274 f32 1"/>
                    <a:gd name="f55" fmla="*/ 264 f32 1"/>
                    <a:gd name="f56" fmla="*/ 238 f32 1"/>
                    <a:gd name="f57" fmla="*/ 16 f31 1"/>
                    <a:gd name="f58" fmla="*/ 16 f32 1"/>
                    <a:gd name="f59" fmla="*/ 112 f31 1"/>
                    <a:gd name="f60" fmla="*/ 120 f31 1"/>
                    <a:gd name="f61" fmla="*/ f33 1 f2"/>
                    <a:gd name="f62" fmla="*/ f36 1 292"/>
                    <a:gd name="f63" fmla="*/ f37 1 122"/>
                    <a:gd name="f64" fmla="*/ f38 1 292"/>
                    <a:gd name="f65" fmla="*/ f39 1 122"/>
                    <a:gd name="f66" fmla="*/ f40 1 292"/>
                    <a:gd name="f67" fmla="*/ f41 1 122"/>
                    <a:gd name="f68" fmla="*/ f42 1 292"/>
                    <a:gd name="f69" fmla="*/ f43 1 122"/>
                    <a:gd name="f70" fmla="*/ f44 1 292"/>
                    <a:gd name="f71" fmla="*/ f45 1 122"/>
                    <a:gd name="f72" fmla="*/ f46 1 292"/>
                    <a:gd name="f73" fmla="*/ f47 1 122"/>
                    <a:gd name="f74" fmla="*/ f48 1 292"/>
                    <a:gd name="f75" fmla="*/ f49 1 122"/>
                    <a:gd name="f76" fmla="*/ f50 1 122"/>
                    <a:gd name="f77" fmla="*/ f51 1 122"/>
                    <a:gd name="f78" fmla="*/ f52 1 292"/>
                    <a:gd name="f79" fmla="*/ f53 1 122"/>
                    <a:gd name="f80" fmla="*/ f54 1 292"/>
                    <a:gd name="f81" fmla="*/ f55 1 292"/>
                    <a:gd name="f82" fmla="*/ f56 1 292"/>
                    <a:gd name="f83" fmla="*/ f57 1 122"/>
                    <a:gd name="f84" fmla="*/ f58 1 292"/>
                    <a:gd name="f85" fmla="*/ f59 1 122"/>
                    <a:gd name="f86" fmla="*/ f60 1 122"/>
                    <a:gd name="f87" fmla="*/ 0 1 f34"/>
                    <a:gd name="f88" fmla="*/ f6 1 f34"/>
                    <a:gd name="f89" fmla="*/ 0 1 f35"/>
                    <a:gd name="f90" fmla="*/ f7 1 f35"/>
                    <a:gd name="f91" fmla="+- f61 0 f1"/>
                    <a:gd name="f92" fmla="*/ f62 1 f34"/>
                    <a:gd name="f93" fmla="*/ f63 1 f35"/>
                    <a:gd name="f94" fmla="*/ f64 1 f34"/>
                    <a:gd name="f95" fmla="*/ f65 1 f35"/>
                    <a:gd name="f96" fmla="*/ f66 1 f34"/>
                    <a:gd name="f97" fmla="*/ f67 1 f35"/>
                    <a:gd name="f98" fmla="*/ f68 1 f34"/>
                    <a:gd name="f99" fmla="*/ f69 1 f35"/>
                    <a:gd name="f100" fmla="*/ f70 1 f34"/>
                    <a:gd name="f101" fmla="*/ f71 1 f35"/>
                    <a:gd name="f102" fmla="*/ f72 1 f34"/>
                    <a:gd name="f103" fmla="*/ f73 1 f35"/>
                    <a:gd name="f104" fmla="*/ f74 1 f34"/>
                    <a:gd name="f105" fmla="*/ f75 1 f35"/>
                    <a:gd name="f106" fmla="*/ f76 1 f35"/>
                    <a:gd name="f107" fmla="*/ f77 1 f35"/>
                    <a:gd name="f108" fmla="*/ f78 1 f34"/>
                    <a:gd name="f109" fmla="*/ f79 1 f35"/>
                    <a:gd name="f110" fmla="*/ f80 1 f34"/>
                    <a:gd name="f111" fmla="*/ f81 1 f34"/>
                    <a:gd name="f112" fmla="*/ f82 1 f34"/>
                    <a:gd name="f113" fmla="*/ f83 1 f35"/>
                    <a:gd name="f114" fmla="*/ f84 1 f34"/>
                    <a:gd name="f115" fmla="*/ f85 1 f35"/>
                    <a:gd name="f116" fmla="*/ f86 1 f35"/>
                    <a:gd name="f117" fmla="*/ f87 f29 1"/>
                    <a:gd name="f118" fmla="*/ f88 f29 1"/>
                    <a:gd name="f119" fmla="*/ f90 f30 1"/>
                    <a:gd name="f120" fmla="*/ f89 f30 1"/>
                    <a:gd name="f121" fmla="*/ f92 f29 1"/>
                    <a:gd name="f122" fmla="*/ f93 f30 1"/>
                    <a:gd name="f123" fmla="*/ f94 f29 1"/>
                    <a:gd name="f124" fmla="*/ f95 f30 1"/>
                    <a:gd name="f125" fmla="*/ f96 f29 1"/>
                    <a:gd name="f126" fmla="*/ f97 f30 1"/>
                    <a:gd name="f127" fmla="*/ f98 f29 1"/>
                    <a:gd name="f128" fmla="*/ f99 f30 1"/>
                    <a:gd name="f129" fmla="*/ f100 f29 1"/>
                    <a:gd name="f130" fmla="*/ f101 f30 1"/>
                    <a:gd name="f131" fmla="*/ f102 f29 1"/>
                    <a:gd name="f132" fmla="*/ f103 f30 1"/>
                    <a:gd name="f133" fmla="*/ f104 f29 1"/>
                    <a:gd name="f134" fmla="*/ f105 f30 1"/>
                    <a:gd name="f135" fmla="*/ f106 f30 1"/>
                    <a:gd name="f136" fmla="*/ f107 f30 1"/>
                    <a:gd name="f137" fmla="*/ f108 f29 1"/>
                    <a:gd name="f138" fmla="*/ f109 f30 1"/>
                    <a:gd name="f139" fmla="*/ f110 f29 1"/>
                    <a:gd name="f140" fmla="*/ f111 f29 1"/>
                    <a:gd name="f141" fmla="*/ f112 f29 1"/>
                    <a:gd name="f142" fmla="*/ f113 f30 1"/>
                    <a:gd name="f143" fmla="*/ f114 f29 1"/>
                    <a:gd name="f144" fmla="*/ f115 f30 1"/>
                    <a:gd name="f145" fmla="*/ f116 f3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91">
                      <a:pos x="f121" y="f122"/>
                    </a:cxn>
                    <a:cxn ang="f91">
                      <a:pos x="f121" y="f122"/>
                    </a:cxn>
                    <a:cxn ang="f91">
                      <a:pos x="f123" y="f124"/>
                    </a:cxn>
                    <a:cxn ang="f91">
                      <a:pos x="f125" y="f126"/>
                    </a:cxn>
                    <a:cxn ang="f91">
                      <a:pos x="f125" y="f126"/>
                    </a:cxn>
                    <a:cxn ang="f91">
                      <a:pos x="f127" y="f128"/>
                    </a:cxn>
                    <a:cxn ang="f91">
                      <a:pos x="f129" y="f130"/>
                    </a:cxn>
                    <a:cxn ang="f91">
                      <a:pos x="f129" y="f130"/>
                    </a:cxn>
                    <a:cxn ang="f91">
                      <a:pos x="f131" y="f132"/>
                    </a:cxn>
                    <a:cxn ang="f91">
                      <a:pos x="f133" y="f134"/>
                    </a:cxn>
                    <a:cxn ang="f91">
                      <a:pos x="f133" y="f134"/>
                    </a:cxn>
                    <a:cxn ang="f91">
                      <a:pos x="f133" y="f135"/>
                    </a:cxn>
                    <a:cxn ang="f91">
                      <a:pos x="f133" y="f136"/>
                    </a:cxn>
                    <a:cxn ang="f91">
                      <a:pos x="f137" y="f138"/>
                    </a:cxn>
                    <a:cxn ang="f91">
                      <a:pos x="f137" y="f138"/>
                    </a:cxn>
                    <a:cxn ang="f91">
                      <a:pos x="f139" y="f136"/>
                    </a:cxn>
                    <a:cxn ang="f91">
                      <a:pos x="f140" y="f134"/>
                    </a:cxn>
                    <a:cxn ang="f91">
                      <a:pos x="f140" y="f134"/>
                    </a:cxn>
                    <a:cxn ang="f91">
                      <a:pos x="f141" y="f142"/>
                    </a:cxn>
                    <a:cxn ang="f91">
                      <a:pos x="f143" y="f144"/>
                    </a:cxn>
                    <a:cxn ang="f91">
                      <a:pos x="f143" y="f144"/>
                    </a:cxn>
                    <a:cxn ang="f91">
                      <a:pos x="f121" y="f145"/>
                    </a:cxn>
                    <a:cxn ang="f91">
                      <a:pos x="f121" y="f145"/>
                    </a:cxn>
                    <a:cxn ang="f91">
                      <a:pos x="f121" y="f145"/>
                    </a:cxn>
                    <a:cxn ang="f91">
                      <a:pos x="f121" y="f145"/>
                    </a:cxn>
                    <a:cxn ang="f91">
                      <a:pos x="f121" y="f122"/>
                    </a:cxn>
                    <a:cxn ang="f91">
                      <a:pos x="f121" y="f122"/>
                    </a:cxn>
                  </a:cxnLst>
                  <a:rect l="f117" t="f120" r="f118" b="f119"/>
                  <a:pathLst>
                    <a:path w="292" h="122">
                      <a:moveTo>
                        <a:pt x="f5" y="f7"/>
                      </a:moveTo>
                      <a:lnTo>
                        <a:pt x="f5" y="f7"/>
                      </a:ln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6" y="f18"/>
                      </a:lnTo>
                      <a:lnTo>
                        <a:pt x="f6" y="f18"/>
                      </a:lnTo>
                      <a:lnTo>
                        <a:pt x="f6" y="f19"/>
                      </a:lnTo>
                      <a:lnTo>
                        <a:pt x="f6" y="f20"/>
                      </a:lnTo>
                      <a:lnTo>
                        <a:pt x="f21" y="f5"/>
                      </a:lnTo>
                      <a:lnTo>
                        <a:pt x="f21" y="f5"/>
                      </a:lnTo>
                      <a:lnTo>
                        <a:pt x="f22" y="f20"/>
                      </a:lnTo>
                      <a:lnTo>
                        <a:pt x="f23" y="f18"/>
                      </a:lnTo>
                      <a:lnTo>
                        <a:pt x="f23" y="f18"/>
                      </a:lnTo>
                      <a:lnTo>
                        <a:pt x="f24" y="f25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5" y="f27"/>
                      </a:lnTo>
                      <a:lnTo>
                        <a:pt x="f5" y="f27"/>
                      </a:lnTo>
                      <a:lnTo>
                        <a:pt x="f5" y="f27"/>
                      </a:lnTo>
                      <a:lnTo>
                        <a:pt x="f5" y="f27"/>
                      </a:lnTo>
                      <a:lnTo>
                        <a:pt x="f5" y="f7"/>
                      </a:lnTo>
                      <a:lnTo>
                        <a:pt x="f5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05" name="Freeform 59">
                  <a:extLst>
                    <a:ext uri="{FF2B5EF4-FFF2-40B4-BE49-F238E27FC236}">
                      <a16:creationId xmlns:a16="http://schemas.microsoft.com/office/drawing/2014/main" id="{8A97001E-3637-7AEF-F3C2-3A78FE2D1728}"/>
                    </a:ext>
                  </a:extLst>
                </p:cNvPr>
                <p:cNvSpPr/>
                <p:nvPr/>
              </p:nvSpPr>
              <p:spPr>
                <a:xfrm>
                  <a:off x="73" y="4273548"/>
                  <a:ext cx="1192642" cy="136525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216"/>
                    <a:gd name="f7" fmla="val 1392"/>
                    <a:gd name="f8" fmla="val 756"/>
                    <a:gd name="f9" fmla="val 1212"/>
                    <a:gd name="f10" fmla="val 748"/>
                    <a:gd name="f11" fmla="val 1206"/>
                    <a:gd name="f12" fmla="val 738"/>
                    <a:gd name="f13" fmla="val 1200"/>
                    <a:gd name="f14" fmla="val 730"/>
                    <a:gd name="f15" fmla="val 1186"/>
                    <a:gd name="f16" fmla="val 716"/>
                    <a:gd name="f17" fmla="val 1174"/>
                    <a:gd name="f18" fmla="val 708"/>
                    <a:gd name="f19" fmla="val 1168"/>
                    <a:gd name="f20" fmla="val 704"/>
                    <a:gd name="f21" fmla="val 1084"/>
                    <a:gd name="f22" fmla="val 676"/>
                    <a:gd name="f23" fmla="val 976"/>
                    <a:gd name="f24" fmla="val 664"/>
                    <a:gd name="f25" fmla="val 850"/>
                    <a:gd name="f26" fmla="val 674"/>
                    <a:gd name="f27" fmla="val 742"/>
                    <a:gd name="f28" fmla="val 698"/>
                    <a:gd name="f29" fmla="val 582"/>
                    <a:gd name="f30" fmla="val 476"/>
                    <a:gd name="f31" fmla="val 796"/>
                    <a:gd name="f32" fmla="val 410"/>
                    <a:gd name="f33" fmla="val 830"/>
                    <a:gd name="f34" fmla="val 388"/>
                    <a:gd name="f35" fmla="val 842"/>
                    <a:gd name="f36" fmla="val 392"/>
                    <a:gd name="f37" fmla="val 836"/>
                    <a:gd name="f38" fmla="val 394"/>
                    <a:gd name="f39" fmla="val 828"/>
                    <a:gd name="f40" fmla="val 814"/>
                    <a:gd name="f41" fmla="val 400"/>
                    <a:gd name="f42" fmla="val 812"/>
                    <a:gd name="f43" fmla="val 404"/>
                    <a:gd name="f44" fmla="val 808"/>
                    <a:gd name="f45" fmla="val 408"/>
                    <a:gd name="f46" fmla="val 802"/>
                    <a:gd name="f47" fmla="val 790"/>
                    <a:gd name="f48" fmla="val 784"/>
                    <a:gd name="f49" fmla="val 398"/>
                    <a:gd name="f50" fmla="val 402"/>
                    <a:gd name="f51" fmla="val 782"/>
                    <a:gd name="f52" fmla="val 780"/>
                    <a:gd name="f53" fmla="val 396"/>
                    <a:gd name="f54" fmla="val 778"/>
                    <a:gd name="f55" fmla="val 776"/>
                    <a:gd name="f56" fmla="val 770"/>
                    <a:gd name="f57" fmla="val 772"/>
                    <a:gd name="f58" fmla="val 390"/>
                    <a:gd name="f59" fmla="val 386"/>
                    <a:gd name="f60" fmla="val 766"/>
                    <a:gd name="f61" fmla="val 384"/>
                    <a:gd name="f62" fmla="val 382"/>
                    <a:gd name="f63" fmla="val 768"/>
                    <a:gd name="f64" fmla="val 380"/>
                    <a:gd name="f65" fmla="val 378"/>
                    <a:gd name="f66" fmla="val 374"/>
                    <a:gd name="f67" fmla="val 368"/>
                    <a:gd name="f68" fmla="val 764"/>
                    <a:gd name="f69" fmla="val 362"/>
                    <a:gd name="f70" fmla="val 356"/>
                    <a:gd name="f71" fmla="val 352"/>
                    <a:gd name="f72" fmla="val 348"/>
                    <a:gd name="f73" fmla="val 336"/>
                    <a:gd name="f74" fmla="val 786"/>
                    <a:gd name="f75" fmla="val 328"/>
                    <a:gd name="f76" fmla="val 792"/>
                    <a:gd name="f77" fmla="val 330"/>
                    <a:gd name="f78" fmla="val 774"/>
                    <a:gd name="f79" fmla="val 700"/>
                    <a:gd name="f80" fmla="val 340"/>
                    <a:gd name="f81" fmla="val 586"/>
                    <a:gd name="f82" fmla="val 418"/>
                    <a:gd name="f83" fmla="val 310"/>
                    <a:gd name="f84" fmla="val 308"/>
                    <a:gd name="f85" fmla="val 274"/>
                    <a:gd name="f86" fmla="val 186"/>
                    <a:gd name="f87" fmla="val 222"/>
                    <a:gd name="f88" fmla="val 92"/>
                    <a:gd name="f89" fmla="val 164"/>
                    <a:gd name="f90" fmla="val 22"/>
                    <a:gd name="f91" fmla="val 152"/>
                    <a:gd name="f92" fmla="val 14"/>
                    <a:gd name="f93" fmla="val 136"/>
                    <a:gd name="f94" fmla="val 6"/>
                    <a:gd name="f95" fmla="val 118"/>
                    <a:gd name="f96" fmla="val 90"/>
                    <a:gd name="f97" fmla="val 82"/>
                    <a:gd name="f98" fmla="val 4"/>
                    <a:gd name="f99" fmla="val 78"/>
                    <a:gd name="f100" fmla="val 10"/>
                    <a:gd name="f101" fmla="val 76"/>
                    <a:gd name="f102" fmla="val 58"/>
                    <a:gd name="f103" fmla="val 38"/>
                    <a:gd name="f104" fmla="val 24"/>
                    <a:gd name="f105" fmla="val 100"/>
                    <a:gd name="f106" fmla="val 158"/>
                    <a:gd name="f107" fmla="val 650"/>
                    <a:gd name="f108" fmla="val 712"/>
                    <a:gd name="f109" fmla="val 36"/>
                    <a:gd name="f110" fmla="val 692"/>
                    <a:gd name="f111" fmla="val 1108"/>
                    <a:gd name="f112" fmla="val 1096"/>
                    <a:gd name="f113" fmla="val 52"/>
                    <a:gd name="f114" fmla="val 1080"/>
                    <a:gd name="f115" fmla="val 84"/>
                    <a:gd name="f116" fmla="val 1060"/>
                    <a:gd name="f117" fmla="val 120"/>
                    <a:gd name="f118" fmla="val 1036"/>
                    <a:gd name="f119" fmla="val 166"/>
                    <a:gd name="f120" fmla="val 996"/>
                    <a:gd name="f121" fmla="val 206"/>
                    <a:gd name="f122" fmla="val 962"/>
                    <a:gd name="f123" fmla="val 244"/>
                    <a:gd name="f124" fmla="val 932"/>
                    <a:gd name="f125" fmla="val 228"/>
                    <a:gd name="f126" fmla="val 952"/>
                    <a:gd name="f127" fmla="val 198"/>
                    <a:gd name="f128" fmla="val 990"/>
                    <a:gd name="f129" fmla="val 190"/>
                    <a:gd name="f130" fmla="val 1004"/>
                    <a:gd name="f131" fmla="val 172"/>
                    <a:gd name="f132" fmla="val 1016"/>
                    <a:gd name="f133" fmla="val 154"/>
                    <a:gd name="f134" fmla="val 1044"/>
                    <a:gd name="f135" fmla="val 148"/>
                    <a:gd name="f136" fmla="val 1052"/>
                    <a:gd name="f137" fmla="val 122"/>
                    <a:gd name="f138" fmla="val 1090"/>
                    <a:gd name="f139" fmla="val 126"/>
                    <a:gd name="f140" fmla="val 1102"/>
                    <a:gd name="f141" fmla="val 112"/>
                    <a:gd name="f142" fmla="val 1104"/>
                    <a:gd name="f143" fmla="val 102"/>
                    <a:gd name="f144" fmla="val 1124"/>
                    <a:gd name="f145" fmla="val 80"/>
                    <a:gd name="f146" fmla="val 1154"/>
                    <a:gd name="f147" fmla="val 1188"/>
                    <a:gd name="f148" fmla="val 98"/>
                    <a:gd name="f149" fmla="val 88"/>
                    <a:gd name="f150" fmla="val 1218"/>
                    <a:gd name="f151" fmla="val 146"/>
                    <a:gd name="f152" fmla="val 1198"/>
                    <a:gd name="f153" fmla="val 1150"/>
                    <a:gd name="f154" fmla="val 178"/>
                    <a:gd name="f155" fmla="val 1142"/>
                    <a:gd name="f156" fmla="val 182"/>
                    <a:gd name="f157" fmla="val 1136"/>
                    <a:gd name="f158" fmla="val 216"/>
                    <a:gd name="f159" fmla="val 1098"/>
                    <a:gd name="f160" fmla="val 240"/>
                    <a:gd name="f161" fmla="val 1062"/>
                    <a:gd name="f162" fmla="val 246"/>
                    <a:gd name="f163" fmla="val 1042"/>
                    <a:gd name="f164" fmla="val 256"/>
                    <a:gd name="f165" fmla="val 1030"/>
                    <a:gd name="f166" fmla="val 278"/>
                    <a:gd name="f167" fmla="val 988"/>
                    <a:gd name="f168" fmla="val 292"/>
                    <a:gd name="f169" fmla="val 964"/>
                    <a:gd name="f170" fmla="val 296"/>
                    <a:gd name="f171" fmla="val 960"/>
                    <a:gd name="f172" fmla="val 284"/>
                    <a:gd name="f173" fmla="val 266"/>
                    <a:gd name="f174" fmla="val 1058"/>
                    <a:gd name="f175" fmla="val 1120"/>
                    <a:gd name="f176" fmla="val 236"/>
                    <a:gd name="f177" fmla="val 1162"/>
                    <a:gd name="f178" fmla="val 224"/>
                    <a:gd name="f179" fmla="val 1234"/>
                    <a:gd name="f180" fmla="val 1260"/>
                    <a:gd name="f181" fmla="val 1278"/>
                    <a:gd name="f182" fmla="val 1294"/>
                    <a:gd name="f183" fmla="val 232"/>
                    <a:gd name="f184" fmla="val 1330"/>
                    <a:gd name="f185" fmla="val 238"/>
                    <a:gd name="f186" fmla="val 1346"/>
                    <a:gd name="f187" fmla="val 1354"/>
                    <a:gd name="f188" fmla="val 248"/>
                    <a:gd name="f189" fmla="val 252"/>
                    <a:gd name="f190" fmla="val 1356"/>
                    <a:gd name="f191" fmla="val 258"/>
                    <a:gd name="f192" fmla="val 1360"/>
                    <a:gd name="f193" fmla="val 262"/>
                    <a:gd name="f194" fmla="val 1368"/>
                    <a:gd name="f195" fmla="val 264"/>
                    <a:gd name="f196" fmla="val 1372"/>
                    <a:gd name="f197" fmla="val 1378"/>
                    <a:gd name="f198" fmla="val 1384"/>
                    <a:gd name="f199" fmla="val 282"/>
                    <a:gd name="f200" fmla="val 1390"/>
                    <a:gd name="f201" fmla="val 306"/>
                    <a:gd name="f202" fmla="val 1388"/>
                    <a:gd name="f203" fmla="val 326"/>
                    <a:gd name="f204" fmla="val 1386"/>
                    <a:gd name="f205" fmla="val 338"/>
                    <a:gd name="f206" fmla="val 358"/>
                    <a:gd name="f207" fmla="val 412"/>
                    <a:gd name="f208" fmla="val 416"/>
                    <a:gd name="f209" fmla="val 422"/>
                    <a:gd name="f210" fmla="val 428"/>
                    <a:gd name="f211" fmla="val 446"/>
                    <a:gd name="f212" fmla="val 450"/>
                    <a:gd name="f213" fmla="val 464"/>
                    <a:gd name="f214" fmla="val 472"/>
                    <a:gd name="f215" fmla="val 1382"/>
                    <a:gd name="f216" fmla="val 474"/>
                    <a:gd name="f217" fmla="val 1380"/>
                    <a:gd name="f218" fmla="val 484"/>
                    <a:gd name="f219" fmla="val 496"/>
                    <a:gd name="f220" fmla="val 504"/>
                    <a:gd name="f221" fmla="val 510"/>
                    <a:gd name="f222" fmla="val 520"/>
                    <a:gd name="f223" fmla="val 526"/>
                    <a:gd name="f224" fmla="val 1374"/>
                    <a:gd name="f225" fmla="val 528"/>
                    <a:gd name="f226" fmla="val 554"/>
                    <a:gd name="f227" fmla="val 1350"/>
                    <a:gd name="f228" fmla="val 1336"/>
                    <a:gd name="f229" fmla="val 598"/>
                    <a:gd name="f230" fmla="val 1314"/>
                    <a:gd name="f231" fmla="val 606"/>
                    <a:gd name="f232" fmla="val 1306"/>
                    <a:gd name="f233" fmla="val 612"/>
                    <a:gd name="f234" fmla="val 1300"/>
                    <a:gd name="f235" fmla="val 616"/>
                    <a:gd name="f236" fmla="val 1292"/>
                    <a:gd name="f237" fmla="val 624"/>
                    <a:gd name="f238" fmla="val 1270"/>
                    <a:gd name="f239" fmla="val 628"/>
                    <a:gd name="f240" fmla="val 1254"/>
                    <a:gd name="f241" fmla="val 630"/>
                    <a:gd name="f242" fmla="val 1178"/>
                    <a:gd name="f243" fmla="val 614"/>
                    <a:gd name="f244" fmla="val 1116"/>
                    <a:gd name="f245" fmla="val 608"/>
                    <a:gd name="f246" fmla="val 594"/>
                    <a:gd name="f247" fmla="val 1086"/>
                    <a:gd name="f248" fmla="val 562"/>
                    <a:gd name="f249" fmla="val 678"/>
                    <a:gd name="f250" fmla="val 1106"/>
                    <a:gd name="f251" fmla="val 714"/>
                    <a:gd name="f252" fmla="val 750"/>
                    <a:gd name="f253" fmla="val 1146"/>
                    <a:gd name="f254" fmla="val 822"/>
                    <a:gd name="f255" fmla="val 1140"/>
                    <a:gd name="f256" fmla="val 866"/>
                    <a:gd name="f257" fmla="val 910"/>
                    <a:gd name="f258" fmla="val 936"/>
                    <a:gd name="f259" fmla="val 1070"/>
                    <a:gd name="f260" fmla="val 1000"/>
                    <a:gd name="f261" fmla="val 1006"/>
                    <a:gd name="f262" fmla="val 966"/>
                    <a:gd name="f263" fmla="val 1148"/>
                    <a:gd name="f264" fmla="val 864"/>
                    <a:gd name="f265" fmla="val 1194"/>
                    <a:gd name="f266" fmla="val 1210"/>
                    <a:gd name="f267" fmla="+- 0 0 -90"/>
                    <a:gd name="f268" fmla="*/ f3 1 1216"/>
                    <a:gd name="f269" fmla="*/ f4 1 1392"/>
                    <a:gd name="f270" fmla="+- f7 0 f5"/>
                    <a:gd name="f271" fmla="+- f6 0 f5"/>
                    <a:gd name="f272" fmla="*/ f267 f0 1"/>
                    <a:gd name="f273" fmla="*/ f271 1 1216"/>
                    <a:gd name="f274" fmla="*/ f270 1 1392"/>
                    <a:gd name="f275" fmla="*/ 1212 f271 1"/>
                    <a:gd name="f276" fmla="*/ 748 f270 1"/>
                    <a:gd name="f277" fmla="*/ 1174 f271 1"/>
                    <a:gd name="f278" fmla="*/ 708 f270 1"/>
                    <a:gd name="f279" fmla="*/ 850 f271 1"/>
                    <a:gd name="f280" fmla="*/ 674 f270 1"/>
                    <a:gd name="f281" fmla="*/ 410 f271 1"/>
                    <a:gd name="f282" fmla="*/ 830 f270 1"/>
                    <a:gd name="f283" fmla="*/ 392 f271 1"/>
                    <a:gd name="f284" fmla="*/ 836 f270 1"/>
                    <a:gd name="f285" fmla="*/ 400 f271 1"/>
                    <a:gd name="f286" fmla="*/ 812 f270 1"/>
                    <a:gd name="f287" fmla="*/ 408 f271 1"/>
                    <a:gd name="f288" fmla="*/ 796 f270 1"/>
                    <a:gd name="f289" fmla="*/ 398 f271 1"/>
                    <a:gd name="f290" fmla="*/ 784 f270 1"/>
                    <a:gd name="f291" fmla="*/ 396 f271 1"/>
                    <a:gd name="f292" fmla="*/ 776 f270 1"/>
                    <a:gd name="f293" fmla="*/ 390 f271 1"/>
                    <a:gd name="f294" fmla="*/ 770 f270 1"/>
                    <a:gd name="f295" fmla="*/ 380 f271 1"/>
                    <a:gd name="f296" fmla="*/ 766 f270 1"/>
                    <a:gd name="f297" fmla="*/ 374 f271 1"/>
                    <a:gd name="f298" fmla="*/ 768 f270 1"/>
                    <a:gd name="f299" fmla="*/ 356 f271 1"/>
                    <a:gd name="f300" fmla="*/ 348 f271 1"/>
                    <a:gd name="f301" fmla="*/ 782 f270 1"/>
                    <a:gd name="f302" fmla="*/ 330 f271 1"/>
                    <a:gd name="f303" fmla="*/ 774 f270 1"/>
                    <a:gd name="f304" fmla="*/ 310 f271 1"/>
                    <a:gd name="f305" fmla="*/ 308 f270 1"/>
                    <a:gd name="f306" fmla="*/ 164 f271 1"/>
                    <a:gd name="f307" fmla="*/ 22 f270 1"/>
                    <a:gd name="f308" fmla="*/ 90 f271 1"/>
                    <a:gd name="f309" fmla="*/ 0 f270 1"/>
                    <a:gd name="f310" fmla="*/ 76 f271 1"/>
                    <a:gd name="f311" fmla="*/ 14 f270 1"/>
                    <a:gd name="f312" fmla="*/ 0 f271 1"/>
                    <a:gd name="f313" fmla="*/ 650 f270 1"/>
                    <a:gd name="f314" fmla="*/ 692 f270 1"/>
                    <a:gd name="f315" fmla="*/ 22 f271 1"/>
                    <a:gd name="f316" fmla="*/ 1096 f270 1"/>
                    <a:gd name="f317" fmla="*/ 120 f271 1"/>
                    <a:gd name="f318" fmla="*/ 1036 f270 1"/>
                    <a:gd name="f319" fmla="*/ 228 f271 1"/>
                    <a:gd name="f320" fmla="*/ 952 f270 1"/>
                    <a:gd name="f321" fmla="*/ 154 f271 1"/>
                    <a:gd name="f322" fmla="*/ 1044 f270 1"/>
                    <a:gd name="f323" fmla="*/ 122 f271 1"/>
                    <a:gd name="f324" fmla="*/ 1102 f270 1"/>
                    <a:gd name="f325" fmla="*/ 1188 f270 1"/>
                    <a:gd name="f326" fmla="*/ 118 f271 1"/>
                    <a:gd name="f327" fmla="*/ 1216 f270 1"/>
                    <a:gd name="f328" fmla="*/ 178 f271 1"/>
                    <a:gd name="f329" fmla="*/ 1142 f270 1"/>
                    <a:gd name="f330" fmla="*/ 222 f271 1"/>
                    <a:gd name="f331" fmla="*/ 1090 f270 1"/>
                    <a:gd name="f332" fmla="*/ 278 f271 1"/>
                    <a:gd name="f333" fmla="*/ 988 f270 1"/>
                    <a:gd name="f334" fmla="*/ 296 f271 1"/>
                    <a:gd name="f335" fmla="*/ 960 f270 1"/>
                    <a:gd name="f336" fmla="*/ 244 f271 1"/>
                    <a:gd name="f337" fmla="*/ 1120 f270 1"/>
                    <a:gd name="f338" fmla="*/ 224 f271 1"/>
                    <a:gd name="f339" fmla="*/ 1234 f270 1"/>
                    <a:gd name="f340" fmla="*/ 232 f271 1"/>
                    <a:gd name="f341" fmla="*/ 1330 f270 1"/>
                    <a:gd name="f342" fmla="*/ 248 f271 1"/>
                    <a:gd name="f343" fmla="*/ 1354 f270 1"/>
                    <a:gd name="f344" fmla="*/ 262 f271 1"/>
                    <a:gd name="f345" fmla="*/ 1368 f270 1"/>
                    <a:gd name="f346" fmla="*/ 282 f271 1"/>
                    <a:gd name="f347" fmla="*/ 1390 f270 1"/>
                    <a:gd name="f348" fmla="*/ 338 f271 1"/>
                    <a:gd name="f349" fmla="*/ 1388 f270 1"/>
                    <a:gd name="f350" fmla="*/ 388 f271 1"/>
                    <a:gd name="f351" fmla="*/ 412 f271 1"/>
                    <a:gd name="f352" fmla="*/ 1386 f270 1"/>
                    <a:gd name="f353" fmla="*/ 428 f271 1"/>
                    <a:gd name="f354" fmla="*/ 1392 f270 1"/>
                    <a:gd name="f355" fmla="*/ 450 f271 1"/>
                    <a:gd name="f356" fmla="*/ 474 f271 1"/>
                    <a:gd name="f357" fmla="*/ 1380 f270 1"/>
                    <a:gd name="f358" fmla="*/ 496 f271 1"/>
                    <a:gd name="f359" fmla="*/ 526 f271 1"/>
                    <a:gd name="f360" fmla="*/ 1374 f270 1"/>
                    <a:gd name="f361" fmla="*/ 598 f271 1"/>
                    <a:gd name="f362" fmla="*/ 1314 f270 1"/>
                    <a:gd name="f363" fmla="*/ 616 f271 1"/>
                    <a:gd name="f364" fmla="*/ 1292 f270 1"/>
                    <a:gd name="f365" fmla="*/ 630 f271 1"/>
                    <a:gd name="f366" fmla="*/ 1178 f270 1"/>
                    <a:gd name="f367" fmla="*/ 608 f271 1"/>
                    <a:gd name="f368" fmla="*/ 1104 f270 1"/>
                    <a:gd name="f369" fmla="*/ 714 f271 1"/>
                    <a:gd name="f370" fmla="*/ 1124 f270 1"/>
                    <a:gd name="f371" fmla="*/ 866 f271 1"/>
                    <a:gd name="f372" fmla="*/ 1044 f271 1"/>
                    <a:gd name="f373" fmla="*/ 966 f270 1"/>
                    <a:gd name="f374" fmla="*/ 1210 f271 1"/>
                    <a:gd name="f375" fmla="*/ 382 f271 1"/>
                    <a:gd name="f376" fmla="*/ f272 1 f2"/>
                    <a:gd name="f377" fmla="*/ f275 1 1216"/>
                    <a:gd name="f378" fmla="*/ f276 1 1392"/>
                    <a:gd name="f379" fmla="*/ f277 1 1216"/>
                    <a:gd name="f380" fmla="*/ f278 1 1392"/>
                    <a:gd name="f381" fmla="*/ f279 1 1216"/>
                    <a:gd name="f382" fmla="*/ f280 1 1392"/>
                    <a:gd name="f383" fmla="*/ f281 1 1216"/>
                    <a:gd name="f384" fmla="*/ f282 1 1392"/>
                    <a:gd name="f385" fmla="*/ f283 1 1216"/>
                    <a:gd name="f386" fmla="*/ f284 1 1392"/>
                    <a:gd name="f387" fmla="*/ f285 1 1216"/>
                    <a:gd name="f388" fmla="*/ f286 1 1392"/>
                    <a:gd name="f389" fmla="*/ f287 1 1216"/>
                    <a:gd name="f390" fmla="*/ f288 1 1392"/>
                    <a:gd name="f391" fmla="*/ f289 1 1216"/>
                    <a:gd name="f392" fmla="*/ f290 1 1392"/>
                    <a:gd name="f393" fmla="*/ f291 1 1216"/>
                    <a:gd name="f394" fmla="*/ f292 1 1392"/>
                    <a:gd name="f395" fmla="*/ f293 1 1216"/>
                    <a:gd name="f396" fmla="*/ f294 1 1392"/>
                    <a:gd name="f397" fmla="*/ f295 1 1216"/>
                    <a:gd name="f398" fmla="*/ f296 1 1392"/>
                    <a:gd name="f399" fmla="*/ f297 1 1216"/>
                    <a:gd name="f400" fmla="*/ f298 1 1392"/>
                    <a:gd name="f401" fmla="*/ f299 1 1216"/>
                    <a:gd name="f402" fmla="*/ f300 1 1216"/>
                    <a:gd name="f403" fmla="*/ f301 1 1392"/>
                    <a:gd name="f404" fmla="*/ f302 1 1216"/>
                    <a:gd name="f405" fmla="*/ f303 1 1392"/>
                    <a:gd name="f406" fmla="*/ f304 1 1216"/>
                    <a:gd name="f407" fmla="*/ f305 1 1392"/>
                    <a:gd name="f408" fmla="*/ f306 1 1216"/>
                    <a:gd name="f409" fmla="*/ f307 1 1392"/>
                    <a:gd name="f410" fmla="*/ f308 1 1216"/>
                    <a:gd name="f411" fmla="*/ f309 1 1392"/>
                    <a:gd name="f412" fmla="*/ f310 1 1216"/>
                    <a:gd name="f413" fmla="*/ f311 1 1392"/>
                    <a:gd name="f414" fmla="*/ f312 1 1216"/>
                    <a:gd name="f415" fmla="*/ f313 1 1392"/>
                    <a:gd name="f416" fmla="*/ f314 1 1392"/>
                    <a:gd name="f417" fmla="*/ f315 1 1216"/>
                    <a:gd name="f418" fmla="*/ f316 1 1392"/>
                    <a:gd name="f419" fmla="*/ f317 1 1216"/>
                    <a:gd name="f420" fmla="*/ f318 1 1392"/>
                    <a:gd name="f421" fmla="*/ f319 1 1216"/>
                    <a:gd name="f422" fmla="*/ f320 1 1392"/>
                    <a:gd name="f423" fmla="*/ f321 1 1216"/>
                    <a:gd name="f424" fmla="*/ f322 1 1392"/>
                    <a:gd name="f425" fmla="*/ f323 1 1216"/>
                    <a:gd name="f426" fmla="*/ f324 1 1392"/>
                    <a:gd name="f427" fmla="*/ f325 1 1392"/>
                    <a:gd name="f428" fmla="*/ f326 1 1216"/>
                    <a:gd name="f429" fmla="*/ f327 1 1392"/>
                    <a:gd name="f430" fmla="*/ f328 1 1216"/>
                    <a:gd name="f431" fmla="*/ f329 1 1392"/>
                    <a:gd name="f432" fmla="*/ f330 1 1216"/>
                    <a:gd name="f433" fmla="*/ f331 1 1392"/>
                    <a:gd name="f434" fmla="*/ f332 1 1216"/>
                    <a:gd name="f435" fmla="*/ f333 1 1392"/>
                    <a:gd name="f436" fmla="*/ f334 1 1216"/>
                    <a:gd name="f437" fmla="*/ f335 1 1392"/>
                    <a:gd name="f438" fmla="*/ f336 1 1216"/>
                    <a:gd name="f439" fmla="*/ f337 1 1392"/>
                    <a:gd name="f440" fmla="*/ f338 1 1216"/>
                    <a:gd name="f441" fmla="*/ f339 1 1392"/>
                    <a:gd name="f442" fmla="*/ f340 1 1216"/>
                    <a:gd name="f443" fmla="*/ f341 1 1392"/>
                    <a:gd name="f444" fmla="*/ f342 1 1216"/>
                    <a:gd name="f445" fmla="*/ f343 1 1392"/>
                    <a:gd name="f446" fmla="*/ f344 1 1216"/>
                    <a:gd name="f447" fmla="*/ f345 1 1392"/>
                    <a:gd name="f448" fmla="*/ f346 1 1216"/>
                    <a:gd name="f449" fmla="*/ f347 1 1392"/>
                    <a:gd name="f450" fmla="*/ f348 1 1216"/>
                    <a:gd name="f451" fmla="*/ f349 1 1392"/>
                    <a:gd name="f452" fmla="*/ f350 1 1216"/>
                    <a:gd name="f453" fmla="*/ f351 1 1216"/>
                    <a:gd name="f454" fmla="*/ f352 1 1392"/>
                    <a:gd name="f455" fmla="*/ f353 1 1216"/>
                    <a:gd name="f456" fmla="*/ f354 1 1392"/>
                    <a:gd name="f457" fmla="*/ f355 1 1216"/>
                    <a:gd name="f458" fmla="*/ f356 1 1216"/>
                    <a:gd name="f459" fmla="*/ f357 1 1392"/>
                    <a:gd name="f460" fmla="*/ f358 1 1216"/>
                    <a:gd name="f461" fmla="*/ f359 1 1216"/>
                    <a:gd name="f462" fmla="*/ f360 1 1392"/>
                    <a:gd name="f463" fmla="*/ f361 1 1216"/>
                    <a:gd name="f464" fmla="*/ f362 1 1392"/>
                    <a:gd name="f465" fmla="*/ f363 1 1216"/>
                    <a:gd name="f466" fmla="*/ f364 1 1392"/>
                    <a:gd name="f467" fmla="*/ f365 1 1216"/>
                    <a:gd name="f468" fmla="*/ f366 1 1392"/>
                    <a:gd name="f469" fmla="*/ f367 1 1216"/>
                    <a:gd name="f470" fmla="*/ f368 1 1392"/>
                    <a:gd name="f471" fmla="*/ f369 1 1216"/>
                    <a:gd name="f472" fmla="*/ f370 1 1392"/>
                    <a:gd name="f473" fmla="*/ f371 1 1216"/>
                    <a:gd name="f474" fmla="*/ f372 1 1216"/>
                    <a:gd name="f475" fmla="*/ f373 1 1392"/>
                    <a:gd name="f476" fmla="*/ f374 1 1216"/>
                    <a:gd name="f477" fmla="*/ f375 1 1216"/>
                    <a:gd name="f478" fmla="*/ 0 1 f273"/>
                    <a:gd name="f479" fmla="*/ f6 1 f273"/>
                    <a:gd name="f480" fmla="*/ 0 1 f274"/>
                    <a:gd name="f481" fmla="*/ f7 1 f274"/>
                    <a:gd name="f482" fmla="+- f376 0 f1"/>
                    <a:gd name="f483" fmla="*/ f377 1 f273"/>
                    <a:gd name="f484" fmla="*/ f378 1 f274"/>
                    <a:gd name="f485" fmla="*/ f379 1 f273"/>
                    <a:gd name="f486" fmla="*/ f380 1 f274"/>
                    <a:gd name="f487" fmla="*/ f381 1 f273"/>
                    <a:gd name="f488" fmla="*/ f382 1 f274"/>
                    <a:gd name="f489" fmla="*/ f383 1 f273"/>
                    <a:gd name="f490" fmla="*/ f384 1 f274"/>
                    <a:gd name="f491" fmla="*/ f385 1 f273"/>
                    <a:gd name="f492" fmla="*/ f386 1 f274"/>
                    <a:gd name="f493" fmla="*/ f387 1 f273"/>
                    <a:gd name="f494" fmla="*/ f388 1 f274"/>
                    <a:gd name="f495" fmla="*/ f389 1 f273"/>
                    <a:gd name="f496" fmla="*/ f390 1 f274"/>
                    <a:gd name="f497" fmla="*/ f391 1 f273"/>
                    <a:gd name="f498" fmla="*/ f392 1 f274"/>
                    <a:gd name="f499" fmla="*/ f393 1 f273"/>
                    <a:gd name="f500" fmla="*/ f394 1 f274"/>
                    <a:gd name="f501" fmla="*/ f395 1 f273"/>
                    <a:gd name="f502" fmla="*/ f396 1 f274"/>
                    <a:gd name="f503" fmla="*/ f397 1 f273"/>
                    <a:gd name="f504" fmla="*/ f398 1 f274"/>
                    <a:gd name="f505" fmla="*/ f399 1 f273"/>
                    <a:gd name="f506" fmla="*/ f400 1 f274"/>
                    <a:gd name="f507" fmla="*/ f401 1 f273"/>
                    <a:gd name="f508" fmla="*/ f402 1 f273"/>
                    <a:gd name="f509" fmla="*/ f403 1 f274"/>
                    <a:gd name="f510" fmla="*/ f404 1 f273"/>
                    <a:gd name="f511" fmla="*/ f405 1 f274"/>
                    <a:gd name="f512" fmla="*/ f406 1 f273"/>
                    <a:gd name="f513" fmla="*/ f407 1 f274"/>
                    <a:gd name="f514" fmla="*/ f408 1 f273"/>
                    <a:gd name="f515" fmla="*/ f409 1 f274"/>
                    <a:gd name="f516" fmla="*/ f410 1 f273"/>
                    <a:gd name="f517" fmla="*/ f411 1 f274"/>
                    <a:gd name="f518" fmla="*/ f412 1 f273"/>
                    <a:gd name="f519" fmla="*/ f413 1 f274"/>
                    <a:gd name="f520" fmla="*/ f414 1 f273"/>
                    <a:gd name="f521" fmla="*/ f415 1 f274"/>
                    <a:gd name="f522" fmla="*/ f416 1 f274"/>
                    <a:gd name="f523" fmla="*/ f417 1 f273"/>
                    <a:gd name="f524" fmla="*/ f418 1 f274"/>
                    <a:gd name="f525" fmla="*/ f419 1 f273"/>
                    <a:gd name="f526" fmla="*/ f420 1 f274"/>
                    <a:gd name="f527" fmla="*/ f421 1 f273"/>
                    <a:gd name="f528" fmla="*/ f422 1 f274"/>
                    <a:gd name="f529" fmla="*/ f423 1 f273"/>
                    <a:gd name="f530" fmla="*/ f424 1 f274"/>
                    <a:gd name="f531" fmla="*/ f425 1 f273"/>
                    <a:gd name="f532" fmla="*/ f426 1 f274"/>
                    <a:gd name="f533" fmla="*/ f427 1 f274"/>
                    <a:gd name="f534" fmla="*/ f428 1 f273"/>
                    <a:gd name="f535" fmla="*/ f429 1 f274"/>
                    <a:gd name="f536" fmla="*/ f430 1 f273"/>
                    <a:gd name="f537" fmla="*/ f431 1 f274"/>
                    <a:gd name="f538" fmla="*/ f432 1 f273"/>
                    <a:gd name="f539" fmla="*/ f433 1 f274"/>
                    <a:gd name="f540" fmla="*/ f434 1 f273"/>
                    <a:gd name="f541" fmla="*/ f435 1 f274"/>
                    <a:gd name="f542" fmla="*/ f436 1 f273"/>
                    <a:gd name="f543" fmla="*/ f437 1 f274"/>
                    <a:gd name="f544" fmla="*/ f438 1 f273"/>
                    <a:gd name="f545" fmla="*/ f439 1 f274"/>
                    <a:gd name="f546" fmla="*/ f440 1 f273"/>
                    <a:gd name="f547" fmla="*/ f441 1 f274"/>
                    <a:gd name="f548" fmla="*/ f442 1 f273"/>
                    <a:gd name="f549" fmla="*/ f443 1 f274"/>
                    <a:gd name="f550" fmla="*/ f444 1 f273"/>
                    <a:gd name="f551" fmla="*/ f445 1 f274"/>
                    <a:gd name="f552" fmla="*/ f446 1 f273"/>
                    <a:gd name="f553" fmla="*/ f447 1 f274"/>
                    <a:gd name="f554" fmla="*/ f448 1 f273"/>
                    <a:gd name="f555" fmla="*/ f449 1 f274"/>
                    <a:gd name="f556" fmla="*/ f450 1 f273"/>
                    <a:gd name="f557" fmla="*/ f451 1 f274"/>
                    <a:gd name="f558" fmla="*/ f452 1 f273"/>
                    <a:gd name="f559" fmla="*/ f453 1 f273"/>
                    <a:gd name="f560" fmla="*/ f454 1 f274"/>
                    <a:gd name="f561" fmla="*/ f455 1 f273"/>
                    <a:gd name="f562" fmla="*/ f456 1 f274"/>
                    <a:gd name="f563" fmla="*/ f457 1 f273"/>
                    <a:gd name="f564" fmla="*/ f458 1 f273"/>
                    <a:gd name="f565" fmla="*/ f459 1 f274"/>
                    <a:gd name="f566" fmla="*/ f460 1 f273"/>
                    <a:gd name="f567" fmla="*/ f461 1 f273"/>
                    <a:gd name="f568" fmla="*/ f462 1 f274"/>
                    <a:gd name="f569" fmla="*/ f463 1 f273"/>
                    <a:gd name="f570" fmla="*/ f464 1 f274"/>
                    <a:gd name="f571" fmla="*/ f465 1 f273"/>
                    <a:gd name="f572" fmla="*/ f466 1 f274"/>
                    <a:gd name="f573" fmla="*/ f467 1 f273"/>
                    <a:gd name="f574" fmla="*/ f468 1 f274"/>
                    <a:gd name="f575" fmla="*/ f469 1 f273"/>
                    <a:gd name="f576" fmla="*/ f470 1 f274"/>
                    <a:gd name="f577" fmla="*/ f471 1 f273"/>
                    <a:gd name="f578" fmla="*/ f472 1 f274"/>
                    <a:gd name="f579" fmla="*/ f473 1 f273"/>
                    <a:gd name="f580" fmla="*/ f474 1 f273"/>
                    <a:gd name="f581" fmla="*/ f475 1 f274"/>
                    <a:gd name="f582" fmla="*/ f476 1 f273"/>
                    <a:gd name="f583" fmla="*/ f477 1 f273"/>
                    <a:gd name="f584" fmla="*/ f478 f268 1"/>
                    <a:gd name="f585" fmla="*/ f479 f268 1"/>
                    <a:gd name="f586" fmla="*/ f481 f269 1"/>
                    <a:gd name="f587" fmla="*/ f480 f269 1"/>
                    <a:gd name="f588" fmla="*/ f483 f268 1"/>
                    <a:gd name="f589" fmla="*/ f484 f269 1"/>
                    <a:gd name="f590" fmla="*/ f485 f268 1"/>
                    <a:gd name="f591" fmla="*/ f486 f269 1"/>
                    <a:gd name="f592" fmla="*/ f487 f268 1"/>
                    <a:gd name="f593" fmla="*/ f488 f269 1"/>
                    <a:gd name="f594" fmla="*/ f489 f268 1"/>
                    <a:gd name="f595" fmla="*/ f490 f269 1"/>
                    <a:gd name="f596" fmla="*/ f491 f268 1"/>
                    <a:gd name="f597" fmla="*/ f492 f269 1"/>
                    <a:gd name="f598" fmla="*/ f493 f268 1"/>
                    <a:gd name="f599" fmla="*/ f494 f269 1"/>
                    <a:gd name="f600" fmla="*/ f495 f268 1"/>
                    <a:gd name="f601" fmla="*/ f496 f269 1"/>
                    <a:gd name="f602" fmla="*/ f497 f268 1"/>
                    <a:gd name="f603" fmla="*/ f498 f269 1"/>
                    <a:gd name="f604" fmla="*/ f499 f268 1"/>
                    <a:gd name="f605" fmla="*/ f500 f269 1"/>
                    <a:gd name="f606" fmla="*/ f501 f268 1"/>
                    <a:gd name="f607" fmla="*/ f502 f269 1"/>
                    <a:gd name="f608" fmla="*/ f503 f268 1"/>
                    <a:gd name="f609" fmla="*/ f504 f269 1"/>
                    <a:gd name="f610" fmla="*/ f505 f268 1"/>
                    <a:gd name="f611" fmla="*/ f506 f269 1"/>
                    <a:gd name="f612" fmla="*/ f507 f268 1"/>
                    <a:gd name="f613" fmla="*/ f508 f268 1"/>
                    <a:gd name="f614" fmla="*/ f509 f269 1"/>
                    <a:gd name="f615" fmla="*/ f510 f268 1"/>
                    <a:gd name="f616" fmla="*/ f511 f269 1"/>
                    <a:gd name="f617" fmla="*/ f512 f268 1"/>
                    <a:gd name="f618" fmla="*/ f513 f269 1"/>
                    <a:gd name="f619" fmla="*/ f514 f268 1"/>
                    <a:gd name="f620" fmla="*/ f515 f269 1"/>
                    <a:gd name="f621" fmla="*/ f516 f268 1"/>
                    <a:gd name="f622" fmla="*/ f517 f269 1"/>
                    <a:gd name="f623" fmla="*/ f518 f268 1"/>
                    <a:gd name="f624" fmla="*/ f519 f269 1"/>
                    <a:gd name="f625" fmla="*/ f520 f268 1"/>
                    <a:gd name="f626" fmla="*/ f521 f269 1"/>
                    <a:gd name="f627" fmla="*/ f522 f269 1"/>
                    <a:gd name="f628" fmla="*/ f523 f268 1"/>
                    <a:gd name="f629" fmla="*/ f524 f269 1"/>
                    <a:gd name="f630" fmla="*/ f525 f268 1"/>
                    <a:gd name="f631" fmla="*/ f526 f269 1"/>
                    <a:gd name="f632" fmla="*/ f527 f268 1"/>
                    <a:gd name="f633" fmla="*/ f528 f269 1"/>
                    <a:gd name="f634" fmla="*/ f529 f268 1"/>
                    <a:gd name="f635" fmla="*/ f530 f269 1"/>
                    <a:gd name="f636" fmla="*/ f531 f268 1"/>
                    <a:gd name="f637" fmla="*/ f532 f269 1"/>
                    <a:gd name="f638" fmla="*/ f533 f269 1"/>
                    <a:gd name="f639" fmla="*/ f534 f268 1"/>
                    <a:gd name="f640" fmla="*/ f535 f269 1"/>
                    <a:gd name="f641" fmla="*/ f536 f268 1"/>
                    <a:gd name="f642" fmla="*/ f537 f269 1"/>
                    <a:gd name="f643" fmla="*/ f538 f268 1"/>
                    <a:gd name="f644" fmla="*/ f539 f269 1"/>
                    <a:gd name="f645" fmla="*/ f540 f268 1"/>
                    <a:gd name="f646" fmla="*/ f541 f269 1"/>
                    <a:gd name="f647" fmla="*/ f542 f268 1"/>
                    <a:gd name="f648" fmla="*/ f543 f269 1"/>
                    <a:gd name="f649" fmla="*/ f544 f268 1"/>
                    <a:gd name="f650" fmla="*/ f545 f269 1"/>
                    <a:gd name="f651" fmla="*/ f546 f268 1"/>
                    <a:gd name="f652" fmla="*/ f547 f269 1"/>
                    <a:gd name="f653" fmla="*/ f548 f268 1"/>
                    <a:gd name="f654" fmla="*/ f549 f269 1"/>
                    <a:gd name="f655" fmla="*/ f550 f268 1"/>
                    <a:gd name="f656" fmla="*/ f551 f269 1"/>
                    <a:gd name="f657" fmla="*/ f552 f268 1"/>
                    <a:gd name="f658" fmla="*/ f553 f269 1"/>
                    <a:gd name="f659" fmla="*/ f554 f268 1"/>
                    <a:gd name="f660" fmla="*/ f555 f269 1"/>
                    <a:gd name="f661" fmla="*/ f556 f268 1"/>
                    <a:gd name="f662" fmla="*/ f557 f269 1"/>
                    <a:gd name="f663" fmla="*/ f558 f268 1"/>
                    <a:gd name="f664" fmla="*/ f559 f268 1"/>
                    <a:gd name="f665" fmla="*/ f560 f269 1"/>
                    <a:gd name="f666" fmla="*/ f561 f268 1"/>
                    <a:gd name="f667" fmla="*/ f562 f269 1"/>
                    <a:gd name="f668" fmla="*/ f563 f268 1"/>
                    <a:gd name="f669" fmla="*/ f564 f268 1"/>
                    <a:gd name="f670" fmla="*/ f565 f269 1"/>
                    <a:gd name="f671" fmla="*/ f566 f268 1"/>
                    <a:gd name="f672" fmla="*/ f567 f268 1"/>
                    <a:gd name="f673" fmla="*/ f568 f269 1"/>
                    <a:gd name="f674" fmla="*/ f569 f268 1"/>
                    <a:gd name="f675" fmla="*/ f570 f269 1"/>
                    <a:gd name="f676" fmla="*/ f571 f268 1"/>
                    <a:gd name="f677" fmla="*/ f572 f269 1"/>
                    <a:gd name="f678" fmla="*/ f573 f268 1"/>
                    <a:gd name="f679" fmla="*/ f574 f269 1"/>
                    <a:gd name="f680" fmla="*/ f575 f268 1"/>
                    <a:gd name="f681" fmla="*/ f576 f269 1"/>
                    <a:gd name="f682" fmla="*/ f577 f268 1"/>
                    <a:gd name="f683" fmla="*/ f578 f269 1"/>
                    <a:gd name="f684" fmla="*/ f579 f268 1"/>
                    <a:gd name="f685" fmla="*/ f580 f268 1"/>
                    <a:gd name="f686" fmla="*/ f581 f269 1"/>
                    <a:gd name="f687" fmla="*/ f582 f268 1"/>
                    <a:gd name="f688" fmla="*/ f583 f26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82">
                      <a:pos x="f588" y="f589"/>
                    </a:cxn>
                    <a:cxn ang="f482">
                      <a:pos x="f590" y="f591"/>
                    </a:cxn>
                    <a:cxn ang="f482">
                      <a:pos x="f592" y="f593"/>
                    </a:cxn>
                    <a:cxn ang="f482">
                      <a:pos x="f594" y="f595"/>
                    </a:cxn>
                    <a:cxn ang="f482">
                      <a:pos x="f596" y="f597"/>
                    </a:cxn>
                    <a:cxn ang="f482">
                      <a:pos x="f598" y="f599"/>
                    </a:cxn>
                    <a:cxn ang="f482">
                      <a:pos x="f600" y="f601"/>
                    </a:cxn>
                    <a:cxn ang="f482">
                      <a:pos x="f602" y="f603"/>
                    </a:cxn>
                    <a:cxn ang="f482">
                      <a:pos x="f604" y="f605"/>
                    </a:cxn>
                    <a:cxn ang="f482">
                      <a:pos x="f606" y="f607"/>
                    </a:cxn>
                    <a:cxn ang="f482">
                      <a:pos x="f608" y="f609"/>
                    </a:cxn>
                    <a:cxn ang="f482">
                      <a:pos x="f610" y="f611"/>
                    </a:cxn>
                    <a:cxn ang="f482">
                      <a:pos x="f612" y="f611"/>
                    </a:cxn>
                    <a:cxn ang="f482">
                      <a:pos x="f613" y="f614"/>
                    </a:cxn>
                    <a:cxn ang="f482">
                      <a:pos x="f615" y="f616"/>
                    </a:cxn>
                    <a:cxn ang="f482">
                      <a:pos x="f617" y="f618"/>
                    </a:cxn>
                    <a:cxn ang="f482">
                      <a:pos x="f619" y="f620"/>
                    </a:cxn>
                    <a:cxn ang="f482">
                      <a:pos x="f621" y="f622"/>
                    </a:cxn>
                    <a:cxn ang="f482">
                      <a:pos x="f623" y="f624"/>
                    </a:cxn>
                    <a:cxn ang="f482">
                      <a:pos x="f625" y="f626"/>
                    </a:cxn>
                    <a:cxn ang="f482">
                      <a:pos x="f625" y="f627"/>
                    </a:cxn>
                    <a:cxn ang="f482">
                      <a:pos x="f628" y="f629"/>
                    </a:cxn>
                    <a:cxn ang="f482">
                      <a:pos x="f630" y="f631"/>
                    </a:cxn>
                    <a:cxn ang="f482">
                      <a:pos x="f632" y="f633"/>
                    </a:cxn>
                    <a:cxn ang="f482">
                      <a:pos x="f634" y="f635"/>
                    </a:cxn>
                    <a:cxn ang="f482">
                      <a:pos x="f636" y="f637"/>
                    </a:cxn>
                    <a:cxn ang="f482">
                      <a:pos x="f623" y="f638"/>
                    </a:cxn>
                    <a:cxn ang="f482">
                      <a:pos x="f639" y="f640"/>
                    </a:cxn>
                    <a:cxn ang="f482">
                      <a:pos x="f641" y="f642"/>
                    </a:cxn>
                    <a:cxn ang="f482">
                      <a:pos x="f643" y="f644"/>
                    </a:cxn>
                    <a:cxn ang="f482">
                      <a:pos x="f645" y="f646"/>
                    </a:cxn>
                    <a:cxn ang="f482">
                      <a:pos x="f647" y="f648"/>
                    </a:cxn>
                    <a:cxn ang="f482">
                      <a:pos x="f649" y="f650"/>
                    </a:cxn>
                    <a:cxn ang="f482">
                      <a:pos x="f651" y="f652"/>
                    </a:cxn>
                    <a:cxn ang="f482">
                      <a:pos x="f653" y="f654"/>
                    </a:cxn>
                    <a:cxn ang="f482">
                      <a:pos x="f655" y="f656"/>
                    </a:cxn>
                    <a:cxn ang="f482">
                      <a:pos x="f657" y="f658"/>
                    </a:cxn>
                    <a:cxn ang="f482">
                      <a:pos x="f659" y="f660"/>
                    </a:cxn>
                    <a:cxn ang="f482">
                      <a:pos x="f661" y="f662"/>
                    </a:cxn>
                    <a:cxn ang="f482">
                      <a:pos x="f663" y="f660"/>
                    </a:cxn>
                    <a:cxn ang="f482">
                      <a:pos x="f664" y="f665"/>
                    </a:cxn>
                    <a:cxn ang="f482">
                      <a:pos x="f666" y="f667"/>
                    </a:cxn>
                    <a:cxn ang="f482">
                      <a:pos x="f668" y="f667"/>
                    </a:cxn>
                    <a:cxn ang="f482">
                      <a:pos x="f669" y="f670"/>
                    </a:cxn>
                    <a:cxn ang="f482">
                      <a:pos x="f671" y="f670"/>
                    </a:cxn>
                    <a:cxn ang="f482">
                      <a:pos x="f672" y="f673"/>
                    </a:cxn>
                    <a:cxn ang="f482">
                      <a:pos x="f674" y="f675"/>
                    </a:cxn>
                    <a:cxn ang="f482">
                      <a:pos x="f676" y="f677"/>
                    </a:cxn>
                    <a:cxn ang="f482">
                      <a:pos x="f678" y="f679"/>
                    </a:cxn>
                    <a:cxn ang="f482">
                      <a:pos x="f680" y="f681"/>
                    </a:cxn>
                    <a:cxn ang="f482">
                      <a:pos x="f682" y="f683"/>
                    </a:cxn>
                    <a:cxn ang="f482">
                      <a:pos x="f684" y="f650"/>
                    </a:cxn>
                    <a:cxn ang="f482">
                      <a:pos x="f685" y="f686"/>
                    </a:cxn>
                    <a:cxn ang="f482">
                      <a:pos x="f687" y="f603"/>
                    </a:cxn>
                    <a:cxn ang="f482">
                      <a:pos x="f688" y="f605"/>
                    </a:cxn>
                    <a:cxn ang="f482">
                      <a:pos x="f688" y="f605"/>
                    </a:cxn>
                  </a:cxnLst>
                  <a:rect l="f584" t="f587" r="f585" b="f586"/>
                  <a:pathLst>
                    <a:path w="1216" h="1392">
                      <a:moveTo>
                        <a:pt x="f6" y="f8"/>
                      </a:moveTo>
                      <a:lnTo>
                        <a:pt x="f6" y="f8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10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38" y="f40"/>
                      </a:lnTo>
                      <a:lnTo>
                        <a:pt x="f38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5" y="f31"/>
                      </a:lnTo>
                      <a:lnTo>
                        <a:pt x="f43" y="f47"/>
                      </a:lnTo>
                      <a:lnTo>
                        <a:pt x="f41" y="f48"/>
                      </a:lnTo>
                      <a:lnTo>
                        <a:pt x="f41" y="f48"/>
                      </a:lnTo>
                      <a:lnTo>
                        <a:pt x="f49" y="f48"/>
                      </a:lnTo>
                      <a:lnTo>
                        <a:pt x="f50" y="f51"/>
                      </a:lnTo>
                      <a:lnTo>
                        <a:pt x="f49" y="f52"/>
                      </a:lnTo>
                      <a:lnTo>
                        <a:pt x="f53" y="f54"/>
                      </a:lnTo>
                      <a:lnTo>
                        <a:pt x="f53" y="f55"/>
                      </a:lnTo>
                      <a:lnTo>
                        <a:pt x="f38" y="f56"/>
                      </a:lnTo>
                      <a:lnTo>
                        <a:pt x="f36" y="f57"/>
                      </a:lnTo>
                      <a:lnTo>
                        <a:pt x="f36" y="f56"/>
                      </a:lnTo>
                      <a:lnTo>
                        <a:pt x="f58" y="f56"/>
                      </a:lnTo>
                      <a:lnTo>
                        <a:pt x="f59" y="f60"/>
                      </a:lnTo>
                      <a:lnTo>
                        <a:pt x="f61" y="f56"/>
                      </a:lnTo>
                      <a:lnTo>
                        <a:pt x="f62" y="f63"/>
                      </a:lnTo>
                      <a:lnTo>
                        <a:pt x="f64" y="f60"/>
                      </a:lnTo>
                      <a:lnTo>
                        <a:pt x="f65" y="f57"/>
                      </a:lnTo>
                      <a:lnTo>
                        <a:pt x="f65" y="f57"/>
                      </a:lnTo>
                      <a:lnTo>
                        <a:pt x="f65" y="f57"/>
                      </a:lnTo>
                      <a:lnTo>
                        <a:pt x="f66" y="f63"/>
                      </a:lnTo>
                      <a:lnTo>
                        <a:pt x="f66" y="f63"/>
                      </a:lnTo>
                      <a:lnTo>
                        <a:pt x="f67" y="f68"/>
                      </a:lnTo>
                      <a:lnTo>
                        <a:pt x="f69" y="f68"/>
                      </a:lnTo>
                      <a:lnTo>
                        <a:pt x="f70" y="f63"/>
                      </a:lnTo>
                      <a:lnTo>
                        <a:pt x="f71" y="f57"/>
                      </a:lnTo>
                      <a:lnTo>
                        <a:pt x="f71" y="f57"/>
                      </a:lnTo>
                      <a:lnTo>
                        <a:pt x="f72" y="f55"/>
                      </a:lnTo>
                      <a:lnTo>
                        <a:pt x="f72" y="f51"/>
                      </a:lnTo>
                      <a:lnTo>
                        <a:pt x="f72" y="f51"/>
                      </a:lnTo>
                      <a:lnTo>
                        <a:pt x="f73" y="f74"/>
                      </a:lnTo>
                      <a:lnTo>
                        <a:pt x="f75" y="f76"/>
                      </a:lnTo>
                      <a:lnTo>
                        <a:pt x="f77" y="f78"/>
                      </a:lnTo>
                      <a:lnTo>
                        <a:pt x="f73" y="f79"/>
                      </a:lnTo>
                      <a:lnTo>
                        <a:pt x="f80" y="f81"/>
                      </a:lnTo>
                      <a:lnTo>
                        <a:pt x="f75" y="f82"/>
                      </a:lnTo>
                      <a:lnTo>
                        <a:pt x="f83" y="f84"/>
                      </a:lnTo>
                      <a:lnTo>
                        <a:pt x="f85" y="f86"/>
                      </a:lnTo>
                      <a:lnTo>
                        <a:pt x="f87" y="f88"/>
                      </a:lnTo>
                      <a:lnTo>
                        <a:pt x="f89" y="f90"/>
                      </a:lnTo>
                      <a:lnTo>
                        <a:pt x="f89" y="f90"/>
                      </a:lnTo>
                      <a:lnTo>
                        <a:pt x="f91" y="f92"/>
                      </a:lnTo>
                      <a:lnTo>
                        <a:pt x="f93" y="f94"/>
                      </a:lnTo>
                      <a:lnTo>
                        <a:pt x="f95" y="f5"/>
                      </a:lnTo>
                      <a:lnTo>
                        <a:pt x="f96" y="f5"/>
                      </a:lnTo>
                      <a:lnTo>
                        <a:pt x="f96" y="f5"/>
                      </a:lnTo>
                      <a:lnTo>
                        <a:pt x="f97" y="f98"/>
                      </a:lnTo>
                      <a:lnTo>
                        <a:pt x="f99" y="f100"/>
                      </a:lnTo>
                      <a:lnTo>
                        <a:pt x="f101" y="f92"/>
                      </a:lnTo>
                      <a:lnTo>
                        <a:pt x="f102" y="f103"/>
                      </a:lnTo>
                      <a:lnTo>
                        <a:pt x="f104" y="f105"/>
                      </a:lnTo>
                      <a:lnTo>
                        <a:pt x="f5" y="f106"/>
                      </a:lnTo>
                      <a:lnTo>
                        <a:pt x="f5" y="f107"/>
                      </a:lnTo>
                      <a:lnTo>
                        <a:pt x="f101" y="f108"/>
                      </a:lnTo>
                      <a:lnTo>
                        <a:pt x="f101" y="f108"/>
                      </a:lnTo>
                      <a:lnTo>
                        <a:pt x="f109" y="f79"/>
                      </a:lnTo>
                      <a:lnTo>
                        <a:pt x="f5" y="f110"/>
                      </a:lnTo>
                      <a:lnTo>
                        <a:pt x="f5" y="f111"/>
                      </a:lnTo>
                      <a:lnTo>
                        <a:pt x="f5" y="f111"/>
                      </a:lnTo>
                      <a:lnTo>
                        <a:pt x="f90" y="f112"/>
                      </a:lnTo>
                      <a:lnTo>
                        <a:pt x="f90" y="f112"/>
                      </a:lnTo>
                      <a:lnTo>
                        <a:pt x="f113" y="f114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5" y="f126"/>
                      </a:lnTo>
                      <a:lnTo>
                        <a:pt x="f127" y="f128"/>
                      </a:lnTo>
                      <a:lnTo>
                        <a:pt x="f129" y="f130"/>
                      </a:lnTo>
                      <a:lnTo>
                        <a:pt x="f131" y="f132"/>
                      </a:lnTo>
                      <a:lnTo>
                        <a:pt x="f133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9" y="f112"/>
                      </a:lnTo>
                      <a:lnTo>
                        <a:pt x="f137" y="f140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01" y="f147"/>
                      </a:lnTo>
                      <a:lnTo>
                        <a:pt x="f115" y="f6"/>
                      </a:lnTo>
                      <a:lnTo>
                        <a:pt x="f148" y="f13"/>
                      </a:lnTo>
                      <a:lnTo>
                        <a:pt x="f149" y="f150"/>
                      </a:lnTo>
                      <a:lnTo>
                        <a:pt x="f95" y="f6"/>
                      </a:lnTo>
                      <a:lnTo>
                        <a:pt x="f151" y="f152"/>
                      </a:lnTo>
                      <a:lnTo>
                        <a:pt x="f119" y="f19"/>
                      </a:lnTo>
                      <a:lnTo>
                        <a:pt x="f2" y="f153"/>
                      </a:lnTo>
                      <a:lnTo>
                        <a:pt x="f154" y="f155"/>
                      </a:lnTo>
                      <a:lnTo>
                        <a:pt x="f156" y="f157"/>
                      </a:lnTo>
                      <a:lnTo>
                        <a:pt x="f129" y="f157"/>
                      </a:lnTo>
                      <a:lnTo>
                        <a:pt x="f158" y="f159"/>
                      </a:lnTo>
                      <a:lnTo>
                        <a:pt x="f87" y="f138"/>
                      </a:lnTo>
                      <a:lnTo>
                        <a:pt x="f160" y="f161"/>
                      </a:lnTo>
                      <a:lnTo>
                        <a:pt x="f162" y="f163"/>
                      </a:lnTo>
                      <a:lnTo>
                        <a:pt x="f164" y="f165"/>
                      </a:lnTo>
                      <a:lnTo>
                        <a:pt x="f166" y="f167"/>
                      </a:lnTo>
                      <a:lnTo>
                        <a:pt x="f168" y="f169"/>
                      </a:lnTo>
                      <a:lnTo>
                        <a:pt x="f168" y="f169"/>
                      </a:lnTo>
                      <a:lnTo>
                        <a:pt x="f170" y="f171"/>
                      </a:lnTo>
                      <a:lnTo>
                        <a:pt x="f170" y="f171"/>
                      </a:lnTo>
                      <a:lnTo>
                        <a:pt x="f172" y="f130"/>
                      </a:lnTo>
                      <a:lnTo>
                        <a:pt x="f173" y="f174"/>
                      </a:lnTo>
                      <a:lnTo>
                        <a:pt x="f123" y="f175"/>
                      </a:lnTo>
                      <a:lnTo>
                        <a:pt x="f123" y="f175"/>
                      </a:lnTo>
                      <a:lnTo>
                        <a:pt x="f176" y="f177"/>
                      </a:lnTo>
                      <a:lnTo>
                        <a:pt x="f125" y="f13"/>
                      </a:lnTo>
                      <a:lnTo>
                        <a:pt x="f178" y="f179"/>
                      </a:lnTo>
                      <a:lnTo>
                        <a:pt x="f178" y="f179"/>
                      </a:lnTo>
                      <a:lnTo>
                        <a:pt x="f87" y="f180"/>
                      </a:lnTo>
                      <a:lnTo>
                        <a:pt x="f87" y="f181"/>
                      </a:lnTo>
                      <a:lnTo>
                        <a:pt x="f178" y="f182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62" y="f187"/>
                      </a:lnTo>
                      <a:lnTo>
                        <a:pt x="f162" y="f187"/>
                      </a:lnTo>
                      <a:lnTo>
                        <a:pt x="f188" y="f187"/>
                      </a:lnTo>
                      <a:lnTo>
                        <a:pt x="f189" y="f190"/>
                      </a:lnTo>
                      <a:lnTo>
                        <a:pt x="f191" y="f192"/>
                      </a:lnTo>
                      <a:lnTo>
                        <a:pt x="f193" y="f194"/>
                      </a:lnTo>
                      <a:lnTo>
                        <a:pt x="f193" y="f194"/>
                      </a:lnTo>
                      <a:lnTo>
                        <a:pt x="f195" y="f196"/>
                      </a:lnTo>
                      <a:lnTo>
                        <a:pt x="f173" y="f197"/>
                      </a:lnTo>
                      <a:lnTo>
                        <a:pt x="f85" y="f198"/>
                      </a:lnTo>
                      <a:lnTo>
                        <a:pt x="f199" y="f200"/>
                      </a:lnTo>
                      <a:lnTo>
                        <a:pt x="f201" y="f202"/>
                      </a:lnTo>
                      <a:lnTo>
                        <a:pt x="f203" y="f204"/>
                      </a:lnTo>
                      <a:lnTo>
                        <a:pt x="f203" y="f204"/>
                      </a:lnTo>
                      <a:lnTo>
                        <a:pt x="f205" y="f202"/>
                      </a:lnTo>
                      <a:lnTo>
                        <a:pt x="f206" y="f7"/>
                      </a:lnTo>
                      <a:lnTo>
                        <a:pt x="f62" y="f7"/>
                      </a:lnTo>
                      <a:lnTo>
                        <a:pt x="f62" y="f7"/>
                      </a:lnTo>
                      <a:lnTo>
                        <a:pt x="f34" y="f200"/>
                      </a:lnTo>
                      <a:lnTo>
                        <a:pt x="f34" y="f200"/>
                      </a:lnTo>
                      <a:lnTo>
                        <a:pt x="f41" y="f204"/>
                      </a:lnTo>
                      <a:lnTo>
                        <a:pt x="f45" y="f204"/>
                      </a:lnTo>
                      <a:lnTo>
                        <a:pt x="f207" y="f204"/>
                      </a:lnTo>
                      <a:lnTo>
                        <a:pt x="f208" y="f202"/>
                      </a:lnTo>
                      <a:lnTo>
                        <a:pt x="f208" y="f202"/>
                      </a:lnTo>
                      <a:lnTo>
                        <a:pt x="f209" y="f200"/>
                      </a:lnTo>
                      <a:lnTo>
                        <a:pt x="f210" y="f7"/>
                      </a:lnTo>
                      <a:lnTo>
                        <a:pt x="f211" y="f7"/>
                      </a:lnTo>
                      <a:lnTo>
                        <a:pt x="f211" y="f7"/>
                      </a:lnTo>
                      <a:lnTo>
                        <a:pt x="f212" y="f7"/>
                      </a:lnTo>
                      <a:lnTo>
                        <a:pt x="f212" y="f7"/>
                      </a:lnTo>
                      <a:lnTo>
                        <a:pt x="f213" y="f204"/>
                      </a:lnTo>
                      <a:lnTo>
                        <a:pt x="f214" y="f215"/>
                      </a:lnTo>
                      <a:lnTo>
                        <a:pt x="f214" y="f215"/>
                      </a:lnTo>
                      <a:lnTo>
                        <a:pt x="f216" y="f217"/>
                      </a:lnTo>
                      <a:lnTo>
                        <a:pt x="f30" y="f197"/>
                      </a:lnTo>
                      <a:lnTo>
                        <a:pt x="f218" y="f197"/>
                      </a:lnTo>
                      <a:lnTo>
                        <a:pt x="f219" y="f217"/>
                      </a:lnTo>
                      <a:lnTo>
                        <a:pt x="f219" y="f217"/>
                      </a:lnTo>
                      <a:lnTo>
                        <a:pt x="f220" y="f217"/>
                      </a:lnTo>
                      <a:lnTo>
                        <a:pt x="f221" y="f217"/>
                      </a:lnTo>
                      <a:lnTo>
                        <a:pt x="f222" y="f197"/>
                      </a:lnTo>
                      <a:lnTo>
                        <a:pt x="f223" y="f224"/>
                      </a:lnTo>
                      <a:lnTo>
                        <a:pt x="f225" y="f196"/>
                      </a:lnTo>
                      <a:lnTo>
                        <a:pt x="f226" y="f227"/>
                      </a:lnTo>
                      <a:lnTo>
                        <a:pt x="f29" y="f228"/>
                      </a:lnTo>
                      <a:lnTo>
                        <a:pt x="f229" y="f230"/>
                      </a:lnTo>
                      <a:lnTo>
                        <a:pt x="f229" y="f230"/>
                      </a:lnTo>
                      <a:lnTo>
                        <a:pt x="f231" y="f232"/>
                      </a:lnTo>
                      <a:lnTo>
                        <a:pt x="f233" y="f234"/>
                      </a:lnTo>
                      <a:lnTo>
                        <a:pt x="f235" y="f236"/>
                      </a:lnTo>
                      <a:lnTo>
                        <a:pt x="f235" y="f236"/>
                      </a:lnTo>
                      <a:lnTo>
                        <a:pt x="f237" y="f238"/>
                      </a:lnTo>
                      <a:lnTo>
                        <a:pt x="f239" y="f240"/>
                      </a:lnTo>
                      <a:lnTo>
                        <a:pt x="f241" y="f242"/>
                      </a:lnTo>
                      <a:lnTo>
                        <a:pt x="f241" y="f242"/>
                      </a:lnTo>
                      <a:lnTo>
                        <a:pt x="f243" y="f244"/>
                      </a:lnTo>
                      <a:lnTo>
                        <a:pt x="f243" y="f244"/>
                      </a:lnTo>
                      <a:lnTo>
                        <a:pt x="f245" y="f142"/>
                      </a:lnTo>
                      <a:lnTo>
                        <a:pt x="f246" y="f247"/>
                      </a:lnTo>
                      <a:lnTo>
                        <a:pt x="f248" y="f163"/>
                      </a:lnTo>
                      <a:lnTo>
                        <a:pt x="f249" y="f250"/>
                      </a:lnTo>
                      <a:lnTo>
                        <a:pt x="f251" y="f144"/>
                      </a:lnTo>
                      <a:lnTo>
                        <a:pt x="f252" y="f155"/>
                      </a:lnTo>
                      <a:lnTo>
                        <a:pt x="f51" y="f253"/>
                      </a:lnTo>
                      <a:lnTo>
                        <a:pt x="f254" y="f255"/>
                      </a:lnTo>
                      <a:lnTo>
                        <a:pt x="f256" y="f175"/>
                      </a:lnTo>
                      <a:lnTo>
                        <a:pt x="f257" y="f138"/>
                      </a:lnTo>
                      <a:lnTo>
                        <a:pt x="f258" y="f259"/>
                      </a:lnTo>
                      <a:lnTo>
                        <a:pt x="f260" y="f261"/>
                      </a:lnTo>
                      <a:lnTo>
                        <a:pt x="f134" y="f262"/>
                      </a:lnTo>
                      <a:lnTo>
                        <a:pt x="f263" y="f264"/>
                      </a:lnTo>
                      <a:lnTo>
                        <a:pt x="f265" y="f44"/>
                      </a:lnTo>
                      <a:lnTo>
                        <a:pt x="f266" y="f48"/>
                      </a:lnTo>
                      <a:lnTo>
                        <a:pt x="f266" y="f48"/>
                      </a:lnTo>
                      <a:lnTo>
                        <a:pt x="f9" y="f51"/>
                      </a:lnTo>
                      <a:lnTo>
                        <a:pt x="f6" y="f55"/>
                      </a:lnTo>
                      <a:lnTo>
                        <a:pt x="f6" y="f8"/>
                      </a:lnTo>
                      <a:close/>
                      <a:moveTo>
                        <a:pt x="f62" y="f55"/>
                      </a:moveTo>
                      <a:lnTo>
                        <a:pt x="f62" y="f55"/>
                      </a:lnTo>
                      <a:lnTo>
                        <a:pt x="f62" y="f55"/>
                      </a:lnTo>
                      <a:lnTo>
                        <a:pt x="f62" y="f55"/>
                      </a:lnTo>
                      <a:lnTo>
                        <a:pt x="f62" y="f55"/>
                      </a:lnTo>
                      <a:close/>
                    </a:path>
                  </a:pathLst>
                </a:custGeom>
                <a:solidFill>
                  <a:srgbClr val="FFB666">
                    <a:alpha val="7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06" name="Group 58">
                <a:extLst>
                  <a:ext uri="{FF2B5EF4-FFF2-40B4-BE49-F238E27FC236}">
                    <a16:creationId xmlns:a16="http://schemas.microsoft.com/office/drawing/2014/main" id="{B6E76C79-DD65-9B39-1E63-ADD50AE9522E}"/>
                  </a:ext>
                </a:extLst>
              </p:cNvPr>
              <p:cNvGrpSpPr/>
              <p:nvPr/>
            </p:nvGrpSpPr>
            <p:grpSpPr>
              <a:xfrm>
                <a:off x="7366653" y="-18"/>
                <a:ext cx="1266626" cy="990596"/>
                <a:chOff x="7366653" y="-18"/>
                <a:chExt cx="1266626" cy="990596"/>
              </a:xfrm>
            </p:grpSpPr>
            <p:sp>
              <p:nvSpPr>
                <p:cNvPr id="107" name="Freeform 63">
                  <a:extLst>
                    <a:ext uri="{FF2B5EF4-FFF2-40B4-BE49-F238E27FC236}">
                      <a16:creationId xmlns:a16="http://schemas.microsoft.com/office/drawing/2014/main" id="{9FFD7C51-0EF7-512A-5E3F-E37B4AB896D0}"/>
                    </a:ext>
                  </a:extLst>
                </p:cNvPr>
                <p:cNvSpPr/>
                <p:nvPr/>
              </p:nvSpPr>
              <p:spPr>
                <a:xfrm>
                  <a:off x="7699394" y="-18"/>
                  <a:ext cx="185742" cy="18832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44"/>
                    <a:gd name="f7" fmla="val 146"/>
                    <a:gd name="f8" fmla="val 132"/>
                    <a:gd name="f9" fmla="val 32"/>
                    <a:gd name="f10" fmla="val 22"/>
                    <a:gd name="f11" fmla="val 18"/>
                    <a:gd name="f12" fmla="val 4"/>
                    <a:gd name="f13" fmla="val 12"/>
                    <a:gd name="f14" fmla="val 2"/>
                    <a:gd name="f15" fmla="val 8"/>
                    <a:gd name="f16" fmla="val 6"/>
                    <a:gd name="f17" fmla="val 130"/>
                    <a:gd name="f18" fmla="val 136"/>
                    <a:gd name="f19" fmla="+- 0 0 -90"/>
                    <a:gd name="f20" fmla="*/ f3 1 144"/>
                    <a:gd name="f21" fmla="*/ f4 1 146"/>
                    <a:gd name="f22" fmla="+- f7 0 f5"/>
                    <a:gd name="f23" fmla="+- f6 0 f5"/>
                    <a:gd name="f24" fmla="*/ f19 f0 1"/>
                    <a:gd name="f25" fmla="*/ f23 1 144"/>
                    <a:gd name="f26" fmla="*/ f22 1 146"/>
                    <a:gd name="f27" fmla="*/ 144 f23 1"/>
                    <a:gd name="f28" fmla="*/ 146 f22 1"/>
                    <a:gd name="f29" fmla="*/ 132 f23 1"/>
                    <a:gd name="f30" fmla="*/ 132 f22 1"/>
                    <a:gd name="f31" fmla="*/ 32 f23 1"/>
                    <a:gd name="f32" fmla="*/ 22 f22 1"/>
                    <a:gd name="f33" fmla="*/ 18 f23 1"/>
                    <a:gd name="f34" fmla="*/ 4 f22 1"/>
                    <a:gd name="f35" fmla="*/ 12 f23 1"/>
                    <a:gd name="f36" fmla="*/ 2 f22 1"/>
                    <a:gd name="f37" fmla="*/ 8 f23 1"/>
                    <a:gd name="f38" fmla="*/ 0 f22 1"/>
                    <a:gd name="f39" fmla="*/ 0 f23 1"/>
                    <a:gd name="f40" fmla="*/ 6 f23 1"/>
                    <a:gd name="f41" fmla="*/ 22 f23 1"/>
                    <a:gd name="f42" fmla="*/ 18 f22 1"/>
                    <a:gd name="f43" fmla="*/ 130 f23 1"/>
                    <a:gd name="f44" fmla="*/ 136 f22 1"/>
                    <a:gd name="f45" fmla="*/ f24 1 f2"/>
                    <a:gd name="f46" fmla="*/ f27 1 144"/>
                    <a:gd name="f47" fmla="*/ f28 1 146"/>
                    <a:gd name="f48" fmla="*/ f29 1 144"/>
                    <a:gd name="f49" fmla="*/ f30 1 146"/>
                    <a:gd name="f50" fmla="*/ f31 1 144"/>
                    <a:gd name="f51" fmla="*/ f32 1 146"/>
                    <a:gd name="f52" fmla="*/ f33 1 144"/>
                    <a:gd name="f53" fmla="*/ f34 1 146"/>
                    <a:gd name="f54" fmla="*/ f35 1 144"/>
                    <a:gd name="f55" fmla="*/ f36 1 146"/>
                    <a:gd name="f56" fmla="*/ f37 1 144"/>
                    <a:gd name="f57" fmla="*/ f38 1 146"/>
                    <a:gd name="f58" fmla="*/ f39 1 144"/>
                    <a:gd name="f59" fmla="*/ f40 1 144"/>
                    <a:gd name="f60" fmla="*/ f41 1 144"/>
                    <a:gd name="f61" fmla="*/ f42 1 146"/>
                    <a:gd name="f62" fmla="*/ f43 1 144"/>
                    <a:gd name="f63" fmla="*/ f44 1 146"/>
                    <a:gd name="f64" fmla="*/ 0 1 f25"/>
                    <a:gd name="f65" fmla="*/ f6 1 f25"/>
                    <a:gd name="f66" fmla="*/ 0 1 f26"/>
                    <a:gd name="f67" fmla="*/ f7 1 f26"/>
                    <a:gd name="f68" fmla="+- f45 0 f1"/>
                    <a:gd name="f69" fmla="*/ f46 1 f25"/>
                    <a:gd name="f70" fmla="*/ f47 1 f26"/>
                    <a:gd name="f71" fmla="*/ f48 1 f25"/>
                    <a:gd name="f72" fmla="*/ f49 1 f26"/>
                    <a:gd name="f73" fmla="*/ f50 1 f25"/>
                    <a:gd name="f74" fmla="*/ f51 1 f26"/>
                    <a:gd name="f75" fmla="*/ f52 1 f25"/>
                    <a:gd name="f76" fmla="*/ f53 1 f26"/>
                    <a:gd name="f77" fmla="*/ f54 1 f25"/>
                    <a:gd name="f78" fmla="*/ f55 1 f26"/>
                    <a:gd name="f79" fmla="*/ f56 1 f25"/>
                    <a:gd name="f80" fmla="*/ f57 1 f26"/>
                    <a:gd name="f81" fmla="*/ f58 1 f25"/>
                    <a:gd name="f82" fmla="*/ f59 1 f25"/>
                    <a:gd name="f83" fmla="*/ f60 1 f25"/>
                    <a:gd name="f84" fmla="*/ f61 1 f26"/>
                    <a:gd name="f85" fmla="*/ f62 1 f25"/>
                    <a:gd name="f86" fmla="*/ f63 1 f26"/>
                    <a:gd name="f87" fmla="*/ f64 f20 1"/>
                    <a:gd name="f88" fmla="*/ f65 f20 1"/>
                    <a:gd name="f89" fmla="*/ f67 f21 1"/>
                    <a:gd name="f90" fmla="*/ f66 f21 1"/>
                    <a:gd name="f91" fmla="*/ f69 f20 1"/>
                    <a:gd name="f92" fmla="*/ f70 f21 1"/>
                    <a:gd name="f93" fmla="*/ f71 f20 1"/>
                    <a:gd name="f94" fmla="*/ f72 f21 1"/>
                    <a:gd name="f95" fmla="*/ f73 f20 1"/>
                    <a:gd name="f96" fmla="*/ f74 f21 1"/>
                    <a:gd name="f97" fmla="*/ f75 f20 1"/>
                    <a:gd name="f98" fmla="*/ f76 f21 1"/>
                    <a:gd name="f99" fmla="*/ f77 f20 1"/>
                    <a:gd name="f100" fmla="*/ f78 f21 1"/>
                    <a:gd name="f101" fmla="*/ f79 f20 1"/>
                    <a:gd name="f102" fmla="*/ f80 f21 1"/>
                    <a:gd name="f103" fmla="*/ f81 f20 1"/>
                    <a:gd name="f104" fmla="*/ f82 f20 1"/>
                    <a:gd name="f105" fmla="*/ f83 f20 1"/>
                    <a:gd name="f106" fmla="*/ f84 f21 1"/>
                    <a:gd name="f107" fmla="*/ f85 f20 1"/>
                    <a:gd name="f108" fmla="*/ f8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8">
                      <a:pos x="f91" y="f92"/>
                    </a:cxn>
                    <a:cxn ang="f68">
                      <a:pos x="f91" y="f92"/>
                    </a:cxn>
                    <a:cxn ang="f68">
                      <a:pos x="f91" y="f92"/>
                    </a:cxn>
                    <a:cxn ang="f68">
                      <a:pos x="f91" y="f92"/>
                    </a:cxn>
                    <a:cxn ang="f68">
                      <a:pos x="f93" y="f94"/>
                    </a:cxn>
                    <a:cxn ang="f68">
                      <a:pos x="f95" y="f96"/>
                    </a:cxn>
                    <a:cxn ang="f68">
                      <a:pos x="f95" y="f96"/>
                    </a:cxn>
                    <a:cxn ang="f68">
                      <a:pos x="f97" y="f98"/>
                    </a:cxn>
                    <a:cxn ang="f68">
                      <a:pos x="f97" y="f98"/>
                    </a:cxn>
                    <a:cxn ang="f68">
                      <a:pos x="f99" y="f100"/>
                    </a:cxn>
                    <a:cxn ang="f68">
                      <a:pos x="f101" y="f102"/>
                    </a:cxn>
                    <a:cxn ang="f68">
                      <a:pos x="f101" y="f102"/>
                    </a:cxn>
                    <a:cxn ang="f68">
                      <a:pos x="f103" y="f102"/>
                    </a:cxn>
                    <a:cxn ang="f68">
                      <a:pos x="f103" y="f102"/>
                    </a:cxn>
                    <a:cxn ang="f68">
                      <a:pos x="f104" y="f98"/>
                    </a:cxn>
                    <a:cxn ang="f68">
                      <a:pos x="f104" y="f98"/>
                    </a:cxn>
                    <a:cxn ang="f68">
                      <a:pos x="f105" y="f106"/>
                    </a:cxn>
                    <a:cxn ang="f68">
                      <a:pos x="f107" y="f108"/>
                    </a:cxn>
                    <a:cxn ang="f68">
                      <a:pos x="f107" y="f108"/>
                    </a:cxn>
                    <a:cxn ang="f68">
                      <a:pos x="f91" y="f92"/>
                    </a:cxn>
                    <a:cxn ang="f68">
                      <a:pos x="f91" y="f92"/>
                    </a:cxn>
                  </a:cxnLst>
                  <a:rect l="f87" t="f90" r="f88" b="f89"/>
                  <a:pathLst>
                    <a:path w="144" h="146">
                      <a:moveTo>
                        <a:pt x="f6" y="f7"/>
                      </a:move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8" y="f8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5"/>
                      </a:lnTo>
                      <a:lnTo>
                        <a:pt x="f15" y="f5"/>
                      </a:lnTo>
                      <a:lnTo>
                        <a:pt x="f5" y="f5"/>
                      </a:lnTo>
                      <a:lnTo>
                        <a:pt x="f5" y="f5"/>
                      </a:lnTo>
                      <a:lnTo>
                        <a:pt x="f16" y="f12"/>
                      </a:lnTo>
                      <a:lnTo>
                        <a:pt x="f16" y="f12"/>
                      </a:lnTo>
                      <a:lnTo>
                        <a:pt x="f10" y="f11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6" y="f7"/>
                      </a:lnTo>
                      <a:lnTo>
                        <a:pt x="f6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08" name="Freeform 64">
                  <a:extLst>
                    <a:ext uri="{FF2B5EF4-FFF2-40B4-BE49-F238E27FC236}">
                      <a16:creationId xmlns:a16="http://schemas.microsoft.com/office/drawing/2014/main" id="{B0743890-6A2B-5461-779A-69398FBF714A}"/>
                    </a:ext>
                  </a:extLst>
                </p:cNvPr>
                <p:cNvSpPr/>
                <p:nvPr/>
              </p:nvSpPr>
              <p:spPr>
                <a:xfrm>
                  <a:off x="7887714" y="193459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09" name="Freeform 65">
                  <a:extLst>
                    <a:ext uri="{FF2B5EF4-FFF2-40B4-BE49-F238E27FC236}">
                      <a16:creationId xmlns:a16="http://schemas.microsoft.com/office/drawing/2014/main" id="{BD21BE52-E5AE-224F-7431-955AEE5179BD}"/>
                    </a:ext>
                  </a:extLst>
                </p:cNvPr>
                <p:cNvSpPr/>
                <p:nvPr/>
              </p:nvSpPr>
              <p:spPr>
                <a:xfrm>
                  <a:off x="7895450" y="-18"/>
                  <a:ext cx="85130" cy="18573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66"/>
                    <a:gd name="f7" fmla="val 144"/>
                    <a:gd name="f8" fmla="val 2"/>
                    <a:gd name="f9" fmla="val 10"/>
                    <a:gd name="f10" fmla="val 130"/>
                    <a:gd name="f11" fmla="val 62"/>
                    <a:gd name="f12" fmla="val 14"/>
                    <a:gd name="f13" fmla="val 4"/>
                    <a:gd name="f14" fmla="val 56"/>
                    <a:gd name="f15" fmla="val 6"/>
                    <a:gd name="f16" fmla="val 128"/>
                    <a:gd name="f17" fmla="+- 0 0 -90"/>
                    <a:gd name="f18" fmla="*/ f3 1 66"/>
                    <a:gd name="f19" fmla="*/ f4 1 144"/>
                    <a:gd name="f20" fmla="+- f7 0 f5"/>
                    <a:gd name="f21" fmla="+- f6 0 f5"/>
                    <a:gd name="f22" fmla="*/ f17 f0 1"/>
                    <a:gd name="f23" fmla="*/ f21 1 66"/>
                    <a:gd name="f24" fmla="*/ f20 1 144"/>
                    <a:gd name="f25" fmla="*/ 2 f21 1"/>
                    <a:gd name="f26" fmla="*/ 144 f20 1"/>
                    <a:gd name="f27" fmla="*/ 10 f21 1"/>
                    <a:gd name="f28" fmla="*/ 130 f20 1"/>
                    <a:gd name="f29" fmla="*/ 62 f21 1"/>
                    <a:gd name="f30" fmla="*/ 14 f20 1"/>
                    <a:gd name="f31" fmla="*/ 66 f21 1"/>
                    <a:gd name="f32" fmla="*/ 4 f20 1"/>
                    <a:gd name="f33" fmla="*/ 2 f20 1"/>
                    <a:gd name="f34" fmla="*/ 0 f20 1"/>
                    <a:gd name="f35" fmla="*/ 56 f21 1"/>
                    <a:gd name="f36" fmla="*/ 6 f21 1"/>
                    <a:gd name="f37" fmla="*/ 128 f20 1"/>
                    <a:gd name="f38" fmla="*/ 0 f21 1"/>
                    <a:gd name="f39" fmla="*/ f22 1 f2"/>
                    <a:gd name="f40" fmla="*/ f25 1 66"/>
                    <a:gd name="f41" fmla="*/ f26 1 144"/>
                    <a:gd name="f42" fmla="*/ f27 1 66"/>
                    <a:gd name="f43" fmla="*/ f28 1 144"/>
                    <a:gd name="f44" fmla="*/ f29 1 66"/>
                    <a:gd name="f45" fmla="*/ f30 1 144"/>
                    <a:gd name="f46" fmla="*/ f31 1 66"/>
                    <a:gd name="f47" fmla="*/ f32 1 144"/>
                    <a:gd name="f48" fmla="*/ f33 1 144"/>
                    <a:gd name="f49" fmla="*/ f34 1 144"/>
                    <a:gd name="f50" fmla="*/ f35 1 66"/>
                    <a:gd name="f51" fmla="*/ f36 1 66"/>
                    <a:gd name="f52" fmla="*/ f37 1 144"/>
                    <a:gd name="f53" fmla="*/ f38 1 66"/>
                    <a:gd name="f54" fmla="*/ 0 1 f23"/>
                    <a:gd name="f55" fmla="*/ f6 1 f23"/>
                    <a:gd name="f56" fmla="*/ 0 1 f24"/>
                    <a:gd name="f57" fmla="*/ f7 1 f24"/>
                    <a:gd name="f58" fmla="+- f39 0 f1"/>
                    <a:gd name="f59" fmla="*/ f40 1 f23"/>
                    <a:gd name="f60" fmla="*/ f41 1 f24"/>
                    <a:gd name="f61" fmla="*/ f42 1 f23"/>
                    <a:gd name="f62" fmla="*/ f43 1 f24"/>
                    <a:gd name="f63" fmla="*/ f44 1 f23"/>
                    <a:gd name="f64" fmla="*/ f45 1 f24"/>
                    <a:gd name="f65" fmla="*/ f46 1 f23"/>
                    <a:gd name="f66" fmla="*/ f47 1 f24"/>
                    <a:gd name="f67" fmla="*/ f48 1 f24"/>
                    <a:gd name="f68" fmla="*/ f49 1 f24"/>
                    <a:gd name="f69" fmla="*/ f50 1 f23"/>
                    <a:gd name="f70" fmla="*/ f51 1 f23"/>
                    <a:gd name="f71" fmla="*/ f52 1 f24"/>
                    <a:gd name="f72" fmla="*/ f53 1 f23"/>
                    <a:gd name="f73" fmla="*/ f54 f18 1"/>
                    <a:gd name="f74" fmla="*/ f55 f18 1"/>
                    <a:gd name="f75" fmla="*/ f57 f19 1"/>
                    <a:gd name="f76" fmla="*/ f56 f19 1"/>
                    <a:gd name="f77" fmla="*/ f59 f18 1"/>
                    <a:gd name="f78" fmla="*/ f60 f19 1"/>
                    <a:gd name="f79" fmla="*/ f61 f18 1"/>
                    <a:gd name="f80" fmla="*/ f62 f19 1"/>
                    <a:gd name="f81" fmla="*/ f63 f18 1"/>
                    <a:gd name="f82" fmla="*/ f64 f19 1"/>
                    <a:gd name="f83" fmla="*/ f65 f18 1"/>
                    <a:gd name="f84" fmla="*/ f66 f19 1"/>
                    <a:gd name="f85" fmla="*/ f67 f19 1"/>
                    <a:gd name="f86" fmla="*/ f68 f19 1"/>
                    <a:gd name="f87" fmla="*/ f69 f18 1"/>
                    <a:gd name="f88" fmla="*/ f70 f18 1"/>
                    <a:gd name="f89" fmla="*/ f71 f19 1"/>
                    <a:gd name="f90" fmla="*/ f72 f1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58">
                      <a:pos x="f77" y="f78"/>
                    </a:cxn>
                    <a:cxn ang="f58">
                      <a:pos x="f77" y="f78"/>
                    </a:cxn>
                    <a:cxn ang="f58">
                      <a:pos x="f79" y="f80"/>
                    </a:cxn>
                    <a:cxn ang="f58">
                      <a:pos x="f81" y="f82"/>
                    </a:cxn>
                    <a:cxn ang="f58">
                      <a:pos x="f81" y="f82"/>
                    </a:cxn>
                    <a:cxn ang="f58">
                      <a:pos x="f83" y="f84"/>
                    </a:cxn>
                    <a:cxn ang="f58">
                      <a:pos x="f83" y="f85"/>
                    </a:cxn>
                    <a:cxn ang="f58">
                      <a:pos x="f83" y="f86"/>
                    </a:cxn>
                    <a:cxn ang="f58">
                      <a:pos x="f83" y="f86"/>
                    </a:cxn>
                    <a:cxn ang="f58">
                      <a:pos x="f81" y="f84"/>
                    </a:cxn>
                    <a:cxn ang="f58">
                      <a:pos x="f87" y="f82"/>
                    </a:cxn>
                    <a:cxn ang="f58">
                      <a:pos x="f88" y="f89"/>
                    </a:cxn>
                    <a:cxn ang="f58">
                      <a:pos x="f88" y="f89"/>
                    </a:cxn>
                    <a:cxn ang="f58">
                      <a:pos x="f90" y="f78"/>
                    </a:cxn>
                    <a:cxn ang="f58">
                      <a:pos x="f90" y="f78"/>
                    </a:cxn>
                    <a:cxn ang="f58">
                      <a:pos x="f90" y="f78"/>
                    </a:cxn>
                    <a:cxn ang="f58">
                      <a:pos x="f90" y="f78"/>
                    </a:cxn>
                    <a:cxn ang="f58">
                      <a:pos x="f77" y="f78"/>
                    </a:cxn>
                    <a:cxn ang="f58">
                      <a:pos x="f77" y="f78"/>
                    </a:cxn>
                  </a:cxnLst>
                  <a:rect l="f73" t="f76" r="f74" b="f75"/>
                  <a:pathLst>
                    <a:path w="66" h="144">
                      <a:moveTo>
                        <a:pt x="f8" y="f7"/>
                      </a:moveTo>
                      <a:lnTo>
                        <a:pt x="f8" y="f7"/>
                      </a:ln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1" y="f12"/>
                      </a:lnTo>
                      <a:lnTo>
                        <a:pt x="f6" y="f13"/>
                      </a:lnTo>
                      <a:lnTo>
                        <a:pt x="f6" y="f8"/>
                      </a:lnTo>
                      <a:lnTo>
                        <a:pt x="f6" y="f5"/>
                      </a:lnTo>
                      <a:lnTo>
                        <a:pt x="f6" y="f5"/>
                      </a:lnTo>
                      <a:lnTo>
                        <a:pt x="f11" y="f13"/>
                      </a:lnTo>
                      <a:lnTo>
                        <a:pt x="f14" y="f12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8" y="f7"/>
                      </a:lnTo>
                      <a:lnTo>
                        <a:pt x="f8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10" name="Freeform 66">
                  <a:extLst>
                    <a:ext uri="{FF2B5EF4-FFF2-40B4-BE49-F238E27FC236}">
                      <a16:creationId xmlns:a16="http://schemas.microsoft.com/office/drawing/2014/main" id="{6C5F2DA5-E9FB-74B4-3E74-22D860AA9B44}"/>
                    </a:ext>
                  </a:extLst>
                </p:cNvPr>
                <p:cNvSpPr/>
                <p:nvPr/>
              </p:nvSpPr>
              <p:spPr>
                <a:xfrm>
                  <a:off x="7366653" y="-18"/>
                  <a:ext cx="1266626" cy="990596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982"/>
                    <a:gd name="f8" fmla="val 768"/>
                    <a:gd name="f9" fmla="val 676"/>
                    <a:gd name="f10" fmla="val 666"/>
                    <a:gd name="f11" fmla="val 14"/>
                    <a:gd name="f12" fmla="val 654"/>
                    <a:gd name="f13" fmla="val 36"/>
                    <a:gd name="f14" fmla="val 642"/>
                    <a:gd name="f15" fmla="val 58"/>
                    <a:gd name="f16" fmla="val 620"/>
                    <a:gd name="f17" fmla="val 104"/>
                    <a:gd name="f18" fmla="val 604"/>
                    <a:gd name="f19" fmla="val 146"/>
                    <a:gd name="f20" fmla="val 594"/>
                    <a:gd name="f21" fmla="val 174"/>
                    <a:gd name="f22" fmla="val 592"/>
                    <a:gd name="f23" fmla="val 170"/>
                    <a:gd name="f24" fmla="val 586"/>
                    <a:gd name="f25" fmla="val 164"/>
                    <a:gd name="f26" fmla="val 588"/>
                    <a:gd name="f27" fmla="val 160"/>
                    <a:gd name="f28" fmla="val 156"/>
                    <a:gd name="f29" fmla="val 152"/>
                    <a:gd name="f30" fmla="val 582"/>
                    <a:gd name="f31" fmla="val 148"/>
                    <a:gd name="f32" fmla="val 580"/>
                    <a:gd name="f33" fmla="val 574"/>
                    <a:gd name="f34" fmla="val 144"/>
                    <a:gd name="f35" fmla="val 572"/>
                    <a:gd name="f36" fmla="val 568"/>
                    <a:gd name="f37" fmla="val 564"/>
                    <a:gd name="f38" fmla="val 142"/>
                    <a:gd name="f39" fmla="val 562"/>
                    <a:gd name="f40" fmla="val 560"/>
                    <a:gd name="f41" fmla="val 558"/>
                    <a:gd name="f42" fmla="val 556"/>
                    <a:gd name="f43" fmla="val 150"/>
                    <a:gd name="f44" fmla="val 554"/>
                    <a:gd name="f45" fmla="val 550"/>
                    <a:gd name="f46" fmla="val 546"/>
                    <a:gd name="f47" fmla="val 154"/>
                    <a:gd name="f48" fmla="val 544"/>
                    <a:gd name="f49" fmla="val 158"/>
                    <a:gd name="f50" fmla="val 162"/>
                    <a:gd name="f51" fmla="val 548"/>
                    <a:gd name="f52" fmla="val 168"/>
                    <a:gd name="f53" fmla="val 542"/>
                    <a:gd name="f54" fmla="val 182"/>
                    <a:gd name="f55" fmla="val 522"/>
                    <a:gd name="f56" fmla="val 494"/>
                    <a:gd name="f57" fmla="val 124"/>
                    <a:gd name="f58" fmla="val 460"/>
                    <a:gd name="f59" fmla="val 88"/>
                    <a:gd name="f60" fmla="val 442"/>
                    <a:gd name="f61" fmla="val 70"/>
                    <a:gd name="f62" fmla="val 424"/>
                    <a:gd name="f63" fmla="val 54"/>
                    <a:gd name="f64" fmla="val 384"/>
                    <a:gd name="f65" fmla="val 26"/>
                    <a:gd name="f66" fmla="val 346"/>
                    <a:gd name="f67" fmla="val 8"/>
                    <a:gd name="f68" fmla="val 10"/>
                    <a:gd name="f69" fmla="val 28"/>
                    <a:gd name="f70" fmla="val 24"/>
                    <a:gd name="f71" fmla="val 48"/>
                    <a:gd name="f72" fmla="val 32"/>
                    <a:gd name="f73" fmla="val 38"/>
                    <a:gd name="f74" fmla="val 60"/>
                    <a:gd name="f75" fmla="val 44"/>
                    <a:gd name="f76" fmla="val 62"/>
                    <a:gd name="f77" fmla="val 66"/>
                    <a:gd name="f78" fmla="val 52"/>
                    <a:gd name="f79" fmla="val 56"/>
                    <a:gd name="f80" fmla="val 76"/>
                    <a:gd name="f81" fmla="val 82"/>
                    <a:gd name="f82" fmla="val 68"/>
                    <a:gd name="f83" fmla="val 92"/>
                    <a:gd name="f84" fmla="val 84"/>
                    <a:gd name="f85" fmla="val 96"/>
                    <a:gd name="f86" fmla="val 102"/>
                    <a:gd name="f87" fmla="val 98"/>
                    <a:gd name="f88" fmla="val 108"/>
                    <a:gd name="f89" fmla="val 100"/>
                    <a:gd name="f90" fmla="val 112"/>
                    <a:gd name="f91" fmla="val 118"/>
                    <a:gd name="f92" fmla="val 110"/>
                    <a:gd name="f93" fmla="val 120"/>
                    <a:gd name="f94" fmla="val 132"/>
                    <a:gd name="f95" fmla="val 126"/>
                    <a:gd name="f96" fmla="val 128"/>
                    <a:gd name="f97" fmla="val 166"/>
                    <a:gd name="f98" fmla="val 138"/>
                    <a:gd name="f99" fmla="val 176"/>
                    <a:gd name="f100" fmla="val 184"/>
                    <a:gd name="f101" fmla="val 188"/>
                    <a:gd name="f102" fmla="val 192"/>
                    <a:gd name="f103" fmla="val 196"/>
                    <a:gd name="f104" fmla="val 206"/>
                    <a:gd name="f105" fmla="val 214"/>
                    <a:gd name="f106" fmla="val 218"/>
                    <a:gd name="f107" fmla="val 220"/>
                    <a:gd name="f108" fmla="val 226"/>
                    <a:gd name="f109" fmla="val 172"/>
                    <a:gd name="f110" fmla="val 234"/>
                    <a:gd name="f111" fmla="val 240"/>
                    <a:gd name="f112" fmla="val 248"/>
                    <a:gd name="f113" fmla="val 256"/>
                    <a:gd name="f114" fmla="val 270"/>
                    <a:gd name="f115" fmla="val 216"/>
                    <a:gd name="f116" fmla="val 280"/>
                    <a:gd name="f117" fmla="val 222"/>
                    <a:gd name="f118" fmla="val 284"/>
                    <a:gd name="f119" fmla="val 232"/>
                    <a:gd name="f120" fmla="val 286"/>
                    <a:gd name="f121" fmla="val 242"/>
                    <a:gd name="f122" fmla="val 290"/>
                    <a:gd name="f123" fmla="val 288"/>
                    <a:gd name="f124" fmla="val 296"/>
                    <a:gd name="f125" fmla="val 322"/>
                    <a:gd name="f126" fmla="val 358"/>
                    <a:gd name="f127" fmla="val 276"/>
                    <a:gd name="f128" fmla="val 368"/>
                    <a:gd name="f129" fmla="val 320"/>
                    <a:gd name="f130" fmla="val 316"/>
                    <a:gd name="f131" fmla="val 308"/>
                    <a:gd name="f132" fmla="val 330"/>
                    <a:gd name="f133" fmla="val 300"/>
                    <a:gd name="f134" fmla="val 340"/>
                    <a:gd name="f135" fmla="val 294"/>
                    <a:gd name="f136" fmla="val 348"/>
                    <a:gd name="f137" fmla="val 350"/>
                    <a:gd name="f138" fmla="val 266"/>
                    <a:gd name="f139" fmla="val 412"/>
                    <a:gd name="f140" fmla="val 420"/>
                    <a:gd name="f141" fmla="val 428"/>
                    <a:gd name="f142" fmla="val 264"/>
                    <a:gd name="f143" fmla="val 446"/>
                    <a:gd name="f144" fmla="val 258"/>
                    <a:gd name="f145" fmla="val 484"/>
                    <a:gd name="f146" fmla="val 260"/>
                    <a:gd name="f147" fmla="val 492"/>
                    <a:gd name="f148" fmla="val 498"/>
                    <a:gd name="f149" fmla="val 268"/>
                    <a:gd name="f150" fmla="val 500"/>
                    <a:gd name="f151" fmla="val 272"/>
                    <a:gd name="f152" fmla="val 502"/>
                    <a:gd name="f153" fmla="val 504"/>
                    <a:gd name="f154" fmla="val 278"/>
                    <a:gd name="f155" fmla="val 506"/>
                    <a:gd name="f156" fmla="val 282"/>
                    <a:gd name="f157" fmla="val 514"/>
                    <a:gd name="f158" fmla="val 524"/>
                    <a:gd name="f159" fmla="val 540"/>
                    <a:gd name="f160" fmla="val 292"/>
                    <a:gd name="f161" fmla="val 306"/>
                    <a:gd name="f162" fmla="val 312"/>
                    <a:gd name="f163" fmla="val 318"/>
                    <a:gd name="f164" fmla="val 552"/>
                    <a:gd name="f165" fmla="val 326"/>
                    <a:gd name="f166" fmla="val 328"/>
                    <a:gd name="f167" fmla="val 566"/>
                    <a:gd name="f168" fmla="val 570"/>
                    <a:gd name="f169" fmla="val 332"/>
                    <a:gd name="f170" fmla="val 334"/>
                    <a:gd name="f171" fmla="val 336"/>
                    <a:gd name="f172" fmla="val 598"/>
                    <a:gd name="f173" fmla="val 344"/>
                    <a:gd name="f174" fmla="val 364"/>
                    <a:gd name="f175" fmla="val 370"/>
                    <a:gd name="f176" fmla="val 600"/>
                    <a:gd name="f177" fmla="val 372"/>
                    <a:gd name="f178" fmla="val 374"/>
                    <a:gd name="f179" fmla="val 608"/>
                    <a:gd name="f180" fmla="val 378"/>
                    <a:gd name="f181" fmla="val 612"/>
                    <a:gd name="f182" fmla="val 616"/>
                    <a:gd name="f183" fmla="val 380"/>
                    <a:gd name="f184" fmla="val 622"/>
                    <a:gd name="f185" fmla="val 628"/>
                    <a:gd name="f186" fmla="val 376"/>
                    <a:gd name="f187" fmla="val 636"/>
                    <a:gd name="f188" fmla="val 668"/>
                    <a:gd name="f189" fmla="val 680"/>
                    <a:gd name="f190" fmla="val 354"/>
                    <a:gd name="f191" fmla="val 684"/>
                    <a:gd name="f192" fmla="val 692"/>
                    <a:gd name="f193" fmla="val 702"/>
                    <a:gd name="f194" fmla="val 338"/>
                    <a:gd name="f195" fmla="val 716"/>
                    <a:gd name="f196" fmla="val 720"/>
                    <a:gd name="f197" fmla="val 734"/>
                    <a:gd name="f198" fmla="val 748"/>
                    <a:gd name="f199" fmla="val 754"/>
                    <a:gd name="f200" fmla="val 342"/>
                    <a:gd name="f201" fmla="val 760"/>
                    <a:gd name="f202" fmla="val 764"/>
                    <a:gd name="f203" fmla="val 356"/>
                    <a:gd name="f204" fmla="val 758"/>
                    <a:gd name="f205" fmla="val 386"/>
                    <a:gd name="f206" fmla="val 746"/>
                    <a:gd name="f207" fmla="val 390"/>
                    <a:gd name="f208" fmla="val 730"/>
                    <a:gd name="f209" fmla="val 398"/>
                    <a:gd name="f210" fmla="val 700"/>
                    <a:gd name="f211" fmla="val 406"/>
                    <a:gd name="f212" fmla="val 678"/>
                    <a:gd name="f213" fmla="val 662"/>
                    <a:gd name="f214" fmla="val 414"/>
                    <a:gd name="f215" fmla="val 660"/>
                    <a:gd name="f216" fmla="val 418"/>
                    <a:gd name="f217" fmla="val 658"/>
                    <a:gd name="f218" fmla="val 434"/>
                    <a:gd name="f219" fmla="val 444"/>
                    <a:gd name="f220" fmla="val 656"/>
                    <a:gd name="f221" fmla="val 454"/>
                    <a:gd name="f222" fmla="val 456"/>
                    <a:gd name="f223" fmla="val 462"/>
                    <a:gd name="f224" fmla="val 466"/>
                    <a:gd name="f225" fmla="val 470"/>
                    <a:gd name="f226" fmla="val 474"/>
                    <a:gd name="f227" fmla="val 652"/>
                    <a:gd name="f228" fmla="val 478"/>
                    <a:gd name="f229" fmla="val 648"/>
                    <a:gd name="f230" fmla="val 482"/>
                    <a:gd name="f231" fmla="val 650"/>
                    <a:gd name="f232" fmla="val 510"/>
                    <a:gd name="f233" fmla="val 516"/>
                    <a:gd name="f234" fmla="val 644"/>
                    <a:gd name="f235" fmla="val 520"/>
                    <a:gd name="f236" fmla="val 632"/>
                    <a:gd name="f237" fmla="val 606"/>
                    <a:gd name="f238" fmla="val 530"/>
                    <a:gd name="f239" fmla="val 534"/>
                    <a:gd name="f240" fmla="val 362"/>
                    <a:gd name="f241" fmla="val 576"/>
                    <a:gd name="f242" fmla="val 422"/>
                    <a:gd name="f243" fmla="val 432"/>
                    <a:gd name="f244" fmla="val 448"/>
                    <a:gd name="f245" fmla="val 590"/>
                    <a:gd name="f246" fmla="val 472"/>
                    <a:gd name="f247" fmla="val 602"/>
                    <a:gd name="f248" fmla="val 490"/>
                    <a:gd name="f249" fmla="val 486"/>
                    <a:gd name="f250" fmla="val 624"/>
                    <a:gd name="f251" fmla="val 638"/>
                    <a:gd name="f252" fmla="val 438"/>
                    <a:gd name="f253" fmla="val 630"/>
                    <a:gd name="f254" fmla="val 416"/>
                    <a:gd name="f255" fmla="val 382"/>
                    <a:gd name="f256" fmla="val 626"/>
                    <a:gd name="f257" fmla="val 618"/>
                    <a:gd name="f258" fmla="val 610"/>
                    <a:gd name="f259" fmla="val 298"/>
                    <a:gd name="f260" fmla="val 508"/>
                    <a:gd name="f261" fmla="val 732"/>
                    <a:gd name="f262" fmla="val 736"/>
                    <a:gd name="f263" fmla="val 752"/>
                    <a:gd name="f264" fmla="val 756"/>
                    <a:gd name="f265" fmla="val 762"/>
                    <a:gd name="f266" fmla="val 774"/>
                    <a:gd name="f267" fmla="val 776"/>
                    <a:gd name="f268" fmla="val 784"/>
                    <a:gd name="f269" fmla="val 788"/>
                    <a:gd name="f270" fmla="val 790"/>
                    <a:gd name="f271" fmla="val 794"/>
                    <a:gd name="f272" fmla="val 804"/>
                    <a:gd name="f273" fmla="val 808"/>
                    <a:gd name="f274" fmla="val 812"/>
                    <a:gd name="f275" fmla="val 816"/>
                    <a:gd name="f276" fmla="val 596"/>
                    <a:gd name="f277" fmla="val 820"/>
                    <a:gd name="f278" fmla="val 826"/>
                    <a:gd name="f279" fmla="val 832"/>
                    <a:gd name="f280" fmla="val 836"/>
                    <a:gd name="f281" fmla="val 834"/>
                    <a:gd name="f282" fmla="val 842"/>
                    <a:gd name="f283" fmla="val 850"/>
                    <a:gd name="f284" fmla="val 856"/>
                    <a:gd name="f285" fmla="val 866"/>
                    <a:gd name="f286" fmla="val 872"/>
                    <a:gd name="f287" fmla="val 584"/>
                    <a:gd name="f288" fmla="val 874"/>
                    <a:gd name="f289" fmla="val 886"/>
                    <a:gd name="f290" fmla="val 898"/>
                    <a:gd name="f291" fmla="val 916"/>
                    <a:gd name="f292" fmla="val 926"/>
                    <a:gd name="f293" fmla="val 934"/>
                    <a:gd name="f294" fmla="val 664"/>
                    <a:gd name="f295" fmla="val 944"/>
                    <a:gd name="f296" fmla="val 952"/>
                    <a:gd name="f297" fmla="val 670"/>
                    <a:gd name="f298" fmla="val 958"/>
                    <a:gd name="f299" fmla="val 964"/>
                    <a:gd name="f300" fmla="val 968"/>
                    <a:gd name="f301" fmla="val 972"/>
                    <a:gd name="f302" fmla="val 974"/>
                    <a:gd name="f303" fmla="val 970"/>
                    <a:gd name="f304" fmla="val 962"/>
                    <a:gd name="f305" fmla="val 936"/>
                    <a:gd name="f306" fmla="val 928"/>
                    <a:gd name="f307" fmla="val 920"/>
                    <a:gd name="f308" fmla="val 900"/>
                    <a:gd name="f309" fmla="val 894"/>
                    <a:gd name="f310" fmla="val 892"/>
                    <a:gd name="f311" fmla="val 536"/>
                    <a:gd name="f312" fmla="val 890"/>
                    <a:gd name="f313" fmla="val 526"/>
                    <a:gd name="f314" fmla="val 904"/>
                    <a:gd name="f315" fmla="val 912"/>
                    <a:gd name="f316" fmla="val 918"/>
                    <a:gd name="f317" fmla="val 924"/>
                    <a:gd name="f318" fmla="val 496"/>
                    <a:gd name="f319" fmla="val 468"/>
                    <a:gd name="f320" fmla="val 452"/>
                    <a:gd name="f321" fmla="val 932"/>
                    <a:gd name="f322" fmla="val 938"/>
                    <a:gd name="f323" fmla="val 942"/>
                    <a:gd name="f324" fmla="val 950"/>
                    <a:gd name="f325" fmla="val 436"/>
                    <a:gd name="f326" fmla="val 948"/>
                    <a:gd name="f327" fmla="val 402"/>
                    <a:gd name="f328" fmla="val 394"/>
                    <a:gd name="f329" fmla="val 392"/>
                    <a:gd name="f330" fmla="val 956"/>
                    <a:gd name="f331" fmla="val 388"/>
                    <a:gd name="f332" fmla="val 366"/>
                    <a:gd name="f333" fmla="val 954"/>
                    <a:gd name="f334" fmla="val 930"/>
                    <a:gd name="f335" fmla="val 310"/>
                    <a:gd name="f336" fmla="val 302"/>
                    <a:gd name="f337" fmla="val 884"/>
                    <a:gd name="f338" fmla="val 252"/>
                    <a:gd name="f339" fmla="val 250"/>
                    <a:gd name="f340" fmla="val 882"/>
                    <a:gd name="f341" fmla="val 876"/>
                    <a:gd name="f342" fmla="val 244"/>
                    <a:gd name="f343" fmla="val 238"/>
                    <a:gd name="f344" fmla="val 228"/>
                    <a:gd name="f345" fmla="val 792"/>
                    <a:gd name="f346" fmla="val 204"/>
                    <a:gd name="f347" fmla="val 800"/>
                    <a:gd name="f348" fmla="val 202"/>
                    <a:gd name="f349" fmla="val 194"/>
                    <a:gd name="f350" fmla="val 860"/>
                    <a:gd name="f351" fmla="val 190"/>
                    <a:gd name="f352" fmla="val 888"/>
                    <a:gd name="f353" fmla="val 186"/>
                    <a:gd name="f354" fmla="val 914"/>
                    <a:gd name="f355" fmla="val 178"/>
                    <a:gd name="f356" fmla="val 130"/>
                    <a:gd name="f357" fmla="val 960"/>
                    <a:gd name="f358" fmla="val 94"/>
                    <a:gd name="f359" fmla="val 966"/>
                    <a:gd name="f360" fmla="val 78"/>
                    <a:gd name="f361" fmla="val 50"/>
                    <a:gd name="f362" fmla="val 30"/>
                    <a:gd name="f363" fmla="val 978"/>
                    <a:gd name="f364" fmla="val 980"/>
                    <a:gd name="f365" fmla="val 20"/>
                    <a:gd name="f366" fmla="val 18"/>
                    <a:gd name="f367" fmla="val 16"/>
                    <a:gd name="f368" fmla="val 976"/>
                    <a:gd name="f369" fmla="+- 0 0 -90"/>
                    <a:gd name="f370" fmla="*/ f4 1 982"/>
                    <a:gd name="f371" fmla="*/ f5 1 768"/>
                    <a:gd name="f372" fmla="+- f8 0 f6"/>
                    <a:gd name="f373" fmla="+- f7 0 f6"/>
                    <a:gd name="f374" fmla="*/ f369 f0 1"/>
                    <a:gd name="f375" fmla="*/ f373 1 982"/>
                    <a:gd name="f376" fmla="*/ f372 1 768"/>
                    <a:gd name="f377" fmla="*/ 604 f373 1"/>
                    <a:gd name="f378" fmla="*/ 146 f372 1"/>
                    <a:gd name="f379" fmla="*/ 588 f373 1"/>
                    <a:gd name="f380" fmla="*/ 156 f372 1"/>
                    <a:gd name="f381" fmla="*/ 572 f373 1"/>
                    <a:gd name="f382" fmla="*/ 144 f372 1"/>
                    <a:gd name="f383" fmla="*/ 560 f373 1"/>
                    <a:gd name="f384" fmla="*/ 550 f373 1"/>
                    <a:gd name="f385" fmla="*/ 152 f372 1"/>
                    <a:gd name="f386" fmla="*/ 542 f373 1"/>
                    <a:gd name="f387" fmla="*/ 182 f372 1"/>
                    <a:gd name="f388" fmla="*/ 346 f373 1"/>
                    <a:gd name="f389" fmla="*/ 0 f372 1"/>
                    <a:gd name="f390" fmla="*/ 44 f373 1"/>
                    <a:gd name="f391" fmla="*/ 62 f372 1"/>
                    <a:gd name="f392" fmla="*/ 76 f373 1"/>
                    <a:gd name="f393" fmla="*/ 92 f372 1"/>
                    <a:gd name="f394" fmla="*/ 110 f373 1"/>
                    <a:gd name="f395" fmla="*/ 124 f372 1"/>
                    <a:gd name="f396" fmla="*/ 126 f373 1"/>
                    <a:gd name="f397" fmla="*/ 160 f372 1"/>
                    <a:gd name="f398" fmla="*/ 146 f373 1"/>
                    <a:gd name="f399" fmla="*/ 188 f372 1"/>
                    <a:gd name="f400" fmla="*/ 166 f373 1"/>
                    <a:gd name="f401" fmla="*/ 220 f372 1"/>
                    <a:gd name="f402" fmla="*/ 206 f373 1"/>
                    <a:gd name="f403" fmla="*/ 270 f372 1"/>
                    <a:gd name="f404" fmla="*/ 322 f373 1"/>
                    <a:gd name="f405" fmla="*/ 280 f372 1"/>
                    <a:gd name="f406" fmla="*/ 294 f373 1"/>
                    <a:gd name="f407" fmla="*/ 348 f372 1"/>
                    <a:gd name="f408" fmla="*/ 256 f373 1"/>
                    <a:gd name="f409" fmla="*/ 484 f372 1"/>
                    <a:gd name="f410" fmla="*/ 282 f373 1"/>
                    <a:gd name="f411" fmla="*/ 514 f372 1"/>
                    <a:gd name="f412" fmla="*/ 312 f373 1"/>
                    <a:gd name="f413" fmla="*/ 550 f372 1"/>
                    <a:gd name="f414" fmla="*/ 330 f373 1"/>
                    <a:gd name="f415" fmla="*/ 570 f372 1"/>
                    <a:gd name="f416" fmla="*/ 350 f373 1"/>
                    <a:gd name="f417" fmla="*/ 598 f372 1"/>
                    <a:gd name="f418" fmla="*/ 378 f373 1"/>
                    <a:gd name="f419" fmla="*/ 616 f372 1"/>
                    <a:gd name="f420" fmla="*/ 354 f373 1"/>
                    <a:gd name="f421" fmla="*/ 684 f372 1"/>
                    <a:gd name="f422" fmla="*/ 338 f373 1"/>
                    <a:gd name="f423" fmla="*/ 754 f372 1"/>
                    <a:gd name="f424" fmla="*/ 758 f372 1"/>
                    <a:gd name="f425" fmla="*/ 414 f373 1"/>
                    <a:gd name="f426" fmla="*/ 660 f372 1"/>
                    <a:gd name="f427" fmla="*/ 456 f373 1"/>
                    <a:gd name="f428" fmla="*/ 662 f372 1"/>
                    <a:gd name="f429" fmla="*/ 474 f373 1"/>
                    <a:gd name="f430" fmla="*/ 652 f372 1"/>
                    <a:gd name="f431" fmla="*/ 504 f373 1"/>
                    <a:gd name="f432" fmla="*/ 530 f373 1"/>
                    <a:gd name="f433" fmla="*/ 582 f372 1"/>
                    <a:gd name="f434" fmla="*/ 332 f372 1"/>
                    <a:gd name="f435" fmla="*/ 568 f373 1"/>
                    <a:gd name="f436" fmla="*/ 306 f372 1"/>
                    <a:gd name="f437" fmla="*/ 586 f373 1"/>
                    <a:gd name="f438" fmla="*/ 428 f372 1"/>
                    <a:gd name="f439" fmla="*/ 636 f373 1"/>
                    <a:gd name="f440" fmla="*/ 628 f373 1"/>
                    <a:gd name="f441" fmla="*/ 376 f372 1"/>
                    <a:gd name="f442" fmla="*/ 612 f373 1"/>
                    <a:gd name="f443" fmla="*/ 288 f372 1"/>
                    <a:gd name="f444" fmla="*/ 678 f373 1"/>
                    <a:gd name="f445" fmla="*/ 454 f372 1"/>
                    <a:gd name="f446" fmla="*/ 762 f373 1"/>
                    <a:gd name="f447" fmla="*/ 592 f372 1"/>
                    <a:gd name="f448" fmla="*/ 790 f373 1"/>
                    <a:gd name="f449" fmla="*/ 602 f372 1"/>
                    <a:gd name="f450" fmla="*/ 820 f373 1"/>
                    <a:gd name="f451" fmla="*/ 842 f373 1"/>
                    <a:gd name="f452" fmla="*/ 590 f372 1"/>
                    <a:gd name="f453" fmla="*/ 886 f373 1"/>
                    <a:gd name="f454" fmla="*/ 958 f373 1"/>
                    <a:gd name="f455" fmla="*/ 668 f372 1"/>
                    <a:gd name="f456" fmla="*/ 964 f373 1"/>
                    <a:gd name="f457" fmla="*/ 920 f373 1"/>
                    <a:gd name="f458" fmla="*/ 576 f372 1"/>
                    <a:gd name="f459" fmla="*/ 894 f373 1"/>
                    <a:gd name="f460" fmla="*/ 516 f372 1"/>
                    <a:gd name="f461" fmla="*/ 500 f372 1"/>
                    <a:gd name="f462" fmla="*/ 460 f372 1"/>
                    <a:gd name="f463" fmla="*/ 950 f373 1"/>
                    <a:gd name="f464" fmla="*/ 436 f372 1"/>
                    <a:gd name="f465" fmla="*/ 956 f373 1"/>
                    <a:gd name="f466" fmla="*/ 388 f372 1"/>
                    <a:gd name="f467" fmla="*/ 934 f373 1"/>
                    <a:gd name="f468" fmla="*/ 318 f372 1"/>
                    <a:gd name="f469" fmla="*/ 866 f373 1"/>
                    <a:gd name="f470" fmla="*/ 238 f372 1"/>
                    <a:gd name="f471" fmla="*/ 914 f373 1"/>
                    <a:gd name="f472" fmla="*/ 178 f372 1"/>
                    <a:gd name="f473" fmla="*/ 118 f372 1"/>
                    <a:gd name="f474" fmla="*/ 970 f373 1"/>
                    <a:gd name="f475" fmla="*/ 78 f372 1"/>
                    <a:gd name="f476" fmla="*/ 38 f372 1"/>
                    <a:gd name="f477" fmla="*/ 978 f373 1"/>
                    <a:gd name="f478" fmla="*/ 14 f372 1"/>
                    <a:gd name="f479" fmla="*/ 562 f373 1"/>
                    <a:gd name="f480" fmla="*/ 150 f372 1"/>
                    <a:gd name="f481" fmla="*/ f374 1 f3"/>
                    <a:gd name="f482" fmla="*/ f377 1 982"/>
                    <a:gd name="f483" fmla="*/ f378 1 768"/>
                    <a:gd name="f484" fmla="*/ f379 1 982"/>
                    <a:gd name="f485" fmla="*/ f380 1 768"/>
                    <a:gd name="f486" fmla="*/ f381 1 982"/>
                    <a:gd name="f487" fmla="*/ f382 1 768"/>
                    <a:gd name="f488" fmla="*/ f383 1 982"/>
                    <a:gd name="f489" fmla="*/ f384 1 982"/>
                    <a:gd name="f490" fmla="*/ f385 1 768"/>
                    <a:gd name="f491" fmla="*/ f386 1 982"/>
                    <a:gd name="f492" fmla="*/ f387 1 768"/>
                    <a:gd name="f493" fmla="*/ f388 1 982"/>
                    <a:gd name="f494" fmla="*/ f389 1 768"/>
                    <a:gd name="f495" fmla="*/ f390 1 982"/>
                    <a:gd name="f496" fmla="*/ f391 1 768"/>
                    <a:gd name="f497" fmla="*/ f392 1 982"/>
                    <a:gd name="f498" fmla="*/ f393 1 768"/>
                    <a:gd name="f499" fmla="*/ f394 1 982"/>
                    <a:gd name="f500" fmla="*/ f395 1 768"/>
                    <a:gd name="f501" fmla="*/ f396 1 982"/>
                    <a:gd name="f502" fmla="*/ f397 1 768"/>
                    <a:gd name="f503" fmla="*/ f398 1 982"/>
                    <a:gd name="f504" fmla="*/ f399 1 768"/>
                    <a:gd name="f505" fmla="*/ f400 1 982"/>
                    <a:gd name="f506" fmla="*/ f401 1 768"/>
                    <a:gd name="f507" fmla="*/ f402 1 982"/>
                    <a:gd name="f508" fmla="*/ f403 1 768"/>
                    <a:gd name="f509" fmla="*/ f404 1 982"/>
                    <a:gd name="f510" fmla="*/ f405 1 768"/>
                    <a:gd name="f511" fmla="*/ f406 1 982"/>
                    <a:gd name="f512" fmla="*/ f407 1 768"/>
                    <a:gd name="f513" fmla="*/ f408 1 982"/>
                    <a:gd name="f514" fmla="*/ f409 1 768"/>
                    <a:gd name="f515" fmla="*/ f410 1 982"/>
                    <a:gd name="f516" fmla="*/ f411 1 768"/>
                    <a:gd name="f517" fmla="*/ f412 1 982"/>
                    <a:gd name="f518" fmla="*/ f413 1 768"/>
                    <a:gd name="f519" fmla="*/ f414 1 982"/>
                    <a:gd name="f520" fmla="*/ f415 1 768"/>
                    <a:gd name="f521" fmla="*/ f416 1 982"/>
                    <a:gd name="f522" fmla="*/ f417 1 768"/>
                    <a:gd name="f523" fmla="*/ f418 1 982"/>
                    <a:gd name="f524" fmla="*/ f419 1 768"/>
                    <a:gd name="f525" fmla="*/ f420 1 982"/>
                    <a:gd name="f526" fmla="*/ f421 1 768"/>
                    <a:gd name="f527" fmla="*/ f422 1 982"/>
                    <a:gd name="f528" fmla="*/ f423 1 768"/>
                    <a:gd name="f529" fmla="*/ f424 1 768"/>
                    <a:gd name="f530" fmla="*/ f425 1 982"/>
                    <a:gd name="f531" fmla="*/ f426 1 768"/>
                    <a:gd name="f532" fmla="*/ f427 1 982"/>
                    <a:gd name="f533" fmla="*/ f428 1 768"/>
                    <a:gd name="f534" fmla="*/ f429 1 982"/>
                    <a:gd name="f535" fmla="*/ f430 1 768"/>
                    <a:gd name="f536" fmla="*/ f431 1 982"/>
                    <a:gd name="f537" fmla="*/ f432 1 982"/>
                    <a:gd name="f538" fmla="*/ f433 1 768"/>
                    <a:gd name="f539" fmla="*/ f434 1 768"/>
                    <a:gd name="f540" fmla="*/ f435 1 982"/>
                    <a:gd name="f541" fmla="*/ f436 1 768"/>
                    <a:gd name="f542" fmla="*/ f437 1 982"/>
                    <a:gd name="f543" fmla="*/ f438 1 768"/>
                    <a:gd name="f544" fmla="*/ f439 1 982"/>
                    <a:gd name="f545" fmla="*/ f440 1 982"/>
                    <a:gd name="f546" fmla="*/ f441 1 768"/>
                    <a:gd name="f547" fmla="*/ f442 1 982"/>
                    <a:gd name="f548" fmla="*/ f443 1 768"/>
                    <a:gd name="f549" fmla="*/ f444 1 982"/>
                    <a:gd name="f550" fmla="*/ f445 1 768"/>
                    <a:gd name="f551" fmla="*/ f446 1 982"/>
                    <a:gd name="f552" fmla="*/ f447 1 768"/>
                    <a:gd name="f553" fmla="*/ f448 1 982"/>
                    <a:gd name="f554" fmla="*/ f449 1 768"/>
                    <a:gd name="f555" fmla="*/ f450 1 982"/>
                    <a:gd name="f556" fmla="*/ f451 1 982"/>
                    <a:gd name="f557" fmla="*/ f452 1 768"/>
                    <a:gd name="f558" fmla="*/ f453 1 982"/>
                    <a:gd name="f559" fmla="*/ f454 1 982"/>
                    <a:gd name="f560" fmla="*/ f455 1 768"/>
                    <a:gd name="f561" fmla="*/ f456 1 982"/>
                    <a:gd name="f562" fmla="*/ f457 1 982"/>
                    <a:gd name="f563" fmla="*/ f458 1 768"/>
                    <a:gd name="f564" fmla="*/ f459 1 982"/>
                    <a:gd name="f565" fmla="*/ f460 1 768"/>
                    <a:gd name="f566" fmla="*/ f461 1 768"/>
                    <a:gd name="f567" fmla="*/ f462 1 768"/>
                    <a:gd name="f568" fmla="*/ f463 1 982"/>
                    <a:gd name="f569" fmla="*/ f464 1 768"/>
                    <a:gd name="f570" fmla="*/ f465 1 982"/>
                    <a:gd name="f571" fmla="*/ f466 1 768"/>
                    <a:gd name="f572" fmla="*/ f467 1 982"/>
                    <a:gd name="f573" fmla="*/ f468 1 768"/>
                    <a:gd name="f574" fmla="*/ f469 1 982"/>
                    <a:gd name="f575" fmla="*/ f470 1 768"/>
                    <a:gd name="f576" fmla="*/ f471 1 982"/>
                    <a:gd name="f577" fmla="*/ f472 1 768"/>
                    <a:gd name="f578" fmla="*/ f473 1 768"/>
                    <a:gd name="f579" fmla="*/ f474 1 982"/>
                    <a:gd name="f580" fmla="*/ f475 1 768"/>
                    <a:gd name="f581" fmla="*/ f476 1 768"/>
                    <a:gd name="f582" fmla="*/ f477 1 982"/>
                    <a:gd name="f583" fmla="*/ f478 1 768"/>
                    <a:gd name="f584" fmla="*/ f479 1 982"/>
                    <a:gd name="f585" fmla="*/ f480 1 768"/>
                    <a:gd name="f586" fmla="*/ 0 1 f375"/>
                    <a:gd name="f587" fmla="*/ f7 1 f375"/>
                    <a:gd name="f588" fmla="*/ 0 1 f376"/>
                    <a:gd name="f589" fmla="*/ f8 1 f376"/>
                    <a:gd name="f590" fmla="+- f481 0 f1"/>
                    <a:gd name="f591" fmla="*/ f482 1 f375"/>
                    <a:gd name="f592" fmla="*/ f483 1 f376"/>
                    <a:gd name="f593" fmla="*/ f484 1 f375"/>
                    <a:gd name="f594" fmla="*/ f485 1 f376"/>
                    <a:gd name="f595" fmla="*/ f486 1 f375"/>
                    <a:gd name="f596" fmla="*/ f487 1 f376"/>
                    <a:gd name="f597" fmla="*/ f488 1 f375"/>
                    <a:gd name="f598" fmla="*/ f489 1 f375"/>
                    <a:gd name="f599" fmla="*/ f490 1 f376"/>
                    <a:gd name="f600" fmla="*/ f491 1 f375"/>
                    <a:gd name="f601" fmla="*/ f492 1 f376"/>
                    <a:gd name="f602" fmla="*/ f493 1 f375"/>
                    <a:gd name="f603" fmla="*/ f494 1 f376"/>
                    <a:gd name="f604" fmla="*/ f495 1 f375"/>
                    <a:gd name="f605" fmla="*/ f496 1 f376"/>
                    <a:gd name="f606" fmla="*/ f497 1 f375"/>
                    <a:gd name="f607" fmla="*/ f498 1 f376"/>
                    <a:gd name="f608" fmla="*/ f499 1 f375"/>
                    <a:gd name="f609" fmla="*/ f500 1 f376"/>
                    <a:gd name="f610" fmla="*/ f501 1 f375"/>
                    <a:gd name="f611" fmla="*/ f502 1 f376"/>
                    <a:gd name="f612" fmla="*/ f503 1 f375"/>
                    <a:gd name="f613" fmla="*/ f504 1 f376"/>
                    <a:gd name="f614" fmla="*/ f505 1 f375"/>
                    <a:gd name="f615" fmla="*/ f506 1 f376"/>
                    <a:gd name="f616" fmla="*/ f507 1 f375"/>
                    <a:gd name="f617" fmla="*/ f508 1 f376"/>
                    <a:gd name="f618" fmla="*/ f509 1 f375"/>
                    <a:gd name="f619" fmla="*/ f510 1 f376"/>
                    <a:gd name="f620" fmla="*/ f511 1 f375"/>
                    <a:gd name="f621" fmla="*/ f512 1 f376"/>
                    <a:gd name="f622" fmla="*/ f513 1 f375"/>
                    <a:gd name="f623" fmla="*/ f514 1 f376"/>
                    <a:gd name="f624" fmla="*/ f515 1 f375"/>
                    <a:gd name="f625" fmla="*/ f516 1 f376"/>
                    <a:gd name="f626" fmla="*/ f517 1 f375"/>
                    <a:gd name="f627" fmla="*/ f518 1 f376"/>
                    <a:gd name="f628" fmla="*/ f519 1 f375"/>
                    <a:gd name="f629" fmla="*/ f520 1 f376"/>
                    <a:gd name="f630" fmla="*/ f521 1 f375"/>
                    <a:gd name="f631" fmla="*/ f522 1 f376"/>
                    <a:gd name="f632" fmla="*/ f523 1 f375"/>
                    <a:gd name="f633" fmla="*/ f524 1 f376"/>
                    <a:gd name="f634" fmla="*/ f525 1 f375"/>
                    <a:gd name="f635" fmla="*/ f526 1 f376"/>
                    <a:gd name="f636" fmla="*/ f527 1 f375"/>
                    <a:gd name="f637" fmla="*/ f528 1 f376"/>
                    <a:gd name="f638" fmla="*/ f529 1 f376"/>
                    <a:gd name="f639" fmla="*/ f530 1 f375"/>
                    <a:gd name="f640" fmla="*/ f531 1 f376"/>
                    <a:gd name="f641" fmla="*/ f532 1 f375"/>
                    <a:gd name="f642" fmla="*/ f533 1 f376"/>
                    <a:gd name="f643" fmla="*/ f534 1 f375"/>
                    <a:gd name="f644" fmla="*/ f535 1 f376"/>
                    <a:gd name="f645" fmla="*/ f536 1 f375"/>
                    <a:gd name="f646" fmla="*/ f537 1 f375"/>
                    <a:gd name="f647" fmla="*/ f538 1 f376"/>
                    <a:gd name="f648" fmla="*/ f539 1 f376"/>
                    <a:gd name="f649" fmla="*/ f540 1 f375"/>
                    <a:gd name="f650" fmla="*/ f541 1 f376"/>
                    <a:gd name="f651" fmla="*/ f542 1 f375"/>
                    <a:gd name="f652" fmla="*/ f543 1 f376"/>
                    <a:gd name="f653" fmla="*/ f544 1 f375"/>
                    <a:gd name="f654" fmla="*/ f545 1 f375"/>
                    <a:gd name="f655" fmla="*/ f546 1 f376"/>
                    <a:gd name="f656" fmla="*/ f547 1 f375"/>
                    <a:gd name="f657" fmla="*/ f548 1 f376"/>
                    <a:gd name="f658" fmla="*/ f549 1 f375"/>
                    <a:gd name="f659" fmla="*/ f550 1 f376"/>
                    <a:gd name="f660" fmla="*/ f551 1 f375"/>
                    <a:gd name="f661" fmla="*/ f552 1 f376"/>
                    <a:gd name="f662" fmla="*/ f553 1 f375"/>
                    <a:gd name="f663" fmla="*/ f554 1 f376"/>
                    <a:gd name="f664" fmla="*/ f555 1 f375"/>
                    <a:gd name="f665" fmla="*/ f556 1 f375"/>
                    <a:gd name="f666" fmla="*/ f557 1 f376"/>
                    <a:gd name="f667" fmla="*/ f558 1 f375"/>
                    <a:gd name="f668" fmla="*/ f559 1 f375"/>
                    <a:gd name="f669" fmla="*/ f560 1 f376"/>
                    <a:gd name="f670" fmla="*/ f561 1 f375"/>
                    <a:gd name="f671" fmla="*/ f562 1 f375"/>
                    <a:gd name="f672" fmla="*/ f563 1 f376"/>
                    <a:gd name="f673" fmla="*/ f564 1 f375"/>
                    <a:gd name="f674" fmla="*/ f565 1 f376"/>
                    <a:gd name="f675" fmla="*/ f566 1 f376"/>
                    <a:gd name="f676" fmla="*/ f567 1 f376"/>
                    <a:gd name="f677" fmla="*/ f568 1 f375"/>
                    <a:gd name="f678" fmla="*/ f569 1 f376"/>
                    <a:gd name="f679" fmla="*/ f570 1 f375"/>
                    <a:gd name="f680" fmla="*/ f571 1 f376"/>
                    <a:gd name="f681" fmla="*/ f572 1 f375"/>
                    <a:gd name="f682" fmla="*/ f573 1 f376"/>
                    <a:gd name="f683" fmla="*/ f574 1 f375"/>
                    <a:gd name="f684" fmla="*/ f575 1 f376"/>
                    <a:gd name="f685" fmla="*/ f576 1 f375"/>
                    <a:gd name="f686" fmla="*/ f577 1 f376"/>
                    <a:gd name="f687" fmla="*/ f578 1 f376"/>
                    <a:gd name="f688" fmla="*/ f579 1 f375"/>
                    <a:gd name="f689" fmla="*/ f580 1 f376"/>
                    <a:gd name="f690" fmla="*/ f581 1 f376"/>
                    <a:gd name="f691" fmla="*/ f582 1 f375"/>
                    <a:gd name="f692" fmla="*/ f583 1 f376"/>
                    <a:gd name="f693" fmla="*/ f584 1 f375"/>
                    <a:gd name="f694" fmla="*/ f585 1 f376"/>
                    <a:gd name="f695" fmla="*/ f586 f370 1"/>
                    <a:gd name="f696" fmla="*/ f587 f370 1"/>
                    <a:gd name="f697" fmla="*/ f589 f371 1"/>
                    <a:gd name="f698" fmla="*/ f588 f371 1"/>
                    <a:gd name="f699" fmla="*/ f591 f370 1"/>
                    <a:gd name="f700" fmla="*/ f592 f371 1"/>
                    <a:gd name="f701" fmla="*/ f593 f370 1"/>
                    <a:gd name="f702" fmla="*/ f594 f371 1"/>
                    <a:gd name="f703" fmla="*/ f595 f370 1"/>
                    <a:gd name="f704" fmla="*/ f596 f371 1"/>
                    <a:gd name="f705" fmla="*/ f597 f370 1"/>
                    <a:gd name="f706" fmla="*/ f598 f370 1"/>
                    <a:gd name="f707" fmla="*/ f599 f371 1"/>
                    <a:gd name="f708" fmla="*/ f600 f370 1"/>
                    <a:gd name="f709" fmla="*/ f601 f371 1"/>
                    <a:gd name="f710" fmla="*/ f602 f370 1"/>
                    <a:gd name="f711" fmla="*/ f603 f371 1"/>
                    <a:gd name="f712" fmla="*/ f604 f370 1"/>
                    <a:gd name="f713" fmla="*/ f605 f371 1"/>
                    <a:gd name="f714" fmla="*/ f606 f370 1"/>
                    <a:gd name="f715" fmla="*/ f607 f371 1"/>
                    <a:gd name="f716" fmla="*/ f608 f370 1"/>
                    <a:gd name="f717" fmla="*/ f609 f371 1"/>
                    <a:gd name="f718" fmla="*/ f610 f370 1"/>
                    <a:gd name="f719" fmla="*/ f611 f371 1"/>
                    <a:gd name="f720" fmla="*/ f612 f370 1"/>
                    <a:gd name="f721" fmla="*/ f613 f371 1"/>
                    <a:gd name="f722" fmla="*/ f614 f370 1"/>
                    <a:gd name="f723" fmla="*/ f615 f371 1"/>
                    <a:gd name="f724" fmla="*/ f616 f370 1"/>
                    <a:gd name="f725" fmla="*/ f617 f371 1"/>
                    <a:gd name="f726" fmla="*/ f618 f370 1"/>
                    <a:gd name="f727" fmla="*/ f619 f371 1"/>
                    <a:gd name="f728" fmla="*/ f620 f370 1"/>
                    <a:gd name="f729" fmla="*/ f621 f371 1"/>
                    <a:gd name="f730" fmla="*/ f622 f370 1"/>
                    <a:gd name="f731" fmla="*/ f623 f371 1"/>
                    <a:gd name="f732" fmla="*/ f624 f370 1"/>
                    <a:gd name="f733" fmla="*/ f625 f371 1"/>
                    <a:gd name="f734" fmla="*/ f626 f370 1"/>
                    <a:gd name="f735" fmla="*/ f627 f371 1"/>
                    <a:gd name="f736" fmla="*/ f628 f370 1"/>
                    <a:gd name="f737" fmla="*/ f629 f371 1"/>
                    <a:gd name="f738" fmla="*/ f630 f370 1"/>
                    <a:gd name="f739" fmla="*/ f631 f371 1"/>
                    <a:gd name="f740" fmla="*/ f632 f370 1"/>
                    <a:gd name="f741" fmla="*/ f633 f371 1"/>
                    <a:gd name="f742" fmla="*/ f634 f370 1"/>
                    <a:gd name="f743" fmla="*/ f635 f371 1"/>
                    <a:gd name="f744" fmla="*/ f636 f370 1"/>
                    <a:gd name="f745" fmla="*/ f637 f371 1"/>
                    <a:gd name="f746" fmla="*/ f638 f371 1"/>
                    <a:gd name="f747" fmla="*/ f639 f370 1"/>
                    <a:gd name="f748" fmla="*/ f640 f371 1"/>
                    <a:gd name="f749" fmla="*/ f641 f370 1"/>
                    <a:gd name="f750" fmla="*/ f642 f371 1"/>
                    <a:gd name="f751" fmla="*/ f643 f370 1"/>
                    <a:gd name="f752" fmla="*/ f644 f371 1"/>
                    <a:gd name="f753" fmla="*/ f645 f370 1"/>
                    <a:gd name="f754" fmla="*/ f646 f370 1"/>
                    <a:gd name="f755" fmla="*/ f647 f371 1"/>
                    <a:gd name="f756" fmla="*/ f648 f371 1"/>
                    <a:gd name="f757" fmla="*/ f649 f370 1"/>
                    <a:gd name="f758" fmla="*/ f650 f371 1"/>
                    <a:gd name="f759" fmla="*/ f651 f370 1"/>
                    <a:gd name="f760" fmla="*/ f652 f371 1"/>
                    <a:gd name="f761" fmla="*/ f653 f370 1"/>
                    <a:gd name="f762" fmla="*/ f654 f370 1"/>
                    <a:gd name="f763" fmla="*/ f655 f371 1"/>
                    <a:gd name="f764" fmla="*/ f656 f370 1"/>
                    <a:gd name="f765" fmla="*/ f657 f371 1"/>
                    <a:gd name="f766" fmla="*/ f658 f370 1"/>
                    <a:gd name="f767" fmla="*/ f659 f371 1"/>
                    <a:gd name="f768" fmla="*/ f660 f370 1"/>
                    <a:gd name="f769" fmla="*/ f661 f371 1"/>
                    <a:gd name="f770" fmla="*/ f662 f370 1"/>
                    <a:gd name="f771" fmla="*/ f663 f371 1"/>
                    <a:gd name="f772" fmla="*/ f664 f370 1"/>
                    <a:gd name="f773" fmla="*/ f665 f370 1"/>
                    <a:gd name="f774" fmla="*/ f666 f371 1"/>
                    <a:gd name="f775" fmla="*/ f667 f370 1"/>
                    <a:gd name="f776" fmla="*/ f668 f370 1"/>
                    <a:gd name="f777" fmla="*/ f669 f371 1"/>
                    <a:gd name="f778" fmla="*/ f670 f370 1"/>
                    <a:gd name="f779" fmla="*/ f671 f370 1"/>
                    <a:gd name="f780" fmla="*/ f672 f371 1"/>
                    <a:gd name="f781" fmla="*/ f673 f370 1"/>
                    <a:gd name="f782" fmla="*/ f674 f371 1"/>
                    <a:gd name="f783" fmla="*/ f675 f371 1"/>
                    <a:gd name="f784" fmla="*/ f676 f371 1"/>
                    <a:gd name="f785" fmla="*/ f677 f370 1"/>
                    <a:gd name="f786" fmla="*/ f678 f371 1"/>
                    <a:gd name="f787" fmla="*/ f679 f370 1"/>
                    <a:gd name="f788" fmla="*/ f680 f371 1"/>
                    <a:gd name="f789" fmla="*/ f681 f370 1"/>
                    <a:gd name="f790" fmla="*/ f682 f371 1"/>
                    <a:gd name="f791" fmla="*/ f683 f370 1"/>
                    <a:gd name="f792" fmla="*/ f684 f371 1"/>
                    <a:gd name="f793" fmla="*/ f685 f370 1"/>
                    <a:gd name="f794" fmla="*/ f686 f371 1"/>
                    <a:gd name="f795" fmla="*/ f687 f371 1"/>
                    <a:gd name="f796" fmla="*/ f688 f370 1"/>
                    <a:gd name="f797" fmla="*/ f689 f371 1"/>
                    <a:gd name="f798" fmla="*/ f690 f371 1"/>
                    <a:gd name="f799" fmla="*/ f691 f370 1"/>
                    <a:gd name="f800" fmla="*/ f692 f371 1"/>
                    <a:gd name="f801" fmla="*/ f693 f370 1"/>
                    <a:gd name="f802" fmla="*/ f694 f37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590">
                      <a:pos x="f699" y="f700"/>
                    </a:cxn>
                    <a:cxn ang="f590">
                      <a:pos x="f701" y="f702"/>
                    </a:cxn>
                    <a:cxn ang="f590">
                      <a:pos x="f703" y="f704"/>
                    </a:cxn>
                    <a:cxn ang="f590">
                      <a:pos x="f705" y="f700"/>
                    </a:cxn>
                    <a:cxn ang="f590">
                      <a:pos x="f706" y="f707"/>
                    </a:cxn>
                    <a:cxn ang="f590">
                      <a:pos x="f708" y="f709"/>
                    </a:cxn>
                    <a:cxn ang="f590">
                      <a:pos x="f710" y="f711"/>
                    </a:cxn>
                    <a:cxn ang="f590">
                      <a:pos x="f712" y="f713"/>
                    </a:cxn>
                    <a:cxn ang="f590">
                      <a:pos x="f714" y="f715"/>
                    </a:cxn>
                    <a:cxn ang="f590">
                      <a:pos x="f716" y="f717"/>
                    </a:cxn>
                    <a:cxn ang="f590">
                      <a:pos x="f718" y="f719"/>
                    </a:cxn>
                    <a:cxn ang="f590">
                      <a:pos x="f720" y="f721"/>
                    </a:cxn>
                    <a:cxn ang="f590">
                      <a:pos x="f722" y="f723"/>
                    </a:cxn>
                    <a:cxn ang="f590">
                      <a:pos x="f724" y="f725"/>
                    </a:cxn>
                    <a:cxn ang="f590">
                      <a:pos x="f726" y="f727"/>
                    </a:cxn>
                    <a:cxn ang="f590">
                      <a:pos x="f728" y="f729"/>
                    </a:cxn>
                    <a:cxn ang="f590">
                      <a:pos x="f730" y="f731"/>
                    </a:cxn>
                    <a:cxn ang="f590">
                      <a:pos x="f732" y="f733"/>
                    </a:cxn>
                    <a:cxn ang="f590">
                      <a:pos x="f734" y="f735"/>
                    </a:cxn>
                    <a:cxn ang="f590">
                      <a:pos x="f736" y="f737"/>
                    </a:cxn>
                    <a:cxn ang="f590">
                      <a:pos x="f738" y="f739"/>
                    </a:cxn>
                    <a:cxn ang="f590">
                      <a:pos x="f740" y="f741"/>
                    </a:cxn>
                    <a:cxn ang="f590">
                      <a:pos x="f742" y="f743"/>
                    </a:cxn>
                    <a:cxn ang="f590">
                      <a:pos x="f744" y="f745"/>
                    </a:cxn>
                    <a:cxn ang="f590">
                      <a:pos x="f740" y="f746"/>
                    </a:cxn>
                    <a:cxn ang="f590">
                      <a:pos x="f747" y="f748"/>
                    </a:cxn>
                    <a:cxn ang="f590">
                      <a:pos x="f749" y="f750"/>
                    </a:cxn>
                    <a:cxn ang="f590">
                      <a:pos x="f751" y="f752"/>
                    </a:cxn>
                    <a:cxn ang="f590">
                      <a:pos x="f753" y="f752"/>
                    </a:cxn>
                    <a:cxn ang="f590">
                      <a:pos x="f754" y="f755"/>
                    </a:cxn>
                    <a:cxn ang="f590">
                      <a:pos x="f705" y="f756"/>
                    </a:cxn>
                    <a:cxn ang="f590">
                      <a:pos x="f757" y="f758"/>
                    </a:cxn>
                    <a:cxn ang="f590">
                      <a:pos x="f759" y="f760"/>
                    </a:cxn>
                    <a:cxn ang="f590">
                      <a:pos x="f761" y="f731"/>
                    </a:cxn>
                    <a:cxn ang="f590">
                      <a:pos x="f762" y="f763"/>
                    </a:cxn>
                    <a:cxn ang="f590">
                      <a:pos x="f764" y="f765"/>
                    </a:cxn>
                    <a:cxn ang="f590">
                      <a:pos x="f766" y="f767"/>
                    </a:cxn>
                    <a:cxn ang="f590">
                      <a:pos x="f768" y="f769"/>
                    </a:cxn>
                    <a:cxn ang="f590">
                      <a:pos x="f770" y="f771"/>
                    </a:cxn>
                    <a:cxn ang="f590">
                      <a:pos x="f772" y="f739"/>
                    </a:cxn>
                    <a:cxn ang="f590">
                      <a:pos x="f773" y="f774"/>
                    </a:cxn>
                    <a:cxn ang="f590">
                      <a:pos x="f775" y="f739"/>
                    </a:cxn>
                    <a:cxn ang="f590">
                      <a:pos x="f776" y="f777"/>
                    </a:cxn>
                    <a:cxn ang="f590">
                      <a:pos x="f778" y="f741"/>
                    </a:cxn>
                    <a:cxn ang="f590">
                      <a:pos x="f779" y="f780"/>
                    </a:cxn>
                    <a:cxn ang="f590">
                      <a:pos x="f781" y="f782"/>
                    </a:cxn>
                    <a:cxn ang="f590">
                      <a:pos x="f779" y="f783"/>
                    </a:cxn>
                    <a:cxn ang="f590">
                      <a:pos x="f779" y="f784"/>
                    </a:cxn>
                    <a:cxn ang="f590">
                      <a:pos x="f785" y="f786"/>
                    </a:cxn>
                    <a:cxn ang="f590">
                      <a:pos x="f787" y="f788"/>
                    </a:cxn>
                    <a:cxn ang="f590">
                      <a:pos x="f789" y="f790"/>
                    </a:cxn>
                    <a:cxn ang="f590">
                      <a:pos x="f791" y="f792"/>
                    </a:cxn>
                    <a:cxn ang="f590">
                      <a:pos x="f793" y="f794"/>
                    </a:cxn>
                    <a:cxn ang="f590">
                      <a:pos x="f776" y="f795"/>
                    </a:cxn>
                    <a:cxn ang="f590">
                      <a:pos x="f796" y="f797"/>
                    </a:cxn>
                    <a:cxn ang="f590">
                      <a:pos x="f796" y="f798"/>
                    </a:cxn>
                    <a:cxn ang="f590">
                      <a:pos x="f799" y="f800"/>
                    </a:cxn>
                    <a:cxn ang="f590">
                      <a:pos x="f801" y="f802"/>
                    </a:cxn>
                  </a:cxnLst>
                  <a:rect l="f695" t="f698" r="f696" b="f697"/>
                  <a:pathLst>
                    <a:path w="982" h="768">
                      <a:moveTo>
                        <a:pt x="f9" y="f6"/>
                      </a:moveTo>
                      <a:lnTo>
                        <a:pt x="f9" y="f6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8"/>
                      </a:lnTo>
                      <a:lnTo>
                        <a:pt x="f26" y="f28"/>
                      </a:lnTo>
                      <a:lnTo>
                        <a:pt x="f24" y="f29"/>
                      </a:lnTo>
                      <a:lnTo>
                        <a:pt x="f30" y="f31"/>
                      </a:lnTo>
                      <a:lnTo>
                        <a:pt x="f32" y="f19"/>
                      </a:lnTo>
                      <a:lnTo>
                        <a:pt x="f33" y="f19"/>
                      </a:lnTo>
                      <a:lnTo>
                        <a:pt x="f33" y="f19"/>
                      </a:lnTo>
                      <a:lnTo>
                        <a:pt x="f33" y="f19"/>
                      </a:lnTo>
                      <a:lnTo>
                        <a:pt x="f33" y="f34"/>
                      </a:lnTo>
                      <a:lnTo>
                        <a:pt x="f35" y="f34"/>
                      </a:lnTo>
                      <a:lnTo>
                        <a:pt x="f36" y="f34"/>
                      </a:lnTo>
                      <a:lnTo>
                        <a:pt x="f36" y="f34"/>
                      </a:lnTo>
                      <a:lnTo>
                        <a:pt x="f37" y="f38"/>
                      </a:lnTo>
                      <a:lnTo>
                        <a:pt x="f37" y="f34"/>
                      </a:lnTo>
                      <a:lnTo>
                        <a:pt x="f37" y="f38"/>
                      </a:lnTo>
                      <a:lnTo>
                        <a:pt x="f39" y="f34"/>
                      </a:lnTo>
                      <a:lnTo>
                        <a:pt x="f40" y="f34"/>
                      </a:lnTo>
                      <a:lnTo>
                        <a:pt x="f40" y="f19"/>
                      </a:lnTo>
                      <a:lnTo>
                        <a:pt x="f41" y="f19"/>
                      </a:lnTo>
                      <a:lnTo>
                        <a:pt x="f42" y="f31"/>
                      </a:lnTo>
                      <a:lnTo>
                        <a:pt x="f41" y="f43"/>
                      </a:lnTo>
                      <a:lnTo>
                        <a:pt x="f41" y="f43"/>
                      </a:lnTo>
                      <a:lnTo>
                        <a:pt x="f41" y="f43"/>
                      </a:lnTo>
                      <a:lnTo>
                        <a:pt x="f44" y="f43"/>
                      </a:lnTo>
                      <a:lnTo>
                        <a:pt x="f44" y="f43"/>
                      </a:lnTo>
                      <a:lnTo>
                        <a:pt x="f45" y="f29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48" y="f50"/>
                      </a:lnTo>
                      <a:lnTo>
                        <a:pt x="f48" y="f50"/>
                      </a:lnTo>
                      <a:lnTo>
                        <a:pt x="f51" y="f52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3" y="f54"/>
                      </a:lnTo>
                      <a:lnTo>
                        <a:pt x="f55" y="f49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"/>
                      </a:lnTo>
                      <a:lnTo>
                        <a:pt x="f6" y="f6"/>
                      </a:lnTo>
                      <a:lnTo>
                        <a:pt x="f6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0" y="f71"/>
                      </a:lnTo>
                      <a:lnTo>
                        <a:pt x="f72" y="f63"/>
                      </a:lnTo>
                      <a:lnTo>
                        <a:pt x="f73" y="f74"/>
                      </a:lnTo>
                      <a:lnTo>
                        <a:pt x="f75" y="f76"/>
                      </a:lnTo>
                      <a:lnTo>
                        <a:pt x="f75" y="f76"/>
                      </a:lnTo>
                      <a:lnTo>
                        <a:pt x="f71" y="f77"/>
                      </a:lnTo>
                      <a:lnTo>
                        <a:pt x="f78" y="f61"/>
                      </a:lnTo>
                      <a:lnTo>
                        <a:pt x="f79" y="f80"/>
                      </a:lnTo>
                      <a:lnTo>
                        <a:pt x="f79" y="f80"/>
                      </a:lnTo>
                      <a:lnTo>
                        <a:pt x="f76" y="f81"/>
                      </a:lnTo>
                      <a:lnTo>
                        <a:pt x="f82" y="f59"/>
                      </a:lnTo>
                      <a:lnTo>
                        <a:pt x="f80" y="f83"/>
                      </a:lnTo>
                      <a:lnTo>
                        <a:pt x="f80" y="f83"/>
                      </a:lnTo>
                      <a:lnTo>
                        <a:pt x="f84" y="f85"/>
                      </a:lnTo>
                      <a:lnTo>
                        <a:pt x="f83" y="f86"/>
                      </a:lnTo>
                      <a:lnTo>
                        <a:pt x="f87" y="f88"/>
                      </a:lnTo>
                      <a:lnTo>
                        <a:pt x="f89" y="f90"/>
                      </a:lnTo>
                      <a:lnTo>
                        <a:pt x="f89" y="f90"/>
                      </a:lnTo>
                      <a:lnTo>
                        <a:pt x="f17" y="f91"/>
                      </a:lnTo>
                      <a:lnTo>
                        <a:pt x="f92" y="f57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5" y="f38"/>
                      </a:lnTo>
                      <a:lnTo>
                        <a:pt x="f96" y="f29"/>
                      </a:lnTo>
                      <a:lnTo>
                        <a:pt x="f96" y="f47"/>
                      </a:lnTo>
                      <a:lnTo>
                        <a:pt x="f96" y="f49"/>
                      </a:lnTo>
                      <a:lnTo>
                        <a:pt x="f96" y="f49"/>
                      </a:lnTo>
                      <a:lnTo>
                        <a:pt x="f95" y="f27"/>
                      </a:lnTo>
                      <a:lnTo>
                        <a:pt x="f96" y="f50"/>
                      </a:lnTo>
                      <a:lnTo>
                        <a:pt x="f94" y="f97"/>
                      </a:lnTo>
                      <a:lnTo>
                        <a:pt x="f98" y="f23"/>
                      </a:lnTo>
                      <a:lnTo>
                        <a:pt x="f98" y="f23"/>
                      </a:lnTo>
                      <a:lnTo>
                        <a:pt x="f34" y="f99"/>
                      </a:lnTo>
                      <a:lnTo>
                        <a:pt x="f19" y="f54"/>
                      </a:lnTo>
                      <a:lnTo>
                        <a:pt x="f19" y="f100"/>
                      </a:lnTo>
                      <a:lnTo>
                        <a:pt x="f19" y="f101"/>
                      </a:lnTo>
                      <a:lnTo>
                        <a:pt x="f19" y="f101"/>
                      </a:lnTo>
                      <a:lnTo>
                        <a:pt x="f19" y="f102"/>
                      </a:lnTo>
                      <a:lnTo>
                        <a:pt x="f19" y="f103"/>
                      </a:lnTo>
                      <a:lnTo>
                        <a:pt x="f43" y="f104"/>
                      </a:lnTo>
                      <a:lnTo>
                        <a:pt x="f28" y="f105"/>
                      </a:lnTo>
                      <a:lnTo>
                        <a:pt x="f50" y="f106"/>
                      </a:lnTo>
                      <a:lnTo>
                        <a:pt x="f50" y="f106"/>
                      </a:lnTo>
                      <a:lnTo>
                        <a:pt x="f97" y="f107"/>
                      </a:lnTo>
                      <a:lnTo>
                        <a:pt x="f23" y="f108"/>
                      </a:lnTo>
                      <a:lnTo>
                        <a:pt x="f109" y="f110"/>
                      </a:lnTo>
                      <a:lnTo>
                        <a:pt x="f109" y="f110"/>
                      </a:lnTo>
                      <a:lnTo>
                        <a:pt x="f99" y="f111"/>
                      </a:lnTo>
                      <a:lnTo>
                        <a:pt x="f54" y="f112"/>
                      </a:lnTo>
                      <a:lnTo>
                        <a:pt x="f102" y="f113"/>
                      </a:lnTo>
                      <a:lnTo>
                        <a:pt x="f102" y="f113"/>
                      </a:lnTo>
                      <a:lnTo>
                        <a:pt x="f104" y="f114"/>
                      </a:lnTo>
                      <a:lnTo>
                        <a:pt x="f115" y="f116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14" y="f123"/>
                      </a:lnTo>
                      <a:lnTo>
                        <a:pt x="f124" y="f118"/>
                      </a:lnTo>
                      <a:lnTo>
                        <a:pt x="f125" y="f116"/>
                      </a:lnTo>
                      <a:lnTo>
                        <a:pt x="f126" y="f127"/>
                      </a:lnTo>
                      <a:lnTo>
                        <a:pt x="f128" y="f127"/>
                      </a:lnTo>
                      <a:lnTo>
                        <a:pt x="f128" y="f127"/>
                      </a:lnTo>
                      <a:lnTo>
                        <a:pt x="f129" y="f130"/>
                      </a:lnTo>
                      <a:lnTo>
                        <a:pt x="f131" y="f132"/>
                      </a:lnTo>
                      <a:lnTo>
                        <a:pt x="f133" y="f134"/>
                      </a:lnTo>
                      <a:lnTo>
                        <a:pt x="f124" y="f66"/>
                      </a:lnTo>
                      <a:lnTo>
                        <a:pt x="f135" y="f136"/>
                      </a:lnTo>
                      <a:lnTo>
                        <a:pt x="f135" y="f137"/>
                      </a:lnTo>
                      <a:lnTo>
                        <a:pt x="f138" y="f139"/>
                      </a:lnTo>
                      <a:lnTo>
                        <a:pt x="f114" y="f140"/>
                      </a:lnTo>
                      <a:lnTo>
                        <a:pt x="f114" y="f141"/>
                      </a:lnTo>
                      <a:lnTo>
                        <a:pt x="f142" y="f143"/>
                      </a:lnTo>
                      <a:lnTo>
                        <a:pt x="f144" y="f58"/>
                      </a:lnTo>
                      <a:lnTo>
                        <a:pt x="f113" y="f145"/>
                      </a:lnTo>
                      <a:lnTo>
                        <a:pt x="f113" y="f145"/>
                      </a:lnTo>
                      <a:lnTo>
                        <a:pt x="f146" y="f147"/>
                      </a:lnTo>
                      <a:lnTo>
                        <a:pt x="f142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1" y="f152"/>
                      </a:lnTo>
                      <a:lnTo>
                        <a:pt x="f127" y="f153"/>
                      </a:lnTo>
                      <a:lnTo>
                        <a:pt x="f154" y="f155"/>
                      </a:lnTo>
                      <a:lnTo>
                        <a:pt x="f156" y="f157"/>
                      </a:lnTo>
                      <a:lnTo>
                        <a:pt x="f156" y="f158"/>
                      </a:lnTo>
                      <a:lnTo>
                        <a:pt x="f120" y="f159"/>
                      </a:lnTo>
                      <a:lnTo>
                        <a:pt x="f120" y="f159"/>
                      </a:lnTo>
                      <a:lnTo>
                        <a:pt x="f123" y="f53"/>
                      </a:lnTo>
                      <a:lnTo>
                        <a:pt x="f160" y="f46"/>
                      </a:lnTo>
                      <a:lnTo>
                        <a:pt x="f133" y="f45"/>
                      </a:lnTo>
                      <a:lnTo>
                        <a:pt x="f161" y="f45"/>
                      </a:lnTo>
                      <a:lnTo>
                        <a:pt x="f162" y="f45"/>
                      </a:lnTo>
                      <a:lnTo>
                        <a:pt x="f162" y="f45"/>
                      </a:lnTo>
                      <a:lnTo>
                        <a:pt x="f163" y="f45"/>
                      </a:lnTo>
                      <a:lnTo>
                        <a:pt x="f125" y="f164"/>
                      </a:lnTo>
                      <a:lnTo>
                        <a:pt x="f165" y="f44"/>
                      </a:lnTo>
                      <a:lnTo>
                        <a:pt x="f166" y="f41"/>
                      </a:lnTo>
                      <a:lnTo>
                        <a:pt x="f132" y="f167"/>
                      </a:lnTo>
                      <a:lnTo>
                        <a:pt x="f132" y="f168"/>
                      </a:lnTo>
                      <a:lnTo>
                        <a:pt x="f132" y="f168"/>
                      </a:lnTo>
                      <a:lnTo>
                        <a:pt x="f169" y="f32"/>
                      </a:lnTo>
                      <a:lnTo>
                        <a:pt x="f170" y="f26"/>
                      </a:lnTo>
                      <a:lnTo>
                        <a:pt x="f171" y="f20"/>
                      </a:lnTo>
                      <a:lnTo>
                        <a:pt x="f171" y="f20"/>
                      </a:lnTo>
                      <a:lnTo>
                        <a:pt x="f134" y="f172"/>
                      </a:lnTo>
                      <a:lnTo>
                        <a:pt x="f173" y="f172"/>
                      </a:lnTo>
                      <a:lnTo>
                        <a:pt x="f137" y="f172"/>
                      </a:lnTo>
                      <a:lnTo>
                        <a:pt x="f137" y="f172"/>
                      </a:lnTo>
                      <a:lnTo>
                        <a:pt x="f126" y="f172"/>
                      </a:lnTo>
                      <a:lnTo>
                        <a:pt x="f174" y="f172"/>
                      </a:lnTo>
                      <a:lnTo>
                        <a:pt x="f175" y="f176"/>
                      </a:lnTo>
                      <a:lnTo>
                        <a:pt x="f177" y="f18"/>
                      </a:lnTo>
                      <a:lnTo>
                        <a:pt x="f177" y="f18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80" y="f182"/>
                      </a:lnTo>
                      <a:lnTo>
                        <a:pt x="f183" y="f184"/>
                      </a:lnTo>
                      <a:lnTo>
                        <a:pt x="f180" y="f185"/>
                      </a:lnTo>
                      <a:lnTo>
                        <a:pt x="f186" y="f187"/>
                      </a:lnTo>
                      <a:lnTo>
                        <a:pt x="f186" y="f187"/>
                      </a:lnTo>
                      <a:lnTo>
                        <a:pt x="f174" y="f188"/>
                      </a:lnTo>
                      <a:lnTo>
                        <a:pt x="f2" y="f189"/>
                      </a:lnTo>
                      <a:lnTo>
                        <a:pt x="f190" y="f191"/>
                      </a:lnTo>
                      <a:lnTo>
                        <a:pt x="f190" y="f191"/>
                      </a:lnTo>
                      <a:lnTo>
                        <a:pt x="f136" y="f192"/>
                      </a:lnTo>
                      <a:lnTo>
                        <a:pt x="f173" y="f193"/>
                      </a:lnTo>
                      <a:lnTo>
                        <a:pt x="f194" y="f195"/>
                      </a:lnTo>
                      <a:lnTo>
                        <a:pt x="f194" y="f195"/>
                      </a:lnTo>
                      <a:lnTo>
                        <a:pt x="f171" y="f196"/>
                      </a:lnTo>
                      <a:lnTo>
                        <a:pt x="f170" y="f197"/>
                      </a:lnTo>
                      <a:lnTo>
                        <a:pt x="f171" y="f198"/>
                      </a:lnTo>
                      <a:lnTo>
                        <a:pt x="f194" y="f199"/>
                      </a:lnTo>
                      <a:lnTo>
                        <a:pt x="f200" y="f201"/>
                      </a:lnTo>
                      <a:lnTo>
                        <a:pt x="f200" y="f201"/>
                      </a:lnTo>
                      <a:lnTo>
                        <a:pt x="f136" y="f202"/>
                      </a:lnTo>
                      <a:lnTo>
                        <a:pt x="f203" y="f8"/>
                      </a:lnTo>
                      <a:lnTo>
                        <a:pt x="f174" y="f8"/>
                      </a:lnTo>
                      <a:lnTo>
                        <a:pt x="f174" y="f8"/>
                      </a:lnTo>
                      <a:lnTo>
                        <a:pt x="f177" y="f202"/>
                      </a:lnTo>
                      <a:lnTo>
                        <a:pt x="f180" y="f204"/>
                      </a:lnTo>
                      <a:lnTo>
                        <a:pt x="f205" y="f206"/>
                      </a:lnTo>
                      <a:lnTo>
                        <a:pt x="f207" y="f208"/>
                      </a:lnTo>
                      <a:lnTo>
                        <a:pt x="f207" y="f208"/>
                      </a:lnTo>
                      <a:lnTo>
                        <a:pt x="f209" y="f210"/>
                      </a:lnTo>
                      <a:lnTo>
                        <a:pt x="f211" y="f212"/>
                      </a:lnTo>
                      <a:lnTo>
                        <a:pt x="f139" y="f213"/>
                      </a:lnTo>
                      <a:lnTo>
                        <a:pt x="f139" y="f213"/>
                      </a:lnTo>
                      <a:lnTo>
                        <a:pt x="f214" y="f215"/>
                      </a:lnTo>
                      <a:lnTo>
                        <a:pt x="f216" y="f217"/>
                      </a:lnTo>
                      <a:lnTo>
                        <a:pt x="f141" y="f12"/>
                      </a:lnTo>
                      <a:lnTo>
                        <a:pt x="f218" y="f12"/>
                      </a:lnTo>
                      <a:lnTo>
                        <a:pt x="f219" y="f220"/>
                      </a:lnTo>
                      <a:lnTo>
                        <a:pt x="f219" y="f220"/>
                      </a:lnTo>
                      <a:lnTo>
                        <a:pt x="f221" y="f215"/>
                      </a:lnTo>
                      <a:lnTo>
                        <a:pt x="f222" y="f215"/>
                      </a:lnTo>
                      <a:lnTo>
                        <a:pt x="f222" y="f213"/>
                      </a:lnTo>
                      <a:lnTo>
                        <a:pt x="f221" y="f213"/>
                      </a:lnTo>
                      <a:lnTo>
                        <a:pt x="f222" y="f213"/>
                      </a:lnTo>
                      <a:lnTo>
                        <a:pt x="f222" y="f213"/>
                      </a:lnTo>
                      <a:lnTo>
                        <a:pt x="f223" y="f215"/>
                      </a:lnTo>
                      <a:lnTo>
                        <a:pt x="f224" y="f217"/>
                      </a:lnTo>
                      <a:lnTo>
                        <a:pt x="f225" y="f12"/>
                      </a:lnTo>
                      <a:lnTo>
                        <a:pt x="f225" y="f12"/>
                      </a:lnTo>
                      <a:lnTo>
                        <a:pt x="f226" y="f227"/>
                      </a:lnTo>
                      <a:lnTo>
                        <a:pt x="f228" y="f229"/>
                      </a:lnTo>
                      <a:lnTo>
                        <a:pt x="f230" y="f229"/>
                      </a:lnTo>
                      <a:lnTo>
                        <a:pt x="f230" y="f229"/>
                      </a:lnTo>
                      <a:lnTo>
                        <a:pt x="f147" y="f229"/>
                      </a:lnTo>
                      <a:lnTo>
                        <a:pt x="f148" y="f231"/>
                      </a:lnTo>
                      <a:lnTo>
                        <a:pt x="f148" y="f231"/>
                      </a:lnTo>
                      <a:lnTo>
                        <a:pt x="f150" y="f231"/>
                      </a:lnTo>
                      <a:lnTo>
                        <a:pt x="f153" y="f227"/>
                      </a:lnTo>
                      <a:lnTo>
                        <a:pt x="f232" y="f231"/>
                      </a:lnTo>
                      <a:lnTo>
                        <a:pt x="f157" y="f229"/>
                      </a:lnTo>
                      <a:lnTo>
                        <a:pt x="f233" y="f234"/>
                      </a:lnTo>
                      <a:lnTo>
                        <a:pt x="f233" y="f234"/>
                      </a:lnTo>
                      <a:lnTo>
                        <a:pt x="f235" y="f236"/>
                      </a:lnTo>
                      <a:lnTo>
                        <a:pt x="f55" y="f16"/>
                      </a:lnTo>
                      <a:lnTo>
                        <a:pt x="f55" y="f237"/>
                      </a:lnTo>
                      <a:lnTo>
                        <a:pt x="f238" y="f30"/>
                      </a:lnTo>
                      <a:lnTo>
                        <a:pt x="f238" y="f35"/>
                      </a:lnTo>
                      <a:lnTo>
                        <a:pt x="f48" y="f168"/>
                      </a:lnTo>
                      <a:lnTo>
                        <a:pt x="f45" y="f239"/>
                      </a:lnTo>
                      <a:lnTo>
                        <a:pt x="f42" y="f226"/>
                      </a:lnTo>
                      <a:lnTo>
                        <a:pt x="f41" y="f209"/>
                      </a:lnTo>
                      <a:lnTo>
                        <a:pt x="f41" y="f134"/>
                      </a:lnTo>
                      <a:lnTo>
                        <a:pt x="f41" y="f134"/>
                      </a:lnTo>
                      <a:lnTo>
                        <a:pt x="f40" y="f169"/>
                      </a:lnTo>
                      <a:lnTo>
                        <a:pt x="f39" y="f125"/>
                      </a:lnTo>
                      <a:lnTo>
                        <a:pt x="f39" y="f131"/>
                      </a:lnTo>
                      <a:lnTo>
                        <a:pt x="f39" y="f131"/>
                      </a:lnTo>
                      <a:lnTo>
                        <a:pt x="f40" y="f133"/>
                      </a:lnTo>
                      <a:lnTo>
                        <a:pt x="f39" y="f124"/>
                      </a:lnTo>
                      <a:lnTo>
                        <a:pt x="f37" y="f135"/>
                      </a:lnTo>
                      <a:lnTo>
                        <a:pt x="f36" y="f135"/>
                      </a:lnTo>
                      <a:lnTo>
                        <a:pt x="f36" y="f161"/>
                      </a:lnTo>
                      <a:lnTo>
                        <a:pt x="f168" y="f194"/>
                      </a:lnTo>
                      <a:lnTo>
                        <a:pt x="f33" y="f136"/>
                      </a:lnTo>
                      <a:lnTo>
                        <a:pt x="f168" y="f240"/>
                      </a:lnTo>
                      <a:lnTo>
                        <a:pt x="f33" y="f64"/>
                      </a:lnTo>
                      <a:lnTo>
                        <a:pt x="f241" y="f207"/>
                      </a:lnTo>
                      <a:lnTo>
                        <a:pt x="f32" y="f242"/>
                      </a:lnTo>
                      <a:lnTo>
                        <a:pt x="f24" y="f242"/>
                      </a:lnTo>
                      <a:lnTo>
                        <a:pt x="f24" y="f141"/>
                      </a:lnTo>
                      <a:lnTo>
                        <a:pt x="f30" y="f243"/>
                      </a:lnTo>
                      <a:lnTo>
                        <a:pt x="f24" y="f244"/>
                      </a:lnTo>
                      <a:lnTo>
                        <a:pt x="f245" y="f246"/>
                      </a:lnTo>
                      <a:lnTo>
                        <a:pt x="f247" y="f248"/>
                      </a:lnTo>
                      <a:lnTo>
                        <a:pt x="f16" y="f150"/>
                      </a:lnTo>
                      <a:lnTo>
                        <a:pt x="f16" y="f249"/>
                      </a:lnTo>
                      <a:lnTo>
                        <a:pt x="f250" y="f148"/>
                      </a:lnTo>
                      <a:lnTo>
                        <a:pt x="f187" y="f145"/>
                      </a:lnTo>
                      <a:lnTo>
                        <a:pt x="f14" y="f223"/>
                      </a:lnTo>
                      <a:lnTo>
                        <a:pt x="f251" y="f252"/>
                      </a:lnTo>
                      <a:lnTo>
                        <a:pt x="f187" y="f62"/>
                      </a:lnTo>
                      <a:lnTo>
                        <a:pt x="f236" y="f140"/>
                      </a:lnTo>
                      <a:lnTo>
                        <a:pt x="f253" y="f254"/>
                      </a:lnTo>
                      <a:lnTo>
                        <a:pt x="f187" y="f139"/>
                      </a:lnTo>
                      <a:lnTo>
                        <a:pt x="f253" y="f255"/>
                      </a:lnTo>
                      <a:lnTo>
                        <a:pt x="f185" y="f186"/>
                      </a:lnTo>
                      <a:lnTo>
                        <a:pt x="f256" y="f190"/>
                      </a:lnTo>
                      <a:lnTo>
                        <a:pt x="f257" y="f134"/>
                      </a:lnTo>
                      <a:lnTo>
                        <a:pt x="f257" y="f132"/>
                      </a:lnTo>
                      <a:lnTo>
                        <a:pt x="f258" y="f133"/>
                      </a:lnTo>
                      <a:lnTo>
                        <a:pt x="f237" y="f123"/>
                      </a:lnTo>
                      <a:lnTo>
                        <a:pt x="f237" y="f123"/>
                      </a:lnTo>
                      <a:lnTo>
                        <a:pt x="f258" y="f120"/>
                      </a:lnTo>
                      <a:lnTo>
                        <a:pt x="f181" y="f123"/>
                      </a:lnTo>
                      <a:lnTo>
                        <a:pt x="f182" y="f160"/>
                      </a:lnTo>
                      <a:lnTo>
                        <a:pt x="f257" y="f259"/>
                      </a:lnTo>
                      <a:lnTo>
                        <a:pt x="f257" y="f259"/>
                      </a:lnTo>
                      <a:lnTo>
                        <a:pt x="f184" y="f162"/>
                      </a:lnTo>
                      <a:lnTo>
                        <a:pt x="f256" y="f125"/>
                      </a:lnTo>
                      <a:lnTo>
                        <a:pt x="f236" y="f166"/>
                      </a:lnTo>
                      <a:lnTo>
                        <a:pt x="f227" y="f64"/>
                      </a:lnTo>
                      <a:lnTo>
                        <a:pt x="f212" y="f221"/>
                      </a:lnTo>
                      <a:lnTo>
                        <a:pt x="f193" y="f260"/>
                      </a:lnTo>
                      <a:lnTo>
                        <a:pt x="f196" y="f159"/>
                      </a:lnTo>
                      <a:lnTo>
                        <a:pt x="f261" y="f159"/>
                      </a:lnTo>
                      <a:lnTo>
                        <a:pt x="f262" y="f51"/>
                      </a:lnTo>
                      <a:lnTo>
                        <a:pt x="f263" y="f36"/>
                      </a:lnTo>
                      <a:lnTo>
                        <a:pt x="f263" y="f36"/>
                      </a:lnTo>
                      <a:lnTo>
                        <a:pt x="f264" y="f30"/>
                      </a:lnTo>
                      <a:lnTo>
                        <a:pt x="f265" y="f22"/>
                      </a:lnTo>
                      <a:lnTo>
                        <a:pt x="f8" y="f247"/>
                      </a:lnTo>
                      <a:lnTo>
                        <a:pt x="f8" y="f247"/>
                      </a:lnTo>
                      <a:lnTo>
                        <a:pt x="f266" y="f18"/>
                      </a:lnTo>
                      <a:lnTo>
                        <a:pt x="f267" y="f237"/>
                      </a:lnTo>
                      <a:lnTo>
                        <a:pt x="f268" y="f18"/>
                      </a:lnTo>
                      <a:lnTo>
                        <a:pt x="f269" y="f247"/>
                      </a:lnTo>
                      <a:lnTo>
                        <a:pt x="f270" y="f247"/>
                      </a:lnTo>
                      <a:lnTo>
                        <a:pt x="f270" y="f247"/>
                      </a:lnTo>
                      <a:lnTo>
                        <a:pt x="f271" y="f172"/>
                      </a:lnTo>
                      <a:lnTo>
                        <a:pt x="f272" y="f20"/>
                      </a:lnTo>
                      <a:lnTo>
                        <a:pt x="f272" y="f20"/>
                      </a:lnTo>
                      <a:lnTo>
                        <a:pt x="f273" y="f20"/>
                      </a:lnTo>
                      <a:lnTo>
                        <a:pt x="f274" y="f20"/>
                      </a:lnTo>
                      <a:lnTo>
                        <a:pt x="f275" y="f276"/>
                      </a:lnTo>
                      <a:lnTo>
                        <a:pt x="f275" y="f276"/>
                      </a:lnTo>
                      <a:lnTo>
                        <a:pt x="f277" y="f172"/>
                      </a:lnTo>
                      <a:lnTo>
                        <a:pt x="f278" y="f176"/>
                      </a:lnTo>
                      <a:lnTo>
                        <a:pt x="f279" y="f176"/>
                      </a:lnTo>
                      <a:lnTo>
                        <a:pt x="f279" y="f176"/>
                      </a:lnTo>
                      <a:lnTo>
                        <a:pt x="f280" y="f176"/>
                      </a:lnTo>
                      <a:lnTo>
                        <a:pt x="f281" y="f172"/>
                      </a:lnTo>
                      <a:lnTo>
                        <a:pt x="f279" y="f172"/>
                      </a:lnTo>
                      <a:lnTo>
                        <a:pt x="f281" y="f276"/>
                      </a:lnTo>
                      <a:lnTo>
                        <a:pt x="f282" y="f245"/>
                      </a:lnTo>
                      <a:lnTo>
                        <a:pt x="f282" y="f245"/>
                      </a:lnTo>
                      <a:lnTo>
                        <a:pt x="f283" y="f24"/>
                      </a:lnTo>
                      <a:lnTo>
                        <a:pt x="f284" y="f30"/>
                      </a:lnTo>
                      <a:lnTo>
                        <a:pt x="f285" y="f30"/>
                      </a:lnTo>
                      <a:lnTo>
                        <a:pt x="f286" y="f287"/>
                      </a:lnTo>
                      <a:lnTo>
                        <a:pt x="f288" y="f24"/>
                      </a:lnTo>
                      <a:lnTo>
                        <a:pt x="f288" y="f24"/>
                      </a:lnTo>
                      <a:lnTo>
                        <a:pt x="f289" y="f172"/>
                      </a:lnTo>
                      <a:lnTo>
                        <a:pt x="f290" y="f182"/>
                      </a:lnTo>
                      <a:lnTo>
                        <a:pt x="f291" y="f14"/>
                      </a:lnTo>
                      <a:lnTo>
                        <a:pt x="f291" y="f14"/>
                      </a:lnTo>
                      <a:lnTo>
                        <a:pt x="f292" y="f220"/>
                      </a:lnTo>
                      <a:lnTo>
                        <a:pt x="f293" y="f294"/>
                      </a:lnTo>
                      <a:lnTo>
                        <a:pt x="f295" y="f188"/>
                      </a:lnTo>
                      <a:lnTo>
                        <a:pt x="f296" y="f297"/>
                      </a:lnTo>
                      <a:lnTo>
                        <a:pt x="f298" y="f188"/>
                      </a:lnTo>
                      <a:lnTo>
                        <a:pt x="f299" y="f10"/>
                      </a:lnTo>
                      <a:lnTo>
                        <a:pt x="f300" y="f215"/>
                      </a:lnTo>
                      <a:lnTo>
                        <a:pt x="f301" y="f12"/>
                      </a:lnTo>
                      <a:lnTo>
                        <a:pt x="f301" y="f12"/>
                      </a:lnTo>
                      <a:lnTo>
                        <a:pt x="f302" y="f229"/>
                      </a:lnTo>
                      <a:lnTo>
                        <a:pt x="f302" y="f14"/>
                      </a:lnTo>
                      <a:lnTo>
                        <a:pt x="f303" y="f185"/>
                      </a:lnTo>
                      <a:lnTo>
                        <a:pt x="f299" y="f182"/>
                      </a:lnTo>
                      <a:lnTo>
                        <a:pt x="f304" y="f181"/>
                      </a:lnTo>
                      <a:lnTo>
                        <a:pt x="f304" y="f181"/>
                      </a:lnTo>
                      <a:lnTo>
                        <a:pt x="f296" y="f176"/>
                      </a:lnTo>
                      <a:lnTo>
                        <a:pt x="f295" y="f22"/>
                      </a:lnTo>
                      <a:lnTo>
                        <a:pt x="f305" y="f26"/>
                      </a:lnTo>
                      <a:lnTo>
                        <a:pt x="f305" y="f26"/>
                      </a:lnTo>
                      <a:lnTo>
                        <a:pt x="f306" y="f287"/>
                      </a:lnTo>
                      <a:lnTo>
                        <a:pt x="f307" y="f241"/>
                      </a:lnTo>
                      <a:lnTo>
                        <a:pt x="f308" y="f45"/>
                      </a:lnTo>
                      <a:lnTo>
                        <a:pt x="f308" y="f45"/>
                      </a:lnTo>
                      <a:lnTo>
                        <a:pt x="f309" y="f53"/>
                      </a:lnTo>
                      <a:lnTo>
                        <a:pt x="f310" y="f311"/>
                      </a:lnTo>
                      <a:lnTo>
                        <a:pt x="f312" y="f238"/>
                      </a:lnTo>
                      <a:lnTo>
                        <a:pt x="f312" y="f313"/>
                      </a:lnTo>
                      <a:lnTo>
                        <a:pt x="f310" y="f235"/>
                      </a:lnTo>
                      <a:lnTo>
                        <a:pt x="f309" y="f233"/>
                      </a:lnTo>
                      <a:lnTo>
                        <a:pt x="f309" y="f233"/>
                      </a:lnTo>
                      <a:lnTo>
                        <a:pt x="f309" y="f157"/>
                      </a:lnTo>
                      <a:lnTo>
                        <a:pt x="f290" y="f232"/>
                      </a:lnTo>
                      <a:lnTo>
                        <a:pt x="f314" y="f260"/>
                      </a:lnTo>
                      <a:lnTo>
                        <a:pt x="f315" y="f155"/>
                      </a:lnTo>
                      <a:lnTo>
                        <a:pt x="f315" y="f155"/>
                      </a:lnTo>
                      <a:lnTo>
                        <a:pt x="f316" y="f153"/>
                      </a:lnTo>
                      <a:lnTo>
                        <a:pt x="f307" y="f150"/>
                      </a:lnTo>
                      <a:lnTo>
                        <a:pt x="f317" y="f318"/>
                      </a:lnTo>
                      <a:lnTo>
                        <a:pt x="f317" y="f318"/>
                      </a:lnTo>
                      <a:lnTo>
                        <a:pt x="f317" y="f248"/>
                      </a:lnTo>
                      <a:lnTo>
                        <a:pt x="f317" y="f230"/>
                      </a:lnTo>
                      <a:lnTo>
                        <a:pt x="f307" y="f246"/>
                      </a:lnTo>
                      <a:lnTo>
                        <a:pt x="f307" y="f246"/>
                      </a:lnTo>
                      <a:lnTo>
                        <a:pt x="f307" y="f319"/>
                      </a:lnTo>
                      <a:lnTo>
                        <a:pt x="f307" y="f58"/>
                      </a:lnTo>
                      <a:lnTo>
                        <a:pt x="f307" y="f222"/>
                      </a:lnTo>
                      <a:lnTo>
                        <a:pt x="f317" y="f320"/>
                      </a:lnTo>
                      <a:lnTo>
                        <a:pt x="f292" y="f244"/>
                      </a:lnTo>
                      <a:lnTo>
                        <a:pt x="f321" y="f143"/>
                      </a:lnTo>
                      <a:lnTo>
                        <a:pt x="f321" y="f143"/>
                      </a:lnTo>
                      <a:lnTo>
                        <a:pt x="f322" y="f143"/>
                      </a:lnTo>
                      <a:lnTo>
                        <a:pt x="f323" y="f60"/>
                      </a:lnTo>
                      <a:lnTo>
                        <a:pt x="f324" y="f325"/>
                      </a:lnTo>
                      <a:lnTo>
                        <a:pt x="f296" y="f243"/>
                      </a:lnTo>
                      <a:lnTo>
                        <a:pt x="f296" y="f141"/>
                      </a:lnTo>
                      <a:lnTo>
                        <a:pt x="f296" y="f139"/>
                      </a:lnTo>
                      <a:lnTo>
                        <a:pt x="f296" y="f139"/>
                      </a:lnTo>
                      <a:lnTo>
                        <a:pt x="f326" y="f327"/>
                      </a:lnTo>
                      <a:lnTo>
                        <a:pt x="f324" y="f328"/>
                      </a:lnTo>
                      <a:lnTo>
                        <a:pt x="f296" y="f329"/>
                      </a:lnTo>
                      <a:lnTo>
                        <a:pt x="f330" y="f331"/>
                      </a:lnTo>
                      <a:lnTo>
                        <a:pt x="f330" y="f331"/>
                      </a:lnTo>
                      <a:lnTo>
                        <a:pt x="f298" y="f205"/>
                      </a:lnTo>
                      <a:lnTo>
                        <a:pt x="f304" y="f255"/>
                      </a:lnTo>
                      <a:lnTo>
                        <a:pt x="f299" y="f178"/>
                      </a:lnTo>
                      <a:lnTo>
                        <a:pt x="f304" y="f332"/>
                      </a:lnTo>
                      <a:lnTo>
                        <a:pt x="f333" y="f173"/>
                      </a:lnTo>
                      <a:lnTo>
                        <a:pt x="f295" y="f169"/>
                      </a:lnTo>
                      <a:lnTo>
                        <a:pt x="f293" y="f163"/>
                      </a:lnTo>
                      <a:lnTo>
                        <a:pt x="f334" y="f335"/>
                      </a:lnTo>
                      <a:lnTo>
                        <a:pt x="f334" y="f336"/>
                      </a:lnTo>
                      <a:lnTo>
                        <a:pt x="f337" y="f338"/>
                      </a:lnTo>
                      <a:lnTo>
                        <a:pt x="f337" y="f338"/>
                      </a:lnTo>
                      <a:lnTo>
                        <a:pt x="f337" y="f339"/>
                      </a:lnTo>
                      <a:lnTo>
                        <a:pt x="f340" y="f112"/>
                      </a:lnTo>
                      <a:lnTo>
                        <a:pt x="f341" y="f342"/>
                      </a:lnTo>
                      <a:lnTo>
                        <a:pt x="f285" y="f343"/>
                      </a:lnTo>
                      <a:lnTo>
                        <a:pt x="f283" y="f344"/>
                      </a:lnTo>
                      <a:lnTo>
                        <a:pt x="f345" y="f346"/>
                      </a:lnTo>
                      <a:lnTo>
                        <a:pt x="f347" y="f348"/>
                      </a:lnTo>
                      <a:lnTo>
                        <a:pt x="f281" y="f349"/>
                      </a:lnTo>
                      <a:lnTo>
                        <a:pt x="f350" y="f351"/>
                      </a:lnTo>
                      <a:lnTo>
                        <a:pt x="f352" y="f353"/>
                      </a:lnTo>
                      <a:lnTo>
                        <a:pt x="f354" y="f355"/>
                      </a:lnTo>
                      <a:lnTo>
                        <a:pt x="f354" y="f355"/>
                      </a:lnTo>
                      <a:lnTo>
                        <a:pt x="f317" y="f109"/>
                      </a:lnTo>
                      <a:lnTo>
                        <a:pt x="f321" y="f97"/>
                      </a:lnTo>
                      <a:lnTo>
                        <a:pt x="f305" y="f27"/>
                      </a:lnTo>
                      <a:lnTo>
                        <a:pt x="f305" y="f27"/>
                      </a:lnTo>
                      <a:lnTo>
                        <a:pt x="f323" y="f31"/>
                      </a:lnTo>
                      <a:lnTo>
                        <a:pt x="f296" y="f356"/>
                      </a:lnTo>
                      <a:lnTo>
                        <a:pt x="f296" y="f356"/>
                      </a:lnTo>
                      <a:lnTo>
                        <a:pt x="f298" y="f91"/>
                      </a:lnTo>
                      <a:lnTo>
                        <a:pt x="f357" y="f92"/>
                      </a:lnTo>
                      <a:lnTo>
                        <a:pt x="f304" y="f17"/>
                      </a:lnTo>
                      <a:lnTo>
                        <a:pt x="f304" y="f17"/>
                      </a:lnTo>
                      <a:lnTo>
                        <a:pt x="f304" y="f358"/>
                      </a:lnTo>
                      <a:lnTo>
                        <a:pt x="f299" y="f59"/>
                      </a:lnTo>
                      <a:lnTo>
                        <a:pt x="f359" y="f84"/>
                      </a:lnTo>
                      <a:lnTo>
                        <a:pt x="f359" y="f84"/>
                      </a:lnTo>
                      <a:lnTo>
                        <a:pt x="f303" y="f360"/>
                      </a:lnTo>
                      <a:lnTo>
                        <a:pt x="f302" y="f82"/>
                      </a:lnTo>
                      <a:lnTo>
                        <a:pt x="f302" y="f15"/>
                      </a:lnTo>
                      <a:lnTo>
                        <a:pt x="f302" y="f63"/>
                      </a:lnTo>
                      <a:lnTo>
                        <a:pt x="f301" y="f361"/>
                      </a:lnTo>
                      <a:lnTo>
                        <a:pt x="f301" y="f361"/>
                      </a:lnTo>
                      <a:lnTo>
                        <a:pt x="f303" y="f71"/>
                      </a:lnTo>
                      <a:lnTo>
                        <a:pt x="f303" y="f75"/>
                      </a:lnTo>
                      <a:lnTo>
                        <a:pt x="f303" y="f73"/>
                      </a:lnTo>
                      <a:lnTo>
                        <a:pt x="f302" y="f362"/>
                      </a:lnTo>
                      <a:lnTo>
                        <a:pt x="f302" y="f362"/>
                      </a:lnTo>
                      <a:lnTo>
                        <a:pt x="f363" y="f70"/>
                      </a:lnTo>
                      <a:lnTo>
                        <a:pt x="f364" y="f365"/>
                      </a:lnTo>
                      <a:lnTo>
                        <a:pt x="f7" y="f366"/>
                      </a:lnTo>
                      <a:lnTo>
                        <a:pt x="f364" y="f367"/>
                      </a:lnTo>
                      <a:lnTo>
                        <a:pt x="f364" y="f367"/>
                      </a:lnTo>
                      <a:lnTo>
                        <a:pt x="f363" y="f11"/>
                      </a:lnTo>
                      <a:lnTo>
                        <a:pt x="f363" y="f68"/>
                      </a:lnTo>
                      <a:lnTo>
                        <a:pt x="f368" y="f6"/>
                      </a:lnTo>
                      <a:lnTo>
                        <a:pt x="f9" y="f6"/>
                      </a:lnTo>
                      <a:close/>
                      <a:moveTo>
                        <a:pt x="f39" y="f43"/>
                      </a:moveTo>
                      <a:lnTo>
                        <a:pt x="f39" y="f43"/>
                      </a:lnTo>
                      <a:lnTo>
                        <a:pt x="f39" y="f43"/>
                      </a:lnTo>
                      <a:lnTo>
                        <a:pt x="f39" y="f43"/>
                      </a:lnTo>
                      <a:lnTo>
                        <a:pt x="f39" y="f43"/>
                      </a:lnTo>
                      <a:close/>
                    </a:path>
                  </a:pathLst>
                </a:custGeom>
                <a:solidFill>
                  <a:srgbClr val="FFB666">
                    <a:alpha val="7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  <p:grpSp>
            <p:nvGrpSpPr>
              <p:cNvPr id="111" name="Group 63">
                <a:extLst>
                  <a:ext uri="{FF2B5EF4-FFF2-40B4-BE49-F238E27FC236}">
                    <a16:creationId xmlns:a16="http://schemas.microsoft.com/office/drawing/2014/main" id="{F53879C6-4237-DBCD-2451-352D16C10D8E}"/>
                  </a:ext>
                </a:extLst>
              </p:cNvPr>
              <p:cNvGrpSpPr/>
              <p:nvPr/>
            </p:nvGrpSpPr>
            <p:grpSpPr>
              <a:xfrm>
                <a:off x="8324139" y="990587"/>
                <a:ext cx="819851" cy="1066793"/>
                <a:chOff x="8324139" y="990587"/>
                <a:chExt cx="819851" cy="1066793"/>
              </a:xfrm>
            </p:grpSpPr>
            <p:sp>
              <p:nvSpPr>
                <p:cNvPr id="112" name="Freeform 70">
                  <a:extLst>
                    <a:ext uri="{FF2B5EF4-FFF2-40B4-BE49-F238E27FC236}">
                      <a16:creationId xmlns:a16="http://schemas.microsoft.com/office/drawing/2014/main" id="{DAF4A117-ACB6-BF74-F310-2D7A21FBC093}"/>
                    </a:ext>
                  </a:extLst>
                </p:cNvPr>
                <p:cNvSpPr/>
                <p:nvPr/>
              </p:nvSpPr>
              <p:spPr>
                <a:xfrm>
                  <a:off x="8709367" y="1286917"/>
                  <a:ext cx="187680" cy="123471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152"/>
                    <a:gd name="f7" fmla="val 100"/>
                    <a:gd name="f8" fmla="val 138"/>
                    <a:gd name="f9" fmla="val 90"/>
                    <a:gd name="f10" fmla="val 34"/>
                    <a:gd name="f11" fmla="val 18"/>
                    <a:gd name="f12" fmla="val 16"/>
                    <a:gd name="f13" fmla="val 6"/>
                    <a:gd name="f14" fmla="val 10"/>
                    <a:gd name="f15" fmla="val 2"/>
                    <a:gd name="f16" fmla="val 4"/>
                    <a:gd name="f17" fmla="val 8"/>
                    <a:gd name="f18" fmla="val 24"/>
                    <a:gd name="f19" fmla="val 92"/>
                    <a:gd name="f20" fmla="+- 0 0 -90"/>
                    <a:gd name="f21" fmla="*/ f3 1 152"/>
                    <a:gd name="f22" fmla="*/ f4 1 100"/>
                    <a:gd name="f23" fmla="+- f7 0 f5"/>
                    <a:gd name="f24" fmla="+- f6 0 f5"/>
                    <a:gd name="f25" fmla="*/ f20 f0 1"/>
                    <a:gd name="f26" fmla="*/ f24 1 152"/>
                    <a:gd name="f27" fmla="*/ f23 1 100"/>
                    <a:gd name="f28" fmla="*/ 152 f24 1"/>
                    <a:gd name="f29" fmla="*/ 100 f23 1"/>
                    <a:gd name="f30" fmla="*/ 138 f24 1"/>
                    <a:gd name="f31" fmla="*/ 90 f23 1"/>
                    <a:gd name="f32" fmla="*/ 34 f24 1"/>
                    <a:gd name="f33" fmla="*/ 18 f23 1"/>
                    <a:gd name="f34" fmla="*/ 16 f24 1"/>
                    <a:gd name="f35" fmla="*/ 6 f23 1"/>
                    <a:gd name="f36" fmla="*/ 10 f24 1"/>
                    <a:gd name="f37" fmla="*/ 2 f23 1"/>
                    <a:gd name="f38" fmla="*/ 4 f24 1"/>
                    <a:gd name="f39" fmla="*/ 0 f23 1"/>
                    <a:gd name="f40" fmla="*/ 0 f24 1"/>
                    <a:gd name="f41" fmla="*/ 8 f24 1"/>
                    <a:gd name="f42" fmla="*/ 8 f23 1"/>
                    <a:gd name="f43" fmla="*/ 24 f24 1"/>
                    <a:gd name="f44" fmla="*/ 92 f23 1"/>
                    <a:gd name="f45" fmla="*/ f25 1 f2"/>
                    <a:gd name="f46" fmla="*/ f28 1 152"/>
                    <a:gd name="f47" fmla="*/ f29 1 100"/>
                    <a:gd name="f48" fmla="*/ f30 1 152"/>
                    <a:gd name="f49" fmla="*/ f31 1 100"/>
                    <a:gd name="f50" fmla="*/ f32 1 152"/>
                    <a:gd name="f51" fmla="*/ f33 1 100"/>
                    <a:gd name="f52" fmla="*/ f34 1 152"/>
                    <a:gd name="f53" fmla="*/ f35 1 100"/>
                    <a:gd name="f54" fmla="*/ f36 1 152"/>
                    <a:gd name="f55" fmla="*/ f37 1 100"/>
                    <a:gd name="f56" fmla="*/ f38 1 152"/>
                    <a:gd name="f57" fmla="*/ f39 1 100"/>
                    <a:gd name="f58" fmla="*/ f40 1 152"/>
                    <a:gd name="f59" fmla="*/ f41 1 152"/>
                    <a:gd name="f60" fmla="*/ f42 1 100"/>
                    <a:gd name="f61" fmla="*/ f43 1 152"/>
                    <a:gd name="f62" fmla="*/ f44 1 100"/>
                    <a:gd name="f63" fmla="*/ 0 1 f26"/>
                    <a:gd name="f64" fmla="*/ f6 1 f26"/>
                    <a:gd name="f65" fmla="*/ 0 1 f27"/>
                    <a:gd name="f66" fmla="*/ f7 1 f27"/>
                    <a:gd name="f67" fmla="+- f45 0 f1"/>
                    <a:gd name="f68" fmla="*/ f46 1 f26"/>
                    <a:gd name="f69" fmla="*/ f47 1 f27"/>
                    <a:gd name="f70" fmla="*/ f48 1 f26"/>
                    <a:gd name="f71" fmla="*/ f49 1 f27"/>
                    <a:gd name="f72" fmla="*/ f50 1 f26"/>
                    <a:gd name="f73" fmla="*/ f51 1 f27"/>
                    <a:gd name="f74" fmla="*/ f52 1 f26"/>
                    <a:gd name="f75" fmla="*/ f53 1 f27"/>
                    <a:gd name="f76" fmla="*/ f54 1 f26"/>
                    <a:gd name="f77" fmla="*/ f55 1 f27"/>
                    <a:gd name="f78" fmla="*/ f56 1 f26"/>
                    <a:gd name="f79" fmla="*/ f57 1 f27"/>
                    <a:gd name="f80" fmla="*/ f58 1 f26"/>
                    <a:gd name="f81" fmla="*/ f59 1 f26"/>
                    <a:gd name="f82" fmla="*/ f60 1 f27"/>
                    <a:gd name="f83" fmla="*/ f61 1 f26"/>
                    <a:gd name="f84" fmla="*/ f62 1 f27"/>
                    <a:gd name="f85" fmla="*/ f63 f21 1"/>
                    <a:gd name="f86" fmla="*/ f64 f21 1"/>
                    <a:gd name="f87" fmla="*/ f66 f22 1"/>
                    <a:gd name="f88" fmla="*/ f65 f22 1"/>
                    <a:gd name="f89" fmla="*/ f68 f21 1"/>
                    <a:gd name="f90" fmla="*/ f69 f22 1"/>
                    <a:gd name="f91" fmla="*/ f70 f21 1"/>
                    <a:gd name="f92" fmla="*/ f71 f22 1"/>
                    <a:gd name="f93" fmla="*/ f72 f21 1"/>
                    <a:gd name="f94" fmla="*/ f73 f22 1"/>
                    <a:gd name="f95" fmla="*/ f74 f21 1"/>
                    <a:gd name="f96" fmla="*/ f75 f22 1"/>
                    <a:gd name="f97" fmla="*/ f76 f21 1"/>
                    <a:gd name="f98" fmla="*/ f77 f22 1"/>
                    <a:gd name="f99" fmla="*/ f78 f21 1"/>
                    <a:gd name="f100" fmla="*/ f79 f22 1"/>
                    <a:gd name="f101" fmla="*/ f80 f21 1"/>
                    <a:gd name="f102" fmla="*/ f81 f21 1"/>
                    <a:gd name="f103" fmla="*/ f82 f22 1"/>
                    <a:gd name="f104" fmla="*/ f83 f21 1"/>
                    <a:gd name="f105" fmla="*/ f84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89" y="f90"/>
                    </a:cxn>
                    <a:cxn ang="f67">
                      <a:pos x="f91" y="f92"/>
                    </a:cxn>
                    <a:cxn ang="f67">
                      <a:pos x="f93" y="f94"/>
                    </a:cxn>
                    <a:cxn ang="f67">
                      <a:pos x="f93" y="f94"/>
                    </a:cxn>
                    <a:cxn ang="f67">
                      <a:pos x="f95" y="f96"/>
                    </a:cxn>
                    <a:cxn ang="f67">
                      <a:pos x="f95" y="f96"/>
                    </a:cxn>
                    <a:cxn ang="f67">
                      <a:pos x="f97" y="f98"/>
                    </a:cxn>
                    <a:cxn ang="f67">
                      <a:pos x="f99" y="f100"/>
                    </a:cxn>
                    <a:cxn ang="f67">
                      <a:pos x="f99" y="f100"/>
                    </a:cxn>
                    <a:cxn ang="f67">
                      <a:pos x="f101" y="f100"/>
                    </a:cxn>
                    <a:cxn ang="f67">
                      <a:pos x="f101" y="f98"/>
                    </a:cxn>
                    <a:cxn ang="f67">
                      <a:pos x="f101" y="f98"/>
                    </a:cxn>
                    <a:cxn ang="f67">
                      <a:pos x="f99" y="f96"/>
                    </a:cxn>
                    <a:cxn ang="f67">
                      <a:pos x="f102" y="f103"/>
                    </a:cxn>
                    <a:cxn ang="f67">
                      <a:pos x="f102" y="f103"/>
                    </a:cxn>
                    <a:cxn ang="f67">
                      <a:pos x="f104" y="f94"/>
                    </a:cxn>
                    <a:cxn ang="f67">
                      <a:pos x="f91" y="f105"/>
                    </a:cxn>
                    <a:cxn ang="f67">
                      <a:pos x="f91" y="f105"/>
                    </a:cxn>
                    <a:cxn ang="f67">
                      <a:pos x="f89" y="f90"/>
                    </a:cxn>
                    <a:cxn ang="f67">
                      <a:pos x="f89" y="f90"/>
                    </a:cxn>
                  </a:cxnLst>
                  <a:rect l="f85" t="f88" r="f86" b="f87"/>
                  <a:pathLst>
                    <a:path w="152" h="100">
                      <a:moveTo>
                        <a:pt x="f6" y="f7"/>
                      </a:move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6" y="f7"/>
                      </a:ln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5"/>
                      </a:lnTo>
                      <a:lnTo>
                        <a:pt x="f16" y="f5"/>
                      </a:lnTo>
                      <a:lnTo>
                        <a:pt x="f5" y="f5"/>
                      </a:lnTo>
                      <a:lnTo>
                        <a:pt x="f5" y="f15"/>
                      </a:lnTo>
                      <a:lnTo>
                        <a:pt x="f5" y="f15"/>
                      </a:lnTo>
                      <a:lnTo>
                        <a:pt x="f16" y="f13"/>
                      </a:lnTo>
                      <a:lnTo>
                        <a:pt x="f17" y="f17"/>
                      </a:lnTo>
                      <a:lnTo>
                        <a:pt x="f17" y="f17"/>
                      </a:lnTo>
                      <a:lnTo>
                        <a:pt x="f18" y="f11"/>
                      </a:lnTo>
                      <a:lnTo>
                        <a:pt x="f8" y="f19"/>
                      </a:lnTo>
                      <a:lnTo>
                        <a:pt x="f8" y="f19"/>
                      </a:lnTo>
                      <a:lnTo>
                        <a:pt x="f6" y="f7"/>
                      </a:lnTo>
                      <a:lnTo>
                        <a:pt x="f6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13" name="Freeform 71">
                  <a:extLst>
                    <a:ext uri="{FF2B5EF4-FFF2-40B4-BE49-F238E27FC236}">
                      <a16:creationId xmlns:a16="http://schemas.microsoft.com/office/drawing/2014/main" id="{1693DC34-C2A0-7E61-5006-A7E579F66356}"/>
                    </a:ext>
                  </a:extLst>
                </p:cNvPr>
                <p:cNvSpPr/>
                <p:nvPr/>
              </p:nvSpPr>
              <p:spPr>
                <a:xfrm>
                  <a:off x="8899516" y="1415335"/>
                  <a:ext cx="0" cy="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90"/>
                    <a:gd name="f8" fmla="abs f3"/>
                    <a:gd name="f9" fmla="abs f4"/>
                    <a:gd name="f10" fmla="abs f5"/>
                    <a:gd name="f11" fmla="+- f6 0 f6"/>
                    <a:gd name="f12" fmla="*/ f7 f0 1"/>
                    <a:gd name="f13" fmla="?: f8 f3 1"/>
                    <a:gd name="f14" fmla="?: f9 f4 1"/>
                    <a:gd name="f15" fmla="?: f10 f5 1"/>
                    <a:gd name="f16" fmla="*/ f11 1 0"/>
                    <a:gd name="f17" fmla="*/ f12 1 f2"/>
                    <a:gd name="f18" fmla="*/ f13 1 21600"/>
                    <a:gd name="f19" fmla="*/ f14 1 21600"/>
                    <a:gd name="f20" fmla="*/ 21600 f13 1"/>
                    <a:gd name="f21" fmla="*/ 21600 f14 1"/>
                    <a:gd name="f22" fmla="*/ 0 1 f16"/>
                    <a:gd name="f23" fmla="*/ 1 1 f16"/>
                    <a:gd name="f24" fmla="+- f17 0 f1"/>
                    <a:gd name="f25" fmla="min f19 f18"/>
                    <a:gd name="f26" fmla="*/ f20 1 f15"/>
                    <a:gd name="f27" fmla="*/ f21 1 f15"/>
                    <a:gd name="f28" fmla="val f26"/>
                    <a:gd name="f29" fmla="val f27"/>
                    <a:gd name="f30" fmla="*/ f6 f25 1"/>
                    <a:gd name="f31" fmla="+- f29 0 f6"/>
                    <a:gd name="f32" fmla="+- f28 0 f6"/>
                    <a:gd name="f33" fmla="*/ f32 1 0"/>
                    <a:gd name="f34" fmla="*/ f31 1 0"/>
                    <a:gd name="f35" fmla="*/ f22 f33 1"/>
                    <a:gd name="f36" fmla="*/ f23 f33 1"/>
                    <a:gd name="f37" fmla="*/ f23 f34 1"/>
                    <a:gd name="f38" fmla="*/ f22 f34 1"/>
                    <a:gd name="f39" fmla="*/ f35 f25 1"/>
                    <a:gd name="f40" fmla="*/ f38 f25 1"/>
                    <a:gd name="f41" fmla="*/ f36 f25 1"/>
                    <a:gd name="f42" fmla="*/ f37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  <a:cxn ang="f24">
                      <a:pos x="f39" y="f40"/>
                    </a:cxn>
                  </a:cxnLst>
                  <a:rect l="f39" t="f40" r="f41" b="f42"/>
                  <a:pathLst>
                    <a:path>
                      <a:moveTo>
                        <a:pt x="f30" y="f30"/>
                      </a:move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lnTo>
                        <a:pt x="f30" y="f30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14" name="Freeform 72">
                  <a:extLst>
                    <a:ext uri="{FF2B5EF4-FFF2-40B4-BE49-F238E27FC236}">
                      <a16:creationId xmlns:a16="http://schemas.microsoft.com/office/drawing/2014/main" id="{CA9F7987-FAFB-F40C-8FDF-EF5BE7B8C8BB}"/>
                    </a:ext>
                  </a:extLst>
                </p:cNvPr>
                <p:cNvSpPr/>
                <p:nvPr/>
              </p:nvSpPr>
              <p:spPr>
                <a:xfrm>
                  <a:off x="8906923" y="1185675"/>
                  <a:ext cx="41980" cy="222254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34"/>
                    <a:gd name="f7" fmla="val 178"/>
                    <a:gd name="f8" fmla="val 4"/>
                    <a:gd name="f9" fmla="val 162"/>
                    <a:gd name="f10" fmla="val 28"/>
                    <a:gd name="f11" fmla="val 30"/>
                    <a:gd name="f12" fmla="val 10"/>
                    <a:gd name="f13" fmla="val 6"/>
                    <a:gd name="f14" fmla="val 2"/>
                    <a:gd name="f15" fmla="val 32"/>
                    <a:gd name="f16" fmla="val 8"/>
                    <a:gd name="f17" fmla="val 26"/>
                    <a:gd name="f18" fmla="val 14"/>
                    <a:gd name="f19" fmla="val 22"/>
                    <a:gd name="f20" fmla="val 38"/>
                    <a:gd name="f21" fmla="+- 0 0 -90"/>
                    <a:gd name="f22" fmla="*/ f3 1 34"/>
                    <a:gd name="f23" fmla="*/ f4 1 180"/>
                    <a:gd name="f24" fmla="+- f2 0 f5"/>
                    <a:gd name="f25" fmla="+- f6 0 f5"/>
                    <a:gd name="f26" fmla="*/ f21 f0 1"/>
                    <a:gd name="f27" fmla="*/ f25 1 34"/>
                    <a:gd name="f28" fmla="*/ f24 1 180"/>
                    <a:gd name="f29" fmla="*/ 0 f25 1"/>
                    <a:gd name="f30" fmla="*/ 178 f24 1"/>
                    <a:gd name="f31" fmla="*/ 4 f25 1"/>
                    <a:gd name="f32" fmla="*/ 162 f24 1"/>
                    <a:gd name="f33" fmla="*/ 28 f25 1"/>
                    <a:gd name="f34" fmla="*/ 30 f24 1"/>
                    <a:gd name="f35" fmla="*/ 34 f25 1"/>
                    <a:gd name="f36" fmla="*/ 10 f24 1"/>
                    <a:gd name="f37" fmla="*/ 6 f24 1"/>
                    <a:gd name="f38" fmla="*/ 2 f24 1"/>
                    <a:gd name="f39" fmla="*/ 32 f25 1"/>
                    <a:gd name="f40" fmla="*/ 0 f24 1"/>
                    <a:gd name="f41" fmla="*/ 30 f25 1"/>
                    <a:gd name="f42" fmla="*/ 8 f24 1"/>
                    <a:gd name="f43" fmla="*/ 26 f25 1"/>
                    <a:gd name="f44" fmla="*/ 14 f24 1"/>
                    <a:gd name="f45" fmla="*/ 22 f25 1"/>
                    <a:gd name="f46" fmla="*/ 38 f24 1"/>
                    <a:gd name="f47" fmla="*/ 2 f25 1"/>
                    <a:gd name="f48" fmla="*/ 180 f24 1"/>
                    <a:gd name="f49" fmla="*/ f26 1 f2"/>
                    <a:gd name="f50" fmla="*/ f29 1 34"/>
                    <a:gd name="f51" fmla="*/ f30 1 180"/>
                    <a:gd name="f52" fmla="*/ f31 1 34"/>
                    <a:gd name="f53" fmla="*/ f32 1 180"/>
                    <a:gd name="f54" fmla="*/ f33 1 34"/>
                    <a:gd name="f55" fmla="*/ f34 1 180"/>
                    <a:gd name="f56" fmla="*/ f35 1 34"/>
                    <a:gd name="f57" fmla="*/ f36 1 180"/>
                    <a:gd name="f58" fmla="*/ f37 1 180"/>
                    <a:gd name="f59" fmla="*/ f38 1 180"/>
                    <a:gd name="f60" fmla="*/ f39 1 34"/>
                    <a:gd name="f61" fmla="*/ f40 1 180"/>
                    <a:gd name="f62" fmla="*/ f41 1 34"/>
                    <a:gd name="f63" fmla="*/ f42 1 180"/>
                    <a:gd name="f64" fmla="*/ f43 1 34"/>
                    <a:gd name="f65" fmla="*/ f44 1 180"/>
                    <a:gd name="f66" fmla="*/ f45 1 34"/>
                    <a:gd name="f67" fmla="*/ f46 1 180"/>
                    <a:gd name="f68" fmla="*/ f47 1 34"/>
                    <a:gd name="f69" fmla="*/ f48 1 180"/>
                    <a:gd name="f70" fmla="*/ 0 1 f27"/>
                    <a:gd name="f71" fmla="*/ f6 1 f27"/>
                    <a:gd name="f72" fmla="*/ 0 1 f28"/>
                    <a:gd name="f73" fmla="*/ f2 1 f28"/>
                    <a:gd name="f74" fmla="+- f49 0 f1"/>
                    <a:gd name="f75" fmla="*/ f50 1 f27"/>
                    <a:gd name="f76" fmla="*/ f51 1 f28"/>
                    <a:gd name="f77" fmla="*/ f52 1 f27"/>
                    <a:gd name="f78" fmla="*/ f53 1 f28"/>
                    <a:gd name="f79" fmla="*/ f54 1 f27"/>
                    <a:gd name="f80" fmla="*/ f55 1 f28"/>
                    <a:gd name="f81" fmla="*/ f56 1 f27"/>
                    <a:gd name="f82" fmla="*/ f57 1 f28"/>
                    <a:gd name="f83" fmla="*/ f58 1 f28"/>
                    <a:gd name="f84" fmla="*/ f59 1 f28"/>
                    <a:gd name="f85" fmla="*/ f60 1 f27"/>
                    <a:gd name="f86" fmla="*/ f61 1 f28"/>
                    <a:gd name="f87" fmla="*/ f62 1 f27"/>
                    <a:gd name="f88" fmla="*/ f63 1 f28"/>
                    <a:gd name="f89" fmla="*/ f64 1 f27"/>
                    <a:gd name="f90" fmla="*/ f65 1 f28"/>
                    <a:gd name="f91" fmla="*/ f66 1 f27"/>
                    <a:gd name="f92" fmla="*/ f67 1 f28"/>
                    <a:gd name="f93" fmla="*/ f68 1 f27"/>
                    <a:gd name="f94" fmla="*/ f69 1 f28"/>
                    <a:gd name="f95" fmla="*/ f70 f22 1"/>
                    <a:gd name="f96" fmla="*/ f71 f22 1"/>
                    <a:gd name="f97" fmla="*/ f73 f23 1"/>
                    <a:gd name="f98" fmla="*/ f72 f23 1"/>
                    <a:gd name="f99" fmla="*/ f75 f22 1"/>
                    <a:gd name="f100" fmla="*/ f76 f23 1"/>
                    <a:gd name="f101" fmla="*/ f77 f22 1"/>
                    <a:gd name="f102" fmla="*/ f78 f23 1"/>
                    <a:gd name="f103" fmla="*/ f79 f22 1"/>
                    <a:gd name="f104" fmla="*/ f80 f23 1"/>
                    <a:gd name="f105" fmla="*/ f81 f22 1"/>
                    <a:gd name="f106" fmla="*/ f82 f23 1"/>
                    <a:gd name="f107" fmla="*/ f83 f23 1"/>
                    <a:gd name="f108" fmla="*/ f84 f23 1"/>
                    <a:gd name="f109" fmla="*/ f85 f22 1"/>
                    <a:gd name="f110" fmla="*/ f86 f23 1"/>
                    <a:gd name="f111" fmla="*/ f87 f22 1"/>
                    <a:gd name="f112" fmla="*/ f88 f23 1"/>
                    <a:gd name="f113" fmla="*/ f89 f22 1"/>
                    <a:gd name="f114" fmla="*/ f90 f23 1"/>
                    <a:gd name="f115" fmla="*/ f91 f22 1"/>
                    <a:gd name="f116" fmla="*/ f92 f23 1"/>
                    <a:gd name="f117" fmla="*/ f93 f22 1"/>
                    <a:gd name="f118" fmla="*/ f94 f2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  <a:cxn ang="f74">
                      <a:pos x="f101" y="f102"/>
                    </a:cxn>
                    <a:cxn ang="f74">
                      <a:pos x="f103" y="f104"/>
                    </a:cxn>
                    <a:cxn ang="f74">
                      <a:pos x="f103" y="f104"/>
                    </a:cxn>
                    <a:cxn ang="f74">
                      <a:pos x="f105" y="f106"/>
                    </a:cxn>
                    <a:cxn ang="f74">
                      <a:pos x="f105" y="f106"/>
                    </a:cxn>
                    <a:cxn ang="f74">
                      <a:pos x="f105" y="f107"/>
                    </a:cxn>
                    <a:cxn ang="f74">
                      <a:pos x="f105" y="f108"/>
                    </a:cxn>
                    <a:cxn ang="f74">
                      <a:pos x="f105" y="f108"/>
                    </a:cxn>
                    <a:cxn ang="f74">
                      <a:pos x="f109" y="f110"/>
                    </a:cxn>
                    <a:cxn ang="f74">
                      <a:pos x="f111" y="f108"/>
                    </a:cxn>
                    <a:cxn ang="f74">
                      <a:pos x="f111" y="f108"/>
                    </a:cxn>
                    <a:cxn ang="f74">
                      <a:pos x="f103" y="f112"/>
                    </a:cxn>
                    <a:cxn ang="f74">
                      <a:pos x="f113" y="f114"/>
                    </a:cxn>
                    <a:cxn ang="f74">
                      <a:pos x="f113" y="f114"/>
                    </a:cxn>
                    <a:cxn ang="f74">
                      <a:pos x="f115" y="f116"/>
                    </a:cxn>
                    <a:cxn ang="f74">
                      <a:pos x="f117" y="f102"/>
                    </a:cxn>
                    <a:cxn ang="f74">
                      <a:pos x="f117" y="f102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  <a:cxn ang="f74">
                      <a:pos x="f99" y="f118"/>
                    </a:cxn>
                    <a:cxn ang="f74">
                      <a:pos x="f99" y="f118"/>
                    </a:cxn>
                    <a:cxn ang="f74">
                      <a:pos x="f99" y="f100"/>
                    </a:cxn>
                    <a:cxn ang="f74">
                      <a:pos x="f99" y="f100"/>
                    </a:cxn>
                  </a:cxnLst>
                  <a:rect l="f95" t="f98" r="f96" b="f97"/>
                  <a:pathLst>
                    <a:path w="34" h="180">
                      <a:moveTo>
                        <a:pt x="f5" y="f7"/>
                      </a:moveTo>
                      <a:lnTo>
                        <a:pt x="f5" y="f7"/>
                      </a:ln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6" y="f12"/>
                      </a:lnTo>
                      <a:lnTo>
                        <a:pt x="f6" y="f12"/>
                      </a:lnTo>
                      <a:lnTo>
                        <a:pt x="f6" y="f13"/>
                      </a:lnTo>
                      <a:lnTo>
                        <a:pt x="f6" y="f14"/>
                      </a:lnTo>
                      <a:lnTo>
                        <a:pt x="f6" y="f14"/>
                      </a:lnTo>
                      <a:lnTo>
                        <a:pt x="f15" y="f5"/>
                      </a:lnTo>
                      <a:lnTo>
                        <a:pt x="f11" y="f14"/>
                      </a:lnTo>
                      <a:lnTo>
                        <a:pt x="f11" y="f14"/>
                      </a:lnTo>
                      <a:lnTo>
                        <a:pt x="f10" y="f16"/>
                      </a:lnTo>
                      <a:lnTo>
                        <a:pt x="f17" y="f18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4" y="f9"/>
                      </a:lnTo>
                      <a:lnTo>
                        <a:pt x="f14" y="f9"/>
                      </a:lnTo>
                      <a:lnTo>
                        <a:pt x="f5" y="f7"/>
                      </a:lnTo>
                      <a:lnTo>
                        <a:pt x="f5" y="f7"/>
                      </a:lnTo>
                      <a:lnTo>
                        <a:pt x="f5" y="f2"/>
                      </a:lnTo>
                      <a:lnTo>
                        <a:pt x="f5" y="f2"/>
                      </a:lnTo>
                      <a:lnTo>
                        <a:pt x="f5" y="f7"/>
                      </a:lnTo>
                      <a:lnTo>
                        <a:pt x="f5" y="f7"/>
                      </a:lnTo>
                      <a:close/>
                    </a:path>
                  </a:pathLst>
                </a:custGeom>
                <a:solidFill>
                  <a:srgbClr val="FFC37F">
                    <a:alpha val="18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  <p:sp>
              <p:nvSpPr>
                <p:cNvPr id="115" name="Freeform 73">
                  <a:extLst>
                    <a:ext uri="{FF2B5EF4-FFF2-40B4-BE49-F238E27FC236}">
                      <a16:creationId xmlns:a16="http://schemas.microsoft.com/office/drawing/2014/main" id="{3AE4E830-8BA8-AAA4-BDC2-1CB7BA1C061B}"/>
                    </a:ext>
                  </a:extLst>
                </p:cNvPr>
                <p:cNvSpPr/>
                <p:nvPr/>
              </p:nvSpPr>
              <p:spPr>
                <a:xfrm>
                  <a:off x="8324139" y="990587"/>
                  <a:ext cx="819851" cy="1066793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664"/>
                    <a:gd name="f8" fmla="val 864"/>
                    <a:gd name="f9" fmla="val 566"/>
                    <a:gd name="f10" fmla="val 472"/>
                    <a:gd name="f11" fmla="val 568"/>
                    <a:gd name="f12" fmla="val 572"/>
                    <a:gd name="f13" fmla="val 476"/>
                    <a:gd name="f14" fmla="val 582"/>
                    <a:gd name="f15" fmla="val 488"/>
                    <a:gd name="f16" fmla="val 612"/>
                    <a:gd name="f17" fmla="val 532"/>
                    <a:gd name="f18" fmla="val 660"/>
                    <a:gd name="f19" fmla="val 604"/>
                    <a:gd name="f20" fmla="val 608"/>
                    <a:gd name="f21" fmla="val 356"/>
                    <a:gd name="f22" fmla="val 650"/>
                    <a:gd name="f23" fmla="val 354"/>
                    <a:gd name="f24" fmla="val 346"/>
                    <a:gd name="f25" fmla="val 638"/>
                    <a:gd name="f26" fmla="val 20"/>
                    <a:gd name="f27" fmla="val 624"/>
                    <a:gd name="f28" fmla="val 34"/>
                    <a:gd name="f29" fmla="val 50"/>
                    <a:gd name="f30" fmla="val 594"/>
                    <a:gd name="f31" fmla="val 68"/>
                    <a:gd name="f32" fmla="val 580"/>
                    <a:gd name="f33" fmla="val 86"/>
                    <a:gd name="f34" fmla="val 104"/>
                    <a:gd name="f35" fmla="val 558"/>
                    <a:gd name="f36" fmla="val 124"/>
                    <a:gd name="f37" fmla="val 548"/>
                    <a:gd name="f38" fmla="val 146"/>
                    <a:gd name="f39" fmla="val 540"/>
                    <a:gd name="f40" fmla="val 166"/>
                    <a:gd name="f41" fmla="val 524"/>
                    <a:gd name="f42" fmla="val 214"/>
                    <a:gd name="f43" fmla="val 514"/>
                    <a:gd name="f44" fmla="val 254"/>
                    <a:gd name="f45" fmla="val 508"/>
                    <a:gd name="f46" fmla="val 294"/>
                    <a:gd name="f47" fmla="val 504"/>
                    <a:gd name="f48" fmla="val 330"/>
                    <a:gd name="f49" fmla="val 502"/>
                    <a:gd name="f50" fmla="val 498"/>
                    <a:gd name="f51" fmla="val 358"/>
                    <a:gd name="f52" fmla="val 490"/>
                    <a:gd name="f53" fmla="val 350"/>
                    <a:gd name="f54" fmla="val 342"/>
                    <a:gd name="f55" fmla="val 340"/>
                    <a:gd name="f56" fmla="val 484"/>
                    <a:gd name="f57" fmla="val 338"/>
                    <a:gd name="f58" fmla="val 480"/>
                    <a:gd name="f59" fmla="val 336"/>
                    <a:gd name="f60" fmla="val 474"/>
                    <a:gd name="f61" fmla="val 468"/>
                    <a:gd name="f62" fmla="val 466"/>
                    <a:gd name="f63" fmla="val 464"/>
                    <a:gd name="f64" fmla="val 462"/>
                    <a:gd name="f65" fmla="val 344"/>
                    <a:gd name="f66" fmla="val 460"/>
                    <a:gd name="f67" fmla="val 456"/>
                    <a:gd name="f68" fmla="val 454"/>
                    <a:gd name="f69" fmla="val 458"/>
                    <a:gd name="f70" fmla="val 362"/>
                    <a:gd name="f71" fmla="val 370"/>
                    <a:gd name="f72" fmla="val 374"/>
                    <a:gd name="f73" fmla="val 376"/>
                    <a:gd name="f74" fmla="val 434"/>
                    <a:gd name="f75" fmla="val 406"/>
                    <a:gd name="f76" fmla="val 372"/>
                    <a:gd name="f77" fmla="val 314"/>
                    <a:gd name="f78" fmla="val 292"/>
                    <a:gd name="f79" fmla="val 272"/>
                    <a:gd name="f80" fmla="val 270"/>
                    <a:gd name="f81" fmla="val 264"/>
                    <a:gd name="f82" fmla="val 248"/>
                    <a:gd name="f83" fmla="val 256"/>
                    <a:gd name="f84" fmla="val 226"/>
                    <a:gd name="f85" fmla="val 250"/>
                    <a:gd name="f86" fmla="val 204"/>
                    <a:gd name="f87" fmla="val 246"/>
                    <a:gd name="f88" fmla="val 182"/>
                    <a:gd name="f89" fmla="val 244"/>
                    <a:gd name="f90" fmla="val 160"/>
                    <a:gd name="f91" fmla="val 242"/>
                    <a:gd name="f92" fmla="val 138"/>
                    <a:gd name="f93" fmla="val 116"/>
                    <a:gd name="f94" fmla="val 84"/>
                    <a:gd name="f95" fmla="val 62"/>
                    <a:gd name="f96" fmla="val 252"/>
                    <a:gd name="f97" fmla="val 56"/>
                    <a:gd name="f98" fmla="val 30"/>
                    <a:gd name="f99" fmla="val 266"/>
                    <a:gd name="f100" fmla="val 8"/>
                    <a:gd name="f101" fmla="val 282"/>
                    <a:gd name="f102" fmla="val 296"/>
                    <a:gd name="f103" fmla="val 324"/>
                    <a:gd name="f104" fmla="val 2"/>
                    <a:gd name="f105" fmla="val 14"/>
                    <a:gd name="f106" fmla="val 28"/>
                    <a:gd name="f107" fmla="val 36"/>
                    <a:gd name="f108" fmla="val 364"/>
                    <a:gd name="f109" fmla="val 42"/>
                    <a:gd name="f110" fmla="val 366"/>
                    <a:gd name="f111" fmla="val 46"/>
                    <a:gd name="f112" fmla="val 368"/>
                    <a:gd name="f113" fmla="val 52"/>
                    <a:gd name="f114" fmla="val 60"/>
                    <a:gd name="f115" fmla="val 64"/>
                    <a:gd name="f116" fmla="val 380"/>
                    <a:gd name="f117" fmla="val 70"/>
                    <a:gd name="f118" fmla="val 384"/>
                    <a:gd name="f119" fmla="val 78"/>
                    <a:gd name="f120" fmla="val 386"/>
                    <a:gd name="f121" fmla="val 92"/>
                    <a:gd name="f122" fmla="val 390"/>
                    <a:gd name="f123" fmla="val 98"/>
                    <a:gd name="f124" fmla="val 394"/>
                    <a:gd name="f125" fmla="val 100"/>
                    <a:gd name="f126" fmla="val 398"/>
                    <a:gd name="f127" fmla="val 402"/>
                    <a:gd name="f128" fmla="val 112"/>
                    <a:gd name="f129" fmla="val 120"/>
                    <a:gd name="f130" fmla="val 410"/>
                    <a:gd name="f131" fmla="val 126"/>
                    <a:gd name="f132" fmla="val 418"/>
                    <a:gd name="f133" fmla="val 130"/>
                    <a:gd name="f134" fmla="val 426"/>
                    <a:gd name="f135" fmla="val 430"/>
                    <a:gd name="f136" fmla="val 132"/>
                    <a:gd name="f137" fmla="val 136"/>
                    <a:gd name="f138" fmla="val 436"/>
                    <a:gd name="f139" fmla="val 142"/>
                    <a:gd name="f140" fmla="val 438"/>
                    <a:gd name="f141" fmla="val 442"/>
                    <a:gd name="f142" fmla="val 150"/>
                    <a:gd name="f143" fmla="val 446"/>
                    <a:gd name="f144" fmla="val 152"/>
                    <a:gd name="f145" fmla="val 452"/>
                    <a:gd name="f146" fmla="val 154"/>
                    <a:gd name="f147" fmla="val 158"/>
                    <a:gd name="f148" fmla="val 170"/>
                    <a:gd name="f149" fmla="val 174"/>
                    <a:gd name="f150" fmla="val 178"/>
                    <a:gd name="f151" fmla="val 486"/>
                    <a:gd name="f152" fmla="val 186"/>
                    <a:gd name="f153" fmla="val 192"/>
                    <a:gd name="f154" fmla="val 494"/>
                    <a:gd name="f155" fmla="val 200"/>
                    <a:gd name="f156" fmla="val 500"/>
                    <a:gd name="f157" fmla="val 216"/>
                    <a:gd name="f158" fmla="val 510"/>
                    <a:gd name="f159" fmla="val 224"/>
                    <a:gd name="f160" fmla="val 516"/>
                    <a:gd name="f161" fmla="val 230"/>
                    <a:gd name="f162" fmla="val 518"/>
                    <a:gd name="f163" fmla="val 238"/>
                    <a:gd name="f164" fmla="val 268"/>
                    <a:gd name="f165" fmla="val 512"/>
                    <a:gd name="f166" fmla="val 288"/>
                    <a:gd name="f167" fmla="val 306"/>
                    <a:gd name="f168" fmla="val 496"/>
                    <a:gd name="f169" fmla="val 332"/>
                    <a:gd name="f170" fmla="val 482"/>
                    <a:gd name="f171" fmla="val 334"/>
                    <a:gd name="f172" fmla="val 320"/>
                    <a:gd name="f173" fmla="val 526"/>
                    <a:gd name="f174" fmla="val 302"/>
                    <a:gd name="f175" fmla="val 298"/>
                    <a:gd name="f176" fmla="val 576"/>
                    <a:gd name="f177" fmla="val 586"/>
                    <a:gd name="f178" fmla="val 300"/>
                    <a:gd name="f179" fmla="val 310"/>
                    <a:gd name="f180" fmla="val 598"/>
                    <a:gd name="f181" fmla="val 318"/>
                    <a:gd name="f182" fmla="val 622"/>
                    <a:gd name="f183" fmla="val 630"/>
                    <a:gd name="f184" fmla="val 644"/>
                    <a:gd name="f185" fmla="val 646"/>
                    <a:gd name="f186" fmla="val 648"/>
                    <a:gd name="f187" fmla="val 396"/>
                    <a:gd name="f188" fmla="val 654"/>
                    <a:gd name="f189" fmla="val 404"/>
                    <a:gd name="f190" fmla="val 662"/>
                    <a:gd name="f191" fmla="val 414"/>
                    <a:gd name="f192" fmla="val 670"/>
                    <a:gd name="f193" fmla="val 424"/>
                    <a:gd name="f194" fmla="val 676"/>
                    <a:gd name="f195" fmla="val 428"/>
                    <a:gd name="f196" fmla="val 678"/>
                    <a:gd name="f197" fmla="val 444"/>
                    <a:gd name="f198" fmla="val 680"/>
                    <a:gd name="f199" fmla="val 692"/>
                    <a:gd name="f200" fmla="val 704"/>
                    <a:gd name="f201" fmla="val 710"/>
                    <a:gd name="f202" fmla="val 716"/>
                    <a:gd name="f203" fmla="val 470"/>
                    <a:gd name="f204" fmla="val 730"/>
                    <a:gd name="f205" fmla="val 740"/>
                    <a:gd name="f206" fmla="val 750"/>
                    <a:gd name="f207" fmla="val 760"/>
                    <a:gd name="f208" fmla="val 770"/>
                    <a:gd name="f209" fmla="val 788"/>
                    <a:gd name="f210" fmla="val 800"/>
                    <a:gd name="f211" fmla="val 810"/>
                    <a:gd name="f212" fmla="val 816"/>
                    <a:gd name="f213" fmla="val 824"/>
                    <a:gd name="f214" fmla="val 832"/>
                    <a:gd name="f215" fmla="val 852"/>
                    <a:gd name="f216" fmla="val 858"/>
                    <a:gd name="f217" fmla="val 860"/>
                    <a:gd name="f218" fmla="val 798"/>
                    <a:gd name="f219" fmla="val 492"/>
                    <a:gd name="f220" fmla="val 792"/>
                    <a:gd name="f221" fmla="val 786"/>
                    <a:gd name="f222" fmla="val 784"/>
                    <a:gd name="f223" fmla="val 778"/>
                    <a:gd name="f224" fmla="val 506"/>
                    <a:gd name="f225" fmla="val 758"/>
                    <a:gd name="f226" fmla="val 748"/>
                    <a:gd name="f227" fmla="val 520"/>
                    <a:gd name="f228" fmla="val 726"/>
                    <a:gd name="f229" fmla="val 694"/>
                    <a:gd name="f230" fmla="val 578"/>
                    <a:gd name="f231" fmla="val 538"/>
                    <a:gd name="f232" fmla="val 528"/>
                    <a:gd name="f233" fmla="val 542"/>
                    <a:gd name="f234" fmla="val 544"/>
                    <a:gd name="f235" fmla="val 588"/>
                    <a:gd name="f236" fmla="val 556"/>
                    <a:gd name="f237" fmla="val 570"/>
                    <a:gd name="f238" fmla="val 620"/>
                    <a:gd name="f239" fmla="val 626"/>
                    <a:gd name="f240" fmla="val 584"/>
                    <a:gd name="f241" fmla="val 614"/>
                    <a:gd name="f242" fmla="val 590"/>
                    <a:gd name="f243" fmla="val 552"/>
                    <a:gd name="f244" fmla="val 562"/>
                    <a:gd name="f245" fmla="val 554"/>
                    <a:gd name="f246" fmla="val 550"/>
                    <a:gd name="f247" fmla="val 560"/>
                    <a:gd name="f248" fmla="+- 0 0 -90"/>
                    <a:gd name="f249" fmla="*/ f4 1 664"/>
                    <a:gd name="f250" fmla="*/ f5 1 864"/>
                    <a:gd name="f251" fmla="+- f8 0 f6"/>
                    <a:gd name="f252" fmla="+- f7 0 f6"/>
                    <a:gd name="f253" fmla="*/ f248 f0 1"/>
                    <a:gd name="f254" fmla="*/ f252 1 664"/>
                    <a:gd name="f255" fmla="*/ f251 1 864"/>
                    <a:gd name="f256" fmla="*/ 582 f252 1"/>
                    <a:gd name="f257" fmla="*/ 488 f251 1"/>
                    <a:gd name="f258" fmla="*/ 664 f252 1"/>
                    <a:gd name="f259" fmla="*/ 356 f251 1"/>
                    <a:gd name="f260" fmla="*/ 0 f251 1"/>
                    <a:gd name="f261" fmla="*/ 608 f252 1"/>
                    <a:gd name="f262" fmla="*/ 50 f251 1"/>
                    <a:gd name="f263" fmla="*/ 548 f252 1"/>
                    <a:gd name="f264" fmla="*/ 146 f251 1"/>
                    <a:gd name="f265" fmla="*/ 508 f252 1"/>
                    <a:gd name="f266" fmla="*/ 294 f251 1"/>
                    <a:gd name="f267" fmla="*/ 498 f252 1"/>
                    <a:gd name="f268" fmla="*/ 358 f251 1"/>
                    <a:gd name="f269" fmla="*/ 490 f252 1"/>
                    <a:gd name="f270" fmla="*/ 342 f251 1"/>
                    <a:gd name="f271" fmla="*/ 476 f252 1"/>
                    <a:gd name="f272" fmla="*/ 338 f251 1"/>
                    <a:gd name="f273" fmla="*/ 472 f252 1"/>
                    <a:gd name="f274" fmla="*/ 464 f252 1"/>
                    <a:gd name="f275" fmla="*/ 344 f251 1"/>
                    <a:gd name="f276" fmla="*/ 454 f252 1"/>
                    <a:gd name="f277" fmla="*/ 350 f251 1"/>
                    <a:gd name="f278" fmla="*/ 458 f252 1"/>
                    <a:gd name="f279" fmla="*/ 362 f251 1"/>
                    <a:gd name="f280" fmla="*/ 456 f252 1"/>
                    <a:gd name="f281" fmla="*/ 376 f251 1"/>
                    <a:gd name="f282" fmla="*/ 336 f252 1"/>
                    <a:gd name="f283" fmla="*/ 204 f252 1"/>
                    <a:gd name="f284" fmla="*/ 246 f251 1"/>
                    <a:gd name="f285" fmla="*/ 116 f252 1"/>
                    <a:gd name="f286" fmla="*/ 242 f251 1"/>
                    <a:gd name="f287" fmla="*/ 8 f252 1"/>
                    <a:gd name="f288" fmla="*/ 282 f251 1"/>
                    <a:gd name="f289" fmla="*/ 28 f252 1"/>
                    <a:gd name="f290" fmla="*/ 46 f252 1"/>
                    <a:gd name="f291" fmla="*/ 368 f251 1"/>
                    <a:gd name="f292" fmla="*/ 64 f252 1"/>
                    <a:gd name="f293" fmla="*/ 380 f251 1"/>
                    <a:gd name="f294" fmla="*/ 92 f252 1"/>
                    <a:gd name="f295" fmla="*/ 390 f251 1"/>
                    <a:gd name="f296" fmla="*/ 112 f252 1"/>
                    <a:gd name="f297" fmla="*/ 406 f251 1"/>
                    <a:gd name="f298" fmla="*/ 130 f252 1"/>
                    <a:gd name="f299" fmla="*/ 430 f251 1"/>
                    <a:gd name="f300" fmla="*/ 142 f252 1"/>
                    <a:gd name="f301" fmla="*/ 438 f251 1"/>
                    <a:gd name="f302" fmla="*/ 152 f252 1"/>
                    <a:gd name="f303" fmla="*/ 456 f251 1"/>
                    <a:gd name="f304" fmla="*/ 170 f252 1"/>
                    <a:gd name="f305" fmla="*/ 474 f251 1"/>
                    <a:gd name="f306" fmla="*/ 186 f252 1"/>
                    <a:gd name="f307" fmla="*/ 490 f251 1"/>
                    <a:gd name="f308" fmla="*/ 224 f252 1"/>
                    <a:gd name="f309" fmla="*/ 516 f251 1"/>
                    <a:gd name="f310" fmla="*/ 268 f252 1"/>
                    <a:gd name="f311" fmla="*/ 512 f251 1"/>
                    <a:gd name="f312" fmla="*/ 350 f252 1"/>
                    <a:gd name="f313" fmla="*/ 482 f251 1"/>
                    <a:gd name="f314" fmla="*/ 302 f252 1"/>
                    <a:gd name="f315" fmla="*/ 566 f251 1"/>
                    <a:gd name="f316" fmla="*/ 586 f251 1"/>
                    <a:gd name="f317" fmla="*/ 344 f252 1"/>
                    <a:gd name="f318" fmla="*/ 630 f251 1"/>
                    <a:gd name="f319" fmla="*/ 384 f252 1"/>
                    <a:gd name="f320" fmla="*/ 646 f251 1"/>
                    <a:gd name="f321" fmla="*/ 404 f252 1"/>
                    <a:gd name="f322" fmla="*/ 662 f251 1"/>
                    <a:gd name="f323" fmla="*/ 434 f252 1"/>
                    <a:gd name="f324" fmla="*/ 676 f251 1"/>
                    <a:gd name="f325" fmla="*/ 460 f252 1"/>
                    <a:gd name="f326" fmla="*/ 704 f251 1"/>
                    <a:gd name="f327" fmla="*/ 740 f251 1"/>
                    <a:gd name="f328" fmla="*/ 788 f251 1"/>
                    <a:gd name="f329" fmla="*/ 452 f252 1"/>
                    <a:gd name="f330" fmla="*/ 824 f251 1"/>
                    <a:gd name="f331" fmla="*/ 466 f252 1"/>
                    <a:gd name="f332" fmla="*/ 864 f251 1"/>
                    <a:gd name="f333" fmla="*/ 860 f251 1"/>
                    <a:gd name="f334" fmla="*/ 492 f252 1"/>
                    <a:gd name="f335" fmla="*/ 792 f251 1"/>
                    <a:gd name="f336" fmla="*/ 506 f252 1"/>
                    <a:gd name="f337" fmla="*/ 770 f251 1"/>
                    <a:gd name="f338" fmla="*/ 520 f252 1"/>
                    <a:gd name="f339" fmla="*/ 726 f251 1"/>
                    <a:gd name="f340" fmla="*/ 504 f252 1"/>
                    <a:gd name="f341" fmla="*/ 578 f251 1"/>
                    <a:gd name="f342" fmla="*/ 494 f252 1"/>
                    <a:gd name="f343" fmla="*/ 502 f251 1"/>
                    <a:gd name="f344" fmla="*/ 518 f252 1"/>
                    <a:gd name="f345" fmla="*/ 508 f251 1"/>
                    <a:gd name="f346" fmla="*/ 542 f252 1"/>
                    <a:gd name="f347" fmla="*/ 568 f251 1"/>
                    <a:gd name="f348" fmla="*/ 570 f252 1"/>
                    <a:gd name="f349" fmla="*/ 620 f251 1"/>
                    <a:gd name="f350" fmla="*/ 598 f252 1"/>
                    <a:gd name="f351" fmla="*/ 590 f251 1"/>
                    <a:gd name="f352" fmla="*/ 548 f251 1"/>
                    <a:gd name="f353" fmla="*/ 550 f252 1"/>
                    <a:gd name="f354" fmla="*/ 484 f251 1"/>
                    <a:gd name="f355" fmla="*/ 566 f252 1"/>
                    <a:gd name="f356" fmla="*/ 472 f251 1"/>
                    <a:gd name="f357" fmla="*/ f253 1 f3"/>
                    <a:gd name="f358" fmla="*/ f256 1 664"/>
                    <a:gd name="f359" fmla="*/ f257 1 864"/>
                    <a:gd name="f360" fmla="*/ f258 1 664"/>
                    <a:gd name="f361" fmla="*/ f259 1 864"/>
                    <a:gd name="f362" fmla="*/ f260 1 864"/>
                    <a:gd name="f363" fmla="*/ f261 1 664"/>
                    <a:gd name="f364" fmla="*/ f262 1 864"/>
                    <a:gd name="f365" fmla="*/ f263 1 664"/>
                    <a:gd name="f366" fmla="*/ f264 1 864"/>
                    <a:gd name="f367" fmla="*/ f265 1 664"/>
                    <a:gd name="f368" fmla="*/ f266 1 864"/>
                    <a:gd name="f369" fmla="*/ f267 1 664"/>
                    <a:gd name="f370" fmla="*/ f268 1 864"/>
                    <a:gd name="f371" fmla="*/ f269 1 664"/>
                    <a:gd name="f372" fmla="*/ f270 1 864"/>
                    <a:gd name="f373" fmla="*/ f271 1 664"/>
                    <a:gd name="f374" fmla="*/ f272 1 864"/>
                    <a:gd name="f375" fmla="*/ f273 1 664"/>
                    <a:gd name="f376" fmla="*/ f274 1 664"/>
                    <a:gd name="f377" fmla="*/ f275 1 864"/>
                    <a:gd name="f378" fmla="*/ f276 1 664"/>
                    <a:gd name="f379" fmla="*/ f277 1 864"/>
                    <a:gd name="f380" fmla="*/ f278 1 664"/>
                    <a:gd name="f381" fmla="*/ f279 1 864"/>
                    <a:gd name="f382" fmla="*/ f280 1 664"/>
                    <a:gd name="f383" fmla="*/ f281 1 864"/>
                    <a:gd name="f384" fmla="*/ f282 1 664"/>
                    <a:gd name="f385" fmla="*/ f283 1 664"/>
                    <a:gd name="f386" fmla="*/ f284 1 864"/>
                    <a:gd name="f387" fmla="*/ f285 1 664"/>
                    <a:gd name="f388" fmla="*/ f286 1 864"/>
                    <a:gd name="f389" fmla="*/ f287 1 664"/>
                    <a:gd name="f390" fmla="*/ f288 1 864"/>
                    <a:gd name="f391" fmla="*/ f289 1 664"/>
                    <a:gd name="f392" fmla="*/ f290 1 664"/>
                    <a:gd name="f393" fmla="*/ f291 1 864"/>
                    <a:gd name="f394" fmla="*/ f292 1 664"/>
                    <a:gd name="f395" fmla="*/ f293 1 864"/>
                    <a:gd name="f396" fmla="*/ f294 1 664"/>
                    <a:gd name="f397" fmla="*/ f295 1 864"/>
                    <a:gd name="f398" fmla="*/ f296 1 664"/>
                    <a:gd name="f399" fmla="*/ f297 1 864"/>
                    <a:gd name="f400" fmla="*/ f298 1 664"/>
                    <a:gd name="f401" fmla="*/ f299 1 864"/>
                    <a:gd name="f402" fmla="*/ f300 1 664"/>
                    <a:gd name="f403" fmla="*/ f301 1 864"/>
                    <a:gd name="f404" fmla="*/ f302 1 664"/>
                    <a:gd name="f405" fmla="*/ f303 1 864"/>
                    <a:gd name="f406" fmla="*/ f304 1 664"/>
                    <a:gd name="f407" fmla="*/ f305 1 864"/>
                    <a:gd name="f408" fmla="*/ f306 1 664"/>
                    <a:gd name="f409" fmla="*/ f307 1 864"/>
                    <a:gd name="f410" fmla="*/ f308 1 664"/>
                    <a:gd name="f411" fmla="*/ f309 1 864"/>
                    <a:gd name="f412" fmla="*/ f310 1 664"/>
                    <a:gd name="f413" fmla="*/ f311 1 864"/>
                    <a:gd name="f414" fmla="*/ f312 1 664"/>
                    <a:gd name="f415" fmla="*/ f313 1 864"/>
                    <a:gd name="f416" fmla="*/ f314 1 664"/>
                    <a:gd name="f417" fmla="*/ f315 1 864"/>
                    <a:gd name="f418" fmla="*/ f316 1 864"/>
                    <a:gd name="f419" fmla="*/ f317 1 664"/>
                    <a:gd name="f420" fmla="*/ f318 1 864"/>
                    <a:gd name="f421" fmla="*/ f319 1 664"/>
                    <a:gd name="f422" fmla="*/ f320 1 864"/>
                    <a:gd name="f423" fmla="*/ f321 1 664"/>
                    <a:gd name="f424" fmla="*/ f322 1 864"/>
                    <a:gd name="f425" fmla="*/ f323 1 664"/>
                    <a:gd name="f426" fmla="*/ f324 1 864"/>
                    <a:gd name="f427" fmla="*/ f325 1 664"/>
                    <a:gd name="f428" fmla="*/ f326 1 864"/>
                    <a:gd name="f429" fmla="*/ f327 1 864"/>
                    <a:gd name="f430" fmla="*/ f328 1 864"/>
                    <a:gd name="f431" fmla="*/ f329 1 664"/>
                    <a:gd name="f432" fmla="*/ f330 1 864"/>
                    <a:gd name="f433" fmla="*/ f331 1 664"/>
                    <a:gd name="f434" fmla="*/ f332 1 864"/>
                    <a:gd name="f435" fmla="*/ f333 1 864"/>
                    <a:gd name="f436" fmla="*/ f334 1 664"/>
                    <a:gd name="f437" fmla="*/ f335 1 864"/>
                    <a:gd name="f438" fmla="*/ f336 1 664"/>
                    <a:gd name="f439" fmla="*/ f337 1 864"/>
                    <a:gd name="f440" fmla="*/ f338 1 664"/>
                    <a:gd name="f441" fmla="*/ f339 1 864"/>
                    <a:gd name="f442" fmla="*/ f340 1 664"/>
                    <a:gd name="f443" fmla="*/ f341 1 864"/>
                    <a:gd name="f444" fmla="*/ f342 1 664"/>
                    <a:gd name="f445" fmla="*/ f343 1 864"/>
                    <a:gd name="f446" fmla="*/ f344 1 664"/>
                    <a:gd name="f447" fmla="*/ f345 1 864"/>
                    <a:gd name="f448" fmla="*/ f346 1 664"/>
                    <a:gd name="f449" fmla="*/ f347 1 864"/>
                    <a:gd name="f450" fmla="*/ f348 1 664"/>
                    <a:gd name="f451" fmla="*/ f349 1 864"/>
                    <a:gd name="f452" fmla="*/ f350 1 664"/>
                    <a:gd name="f453" fmla="*/ f351 1 864"/>
                    <a:gd name="f454" fmla="*/ f352 1 864"/>
                    <a:gd name="f455" fmla="*/ f353 1 664"/>
                    <a:gd name="f456" fmla="*/ f354 1 864"/>
                    <a:gd name="f457" fmla="*/ f355 1 664"/>
                    <a:gd name="f458" fmla="*/ f356 1 864"/>
                    <a:gd name="f459" fmla="*/ 0 1 f254"/>
                    <a:gd name="f460" fmla="*/ f7 1 f254"/>
                    <a:gd name="f461" fmla="*/ 0 1 f255"/>
                    <a:gd name="f462" fmla="*/ f8 1 f255"/>
                    <a:gd name="f463" fmla="+- f357 0 f1"/>
                    <a:gd name="f464" fmla="*/ f358 1 f254"/>
                    <a:gd name="f465" fmla="*/ f359 1 f255"/>
                    <a:gd name="f466" fmla="*/ f360 1 f254"/>
                    <a:gd name="f467" fmla="*/ f361 1 f255"/>
                    <a:gd name="f468" fmla="*/ f362 1 f255"/>
                    <a:gd name="f469" fmla="*/ f363 1 f254"/>
                    <a:gd name="f470" fmla="*/ f364 1 f255"/>
                    <a:gd name="f471" fmla="*/ f365 1 f254"/>
                    <a:gd name="f472" fmla="*/ f366 1 f255"/>
                    <a:gd name="f473" fmla="*/ f367 1 f254"/>
                    <a:gd name="f474" fmla="*/ f368 1 f255"/>
                    <a:gd name="f475" fmla="*/ f369 1 f254"/>
                    <a:gd name="f476" fmla="*/ f370 1 f255"/>
                    <a:gd name="f477" fmla="*/ f371 1 f254"/>
                    <a:gd name="f478" fmla="*/ f372 1 f255"/>
                    <a:gd name="f479" fmla="*/ f373 1 f254"/>
                    <a:gd name="f480" fmla="*/ f374 1 f255"/>
                    <a:gd name="f481" fmla="*/ f375 1 f254"/>
                    <a:gd name="f482" fmla="*/ f376 1 f254"/>
                    <a:gd name="f483" fmla="*/ f377 1 f255"/>
                    <a:gd name="f484" fmla="*/ f378 1 f254"/>
                    <a:gd name="f485" fmla="*/ f379 1 f255"/>
                    <a:gd name="f486" fmla="*/ f380 1 f254"/>
                    <a:gd name="f487" fmla="*/ f381 1 f255"/>
                    <a:gd name="f488" fmla="*/ f382 1 f254"/>
                    <a:gd name="f489" fmla="*/ f383 1 f255"/>
                    <a:gd name="f490" fmla="*/ f384 1 f254"/>
                    <a:gd name="f491" fmla="*/ f385 1 f254"/>
                    <a:gd name="f492" fmla="*/ f386 1 f255"/>
                    <a:gd name="f493" fmla="*/ f387 1 f254"/>
                    <a:gd name="f494" fmla="*/ f388 1 f255"/>
                    <a:gd name="f495" fmla="*/ f389 1 f254"/>
                    <a:gd name="f496" fmla="*/ f390 1 f255"/>
                    <a:gd name="f497" fmla="*/ f391 1 f254"/>
                    <a:gd name="f498" fmla="*/ f392 1 f254"/>
                    <a:gd name="f499" fmla="*/ f393 1 f255"/>
                    <a:gd name="f500" fmla="*/ f394 1 f254"/>
                    <a:gd name="f501" fmla="*/ f395 1 f255"/>
                    <a:gd name="f502" fmla="*/ f396 1 f254"/>
                    <a:gd name="f503" fmla="*/ f397 1 f255"/>
                    <a:gd name="f504" fmla="*/ f398 1 f254"/>
                    <a:gd name="f505" fmla="*/ f399 1 f255"/>
                    <a:gd name="f506" fmla="*/ f400 1 f254"/>
                    <a:gd name="f507" fmla="*/ f401 1 f255"/>
                    <a:gd name="f508" fmla="*/ f402 1 f254"/>
                    <a:gd name="f509" fmla="*/ f403 1 f255"/>
                    <a:gd name="f510" fmla="*/ f404 1 f254"/>
                    <a:gd name="f511" fmla="*/ f405 1 f255"/>
                    <a:gd name="f512" fmla="*/ f406 1 f254"/>
                    <a:gd name="f513" fmla="*/ f407 1 f255"/>
                    <a:gd name="f514" fmla="*/ f408 1 f254"/>
                    <a:gd name="f515" fmla="*/ f409 1 f255"/>
                    <a:gd name="f516" fmla="*/ f410 1 f254"/>
                    <a:gd name="f517" fmla="*/ f411 1 f255"/>
                    <a:gd name="f518" fmla="*/ f412 1 f254"/>
                    <a:gd name="f519" fmla="*/ f413 1 f255"/>
                    <a:gd name="f520" fmla="*/ f414 1 f254"/>
                    <a:gd name="f521" fmla="*/ f415 1 f255"/>
                    <a:gd name="f522" fmla="*/ f416 1 f254"/>
                    <a:gd name="f523" fmla="*/ f417 1 f255"/>
                    <a:gd name="f524" fmla="*/ f418 1 f255"/>
                    <a:gd name="f525" fmla="*/ f419 1 f254"/>
                    <a:gd name="f526" fmla="*/ f420 1 f255"/>
                    <a:gd name="f527" fmla="*/ f421 1 f254"/>
                    <a:gd name="f528" fmla="*/ f422 1 f255"/>
                    <a:gd name="f529" fmla="*/ f423 1 f254"/>
                    <a:gd name="f530" fmla="*/ f424 1 f255"/>
                    <a:gd name="f531" fmla="*/ f425 1 f254"/>
                    <a:gd name="f532" fmla="*/ f426 1 f255"/>
                    <a:gd name="f533" fmla="*/ f427 1 f254"/>
                    <a:gd name="f534" fmla="*/ f428 1 f255"/>
                    <a:gd name="f535" fmla="*/ f429 1 f255"/>
                    <a:gd name="f536" fmla="*/ f430 1 f255"/>
                    <a:gd name="f537" fmla="*/ f431 1 f254"/>
                    <a:gd name="f538" fmla="*/ f432 1 f255"/>
                    <a:gd name="f539" fmla="*/ f433 1 f254"/>
                    <a:gd name="f540" fmla="*/ f434 1 f255"/>
                    <a:gd name="f541" fmla="*/ f435 1 f255"/>
                    <a:gd name="f542" fmla="*/ f436 1 f254"/>
                    <a:gd name="f543" fmla="*/ f437 1 f255"/>
                    <a:gd name="f544" fmla="*/ f438 1 f254"/>
                    <a:gd name="f545" fmla="*/ f439 1 f255"/>
                    <a:gd name="f546" fmla="*/ f440 1 f254"/>
                    <a:gd name="f547" fmla="*/ f441 1 f255"/>
                    <a:gd name="f548" fmla="*/ f442 1 f254"/>
                    <a:gd name="f549" fmla="*/ f443 1 f255"/>
                    <a:gd name="f550" fmla="*/ f444 1 f254"/>
                    <a:gd name="f551" fmla="*/ f445 1 f255"/>
                    <a:gd name="f552" fmla="*/ f446 1 f254"/>
                    <a:gd name="f553" fmla="*/ f447 1 f255"/>
                    <a:gd name="f554" fmla="*/ f448 1 f254"/>
                    <a:gd name="f555" fmla="*/ f449 1 f255"/>
                    <a:gd name="f556" fmla="*/ f450 1 f254"/>
                    <a:gd name="f557" fmla="*/ f451 1 f255"/>
                    <a:gd name="f558" fmla="*/ f452 1 f254"/>
                    <a:gd name="f559" fmla="*/ f453 1 f255"/>
                    <a:gd name="f560" fmla="*/ f454 1 f255"/>
                    <a:gd name="f561" fmla="*/ f455 1 f254"/>
                    <a:gd name="f562" fmla="*/ f456 1 f255"/>
                    <a:gd name="f563" fmla="*/ f457 1 f254"/>
                    <a:gd name="f564" fmla="*/ f458 1 f255"/>
                    <a:gd name="f565" fmla="*/ f459 f249 1"/>
                    <a:gd name="f566" fmla="*/ f460 f249 1"/>
                    <a:gd name="f567" fmla="*/ f462 f250 1"/>
                    <a:gd name="f568" fmla="*/ f461 f250 1"/>
                    <a:gd name="f569" fmla="*/ f464 f249 1"/>
                    <a:gd name="f570" fmla="*/ f465 f250 1"/>
                    <a:gd name="f571" fmla="*/ f466 f249 1"/>
                    <a:gd name="f572" fmla="*/ f467 f250 1"/>
                    <a:gd name="f573" fmla="*/ f468 f250 1"/>
                    <a:gd name="f574" fmla="*/ f469 f249 1"/>
                    <a:gd name="f575" fmla="*/ f470 f250 1"/>
                    <a:gd name="f576" fmla="*/ f471 f249 1"/>
                    <a:gd name="f577" fmla="*/ f472 f250 1"/>
                    <a:gd name="f578" fmla="*/ f473 f249 1"/>
                    <a:gd name="f579" fmla="*/ f474 f250 1"/>
                    <a:gd name="f580" fmla="*/ f475 f249 1"/>
                    <a:gd name="f581" fmla="*/ f476 f250 1"/>
                    <a:gd name="f582" fmla="*/ f477 f249 1"/>
                    <a:gd name="f583" fmla="*/ f478 f250 1"/>
                    <a:gd name="f584" fmla="*/ f479 f249 1"/>
                    <a:gd name="f585" fmla="*/ f480 f250 1"/>
                    <a:gd name="f586" fmla="*/ f481 f249 1"/>
                    <a:gd name="f587" fmla="*/ f482 f249 1"/>
                    <a:gd name="f588" fmla="*/ f483 f250 1"/>
                    <a:gd name="f589" fmla="*/ f484 f249 1"/>
                    <a:gd name="f590" fmla="*/ f485 f250 1"/>
                    <a:gd name="f591" fmla="*/ f486 f249 1"/>
                    <a:gd name="f592" fmla="*/ f487 f250 1"/>
                    <a:gd name="f593" fmla="*/ f488 f249 1"/>
                    <a:gd name="f594" fmla="*/ f489 f250 1"/>
                    <a:gd name="f595" fmla="*/ f490 f249 1"/>
                    <a:gd name="f596" fmla="*/ f491 f249 1"/>
                    <a:gd name="f597" fmla="*/ f492 f250 1"/>
                    <a:gd name="f598" fmla="*/ f493 f249 1"/>
                    <a:gd name="f599" fmla="*/ f494 f250 1"/>
                    <a:gd name="f600" fmla="*/ f495 f249 1"/>
                    <a:gd name="f601" fmla="*/ f496 f250 1"/>
                    <a:gd name="f602" fmla="*/ f497 f249 1"/>
                    <a:gd name="f603" fmla="*/ f498 f249 1"/>
                    <a:gd name="f604" fmla="*/ f499 f250 1"/>
                    <a:gd name="f605" fmla="*/ f500 f249 1"/>
                    <a:gd name="f606" fmla="*/ f501 f250 1"/>
                    <a:gd name="f607" fmla="*/ f502 f249 1"/>
                    <a:gd name="f608" fmla="*/ f503 f250 1"/>
                    <a:gd name="f609" fmla="*/ f504 f249 1"/>
                    <a:gd name="f610" fmla="*/ f505 f250 1"/>
                    <a:gd name="f611" fmla="*/ f506 f249 1"/>
                    <a:gd name="f612" fmla="*/ f507 f250 1"/>
                    <a:gd name="f613" fmla="*/ f508 f249 1"/>
                    <a:gd name="f614" fmla="*/ f509 f250 1"/>
                    <a:gd name="f615" fmla="*/ f510 f249 1"/>
                    <a:gd name="f616" fmla="*/ f511 f250 1"/>
                    <a:gd name="f617" fmla="*/ f512 f249 1"/>
                    <a:gd name="f618" fmla="*/ f513 f250 1"/>
                    <a:gd name="f619" fmla="*/ f514 f249 1"/>
                    <a:gd name="f620" fmla="*/ f515 f250 1"/>
                    <a:gd name="f621" fmla="*/ f516 f249 1"/>
                    <a:gd name="f622" fmla="*/ f517 f250 1"/>
                    <a:gd name="f623" fmla="*/ f518 f249 1"/>
                    <a:gd name="f624" fmla="*/ f519 f250 1"/>
                    <a:gd name="f625" fmla="*/ f520 f249 1"/>
                    <a:gd name="f626" fmla="*/ f521 f250 1"/>
                    <a:gd name="f627" fmla="*/ f522 f249 1"/>
                    <a:gd name="f628" fmla="*/ f523 f250 1"/>
                    <a:gd name="f629" fmla="*/ f524 f250 1"/>
                    <a:gd name="f630" fmla="*/ f525 f249 1"/>
                    <a:gd name="f631" fmla="*/ f526 f250 1"/>
                    <a:gd name="f632" fmla="*/ f527 f249 1"/>
                    <a:gd name="f633" fmla="*/ f528 f250 1"/>
                    <a:gd name="f634" fmla="*/ f529 f249 1"/>
                    <a:gd name="f635" fmla="*/ f530 f250 1"/>
                    <a:gd name="f636" fmla="*/ f531 f249 1"/>
                    <a:gd name="f637" fmla="*/ f532 f250 1"/>
                    <a:gd name="f638" fmla="*/ f533 f249 1"/>
                    <a:gd name="f639" fmla="*/ f534 f250 1"/>
                    <a:gd name="f640" fmla="*/ f535 f250 1"/>
                    <a:gd name="f641" fmla="*/ f536 f250 1"/>
                    <a:gd name="f642" fmla="*/ f537 f249 1"/>
                    <a:gd name="f643" fmla="*/ f538 f250 1"/>
                    <a:gd name="f644" fmla="*/ f539 f249 1"/>
                    <a:gd name="f645" fmla="*/ f540 f250 1"/>
                    <a:gd name="f646" fmla="*/ f541 f250 1"/>
                    <a:gd name="f647" fmla="*/ f542 f249 1"/>
                    <a:gd name="f648" fmla="*/ f543 f250 1"/>
                    <a:gd name="f649" fmla="*/ f544 f249 1"/>
                    <a:gd name="f650" fmla="*/ f545 f250 1"/>
                    <a:gd name="f651" fmla="*/ f546 f249 1"/>
                    <a:gd name="f652" fmla="*/ f547 f250 1"/>
                    <a:gd name="f653" fmla="*/ f548 f249 1"/>
                    <a:gd name="f654" fmla="*/ f549 f250 1"/>
                    <a:gd name="f655" fmla="*/ f550 f249 1"/>
                    <a:gd name="f656" fmla="*/ f551 f250 1"/>
                    <a:gd name="f657" fmla="*/ f552 f249 1"/>
                    <a:gd name="f658" fmla="*/ f553 f250 1"/>
                    <a:gd name="f659" fmla="*/ f554 f249 1"/>
                    <a:gd name="f660" fmla="*/ f555 f250 1"/>
                    <a:gd name="f661" fmla="*/ f556 f249 1"/>
                    <a:gd name="f662" fmla="*/ f557 f250 1"/>
                    <a:gd name="f663" fmla="*/ f558 f249 1"/>
                    <a:gd name="f664" fmla="*/ f559 f250 1"/>
                    <a:gd name="f665" fmla="*/ f560 f250 1"/>
                    <a:gd name="f666" fmla="*/ f561 f249 1"/>
                    <a:gd name="f667" fmla="*/ f562 f250 1"/>
                    <a:gd name="f668" fmla="*/ f563 f249 1"/>
                    <a:gd name="f669" fmla="*/ f564 f25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63">
                      <a:pos x="f569" y="f570"/>
                    </a:cxn>
                    <a:cxn ang="f463">
                      <a:pos x="f571" y="f572"/>
                    </a:cxn>
                    <a:cxn ang="f463">
                      <a:pos x="f571" y="f573"/>
                    </a:cxn>
                    <a:cxn ang="f463">
                      <a:pos x="f574" y="f575"/>
                    </a:cxn>
                    <a:cxn ang="f463">
                      <a:pos x="f576" y="f577"/>
                    </a:cxn>
                    <a:cxn ang="f463">
                      <a:pos x="f578" y="f579"/>
                    </a:cxn>
                    <a:cxn ang="f463">
                      <a:pos x="f580" y="f581"/>
                    </a:cxn>
                    <a:cxn ang="f463">
                      <a:pos x="f582" y="f583"/>
                    </a:cxn>
                    <a:cxn ang="f463">
                      <a:pos x="f584" y="f585"/>
                    </a:cxn>
                    <a:cxn ang="f463">
                      <a:pos x="f586" y="f585"/>
                    </a:cxn>
                    <a:cxn ang="f463">
                      <a:pos x="f587" y="f585"/>
                    </a:cxn>
                    <a:cxn ang="f463">
                      <a:pos x="f587" y="f588"/>
                    </a:cxn>
                    <a:cxn ang="f463">
                      <a:pos x="f589" y="f590"/>
                    </a:cxn>
                    <a:cxn ang="f463">
                      <a:pos x="f591" y="f592"/>
                    </a:cxn>
                    <a:cxn ang="f463">
                      <a:pos x="f593" y="f594"/>
                    </a:cxn>
                    <a:cxn ang="f463">
                      <a:pos x="f595" y="f579"/>
                    </a:cxn>
                    <a:cxn ang="f463">
                      <a:pos x="f596" y="f597"/>
                    </a:cxn>
                    <a:cxn ang="f463">
                      <a:pos x="f598" y="f599"/>
                    </a:cxn>
                    <a:cxn ang="f463">
                      <a:pos x="f600" y="f601"/>
                    </a:cxn>
                    <a:cxn ang="f463">
                      <a:pos x="f602" y="f581"/>
                    </a:cxn>
                    <a:cxn ang="f463">
                      <a:pos x="f603" y="f604"/>
                    </a:cxn>
                    <a:cxn ang="f463">
                      <a:pos x="f605" y="f606"/>
                    </a:cxn>
                    <a:cxn ang="f463">
                      <a:pos x="f607" y="f608"/>
                    </a:cxn>
                    <a:cxn ang="f463">
                      <a:pos x="f609" y="f610"/>
                    </a:cxn>
                    <a:cxn ang="f463">
                      <a:pos x="f611" y="f612"/>
                    </a:cxn>
                    <a:cxn ang="f463">
                      <a:pos x="f613" y="f614"/>
                    </a:cxn>
                    <a:cxn ang="f463">
                      <a:pos x="f615" y="f616"/>
                    </a:cxn>
                    <a:cxn ang="f463">
                      <a:pos x="f617" y="f618"/>
                    </a:cxn>
                    <a:cxn ang="f463">
                      <a:pos x="f619" y="f620"/>
                    </a:cxn>
                    <a:cxn ang="f463">
                      <a:pos x="f621" y="f622"/>
                    </a:cxn>
                    <a:cxn ang="f463">
                      <a:pos x="f623" y="f624"/>
                    </a:cxn>
                    <a:cxn ang="f463">
                      <a:pos x="f625" y="f626"/>
                    </a:cxn>
                    <a:cxn ang="f463">
                      <a:pos x="f627" y="f628"/>
                    </a:cxn>
                    <a:cxn ang="f463">
                      <a:pos x="f627" y="f629"/>
                    </a:cxn>
                    <a:cxn ang="f463">
                      <a:pos x="f630" y="f631"/>
                    </a:cxn>
                    <a:cxn ang="f463">
                      <a:pos x="f632" y="f633"/>
                    </a:cxn>
                    <a:cxn ang="f463">
                      <a:pos x="f634" y="f635"/>
                    </a:cxn>
                    <a:cxn ang="f463">
                      <a:pos x="f636" y="f637"/>
                    </a:cxn>
                    <a:cxn ang="f463">
                      <a:pos x="f638" y="f639"/>
                    </a:cxn>
                    <a:cxn ang="f463">
                      <a:pos x="f586" y="f640"/>
                    </a:cxn>
                    <a:cxn ang="f463">
                      <a:pos x="f638" y="f641"/>
                    </a:cxn>
                    <a:cxn ang="f463">
                      <a:pos x="f642" y="f643"/>
                    </a:cxn>
                    <a:cxn ang="f463">
                      <a:pos x="f644" y="f645"/>
                    </a:cxn>
                    <a:cxn ang="f463">
                      <a:pos x="f584" y="f646"/>
                    </a:cxn>
                    <a:cxn ang="f463">
                      <a:pos x="f647" y="f648"/>
                    </a:cxn>
                    <a:cxn ang="f463">
                      <a:pos x="f649" y="f650"/>
                    </a:cxn>
                    <a:cxn ang="f463">
                      <a:pos x="f651" y="f652"/>
                    </a:cxn>
                    <a:cxn ang="f463">
                      <a:pos x="f653" y="f654"/>
                    </a:cxn>
                    <a:cxn ang="f463">
                      <a:pos x="f655" y="f656"/>
                    </a:cxn>
                    <a:cxn ang="f463">
                      <a:pos x="f657" y="f658"/>
                    </a:cxn>
                    <a:cxn ang="f463">
                      <a:pos x="f659" y="f660"/>
                    </a:cxn>
                    <a:cxn ang="f463">
                      <a:pos x="f661" y="f662"/>
                    </a:cxn>
                    <a:cxn ang="f463">
                      <a:pos x="f663" y="f664"/>
                    </a:cxn>
                    <a:cxn ang="f463">
                      <a:pos x="f569" y="f665"/>
                    </a:cxn>
                    <a:cxn ang="f463">
                      <a:pos x="f666" y="f667"/>
                    </a:cxn>
                    <a:cxn ang="f463">
                      <a:pos x="f668" y="f669"/>
                    </a:cxn>
                    <a:cxn ang="f463">
                      <a:pos x="f644" y="f588"/>
                    </a:cxn>
                  </a:cxnLst>
                  <a:rect l="f565" t="f568" r="f566" b="f567"/>
                  <a:pathLst>
                    <a:path w="664" h="864">
                      <a:moveTo>
                        <a:pt x="f9" y="f10"/>
                      </a:moveTo>
                      <a:lnTo>
                        <a:pt x="f9" y="f10"/>
                      </a:lnTo>
                      <a:lnTo>
                        <a:pt x="f11" y="f10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7" y="f20"/>
                      </a:lnTo>
                      <a:lnTo>
                        <a:pt x="f7" y="f21"/>
                      </a:lnTo>
                      <a:lnTo>
                        <a:pt x="f7" y="f21"/>
                      </a:lnTo>
                      <a:lnTo>
                        <a:pt x="f22" y="f23"/>
                      </a:lnTo>
                      <a:lnTo>
                        <a:pt x="f22" y="f23"/>
                      </a:lnTo>
                      <a:lnTo>
                        <a:pt x="f7" y="f24"/>
                      </a:lnTo>
                      <a:lnTo>
                        <a:pt x="f7" y="f6"/>
                      </a:lnTo>
                      <a:lnTo>
                        <a:pt x="f7" y="f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0" y="f29"/>
                      </a:lnTo>
                      <a:lnTo>
                        <a:pt x="f20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11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7" y="f48"/>
                      </a:lnTo>
                      <a:lnTo>
                        <a:pt x="f49" y="f21"/>
                      </a:lnTo>
                      <a:lnTo>
                        <a:pt x="f49" y="f21"/>
                      </a:lnTo>
                      <a:lnTo>
                        <a:pt x="f50" y="f51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2" y="f53"/>
                      </a:lnTo>
                      <a:lnTo>
                        <a:pt x="f52" y="f24"/>
                      </a:lnTo>
                      <a:lnTo>
                        <a:pt x="f52" y="f54"/>
                      </a:lnTo>
                      <a:lnTo>
                        <a:pt x="f52" y="f54"/>
                      </a:lnTo>
                      <a:lnTo>
                        <a:pt x="f15" y="f55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13" y="f57"/>
                      </a:lnTo>
                      <a:lnTo>
                        <a:pt x="f13" y="f57"/>
                      </a:lnTo>
                      <a:lnTo>
                        <a:pt x="f13" y="f57"/>
                      </a:lnTo>
                      <a:lnTo>
                        <a:pt x="f13" y="f59"/>
                      </a:lnTo>
                      <a:lnTo>
                        <a:pt x="f60" y="f59"/>
                      </a:lnTo>
                      <a:lnTo>
                        <a:pt x="f10" y="f57"/>
                      </a:lnTo>
                      <a:lnTo>
                        <a:pt x="f10" y="f57"/>
                      </a:lnTo>
                      <a:lnTo>
                        <a:pt x="f61" y="f59"/>
                      </a:lnTo>
                      <a:lnTo>
                        <a:pt x="f61" y="f59"/>
                      </a:lnTo>
                      <a:lnTo>
                        <a:pt x="f61" y="f59"/>
                      </a:lnTo>
                      <a:lnTo>
                        <a:pt x="f62" y="f57"/>
                      </a:lnTo>
                      <a:lnTo>
                        <a:pt x="f63" y="f57"/>
                      </a:lnTo>
                      <a:lnTo>
                        <a:pt x="f63" y="f55"/>
                      </a:lnTo>
                      <a:lnTo>
                        <a:pt x="f64" y="f55"/>
                      </a:lnTo>
                      <a:lnTo>
                        <a:pt x="f64" y="f54"/>
                      </a:lnTo>
                      <a:lnTo>
                        <a:pt x="f63" y="f65"/>
                      </a:lnTo>
                      <a:lnTo>
                        <a:pt x="f63" y="f65"/>
                      </a:lnTo>
                      <a:lnTo>
                        <a:pt x="f63" y="f65"/>
                      </a:lnTo>
                      <a:lnTo>
                        <a:pt x="f66" y="f65"/>
                      </a:lnTo>
                      <a:lnTo>
                        <a:pt x="f66" y="f65"/>
                      </a:lnTo>
                      <a:lnTo>
                        <a:pt x="f67" y="f24"/>
                      </a:lnTo>
                      <a:lnTo>
                        <a:pt x="f68" y="f53"/>
                      </a:lnTo>
                      <a:lnTo>
                        <a:pt x="f68" y="f23"/>
                      </a:lnTo>
                      <a:lnTo>
                        <a:pt x="f67" y="f51"/>
                      </a:lnTo>
                      <a:lnTo>
                        <a:pt x="f67" y="f51"/>
                      </a:lnTo>
                      <a:lnTo>
                        <a:pt x="f69" y="f70"/>
                      </a:lnTo>
                      <a:lnTo>
                        <a:pt x="f69" y="f70"/>
                      </a:lnTo>
                      <a:lnTo>
                        <a:pt x="f69" y="f71"/>
                      </a:lnTo>
                      <a:lnTo>
                        <a:pt x="f69" y="f72"/>
                      </a:lnTo>
                      <a:lnTo>
                        <a:pt x="f69" y="f72"/>
                      </a:lnTo>
                      <a:lnTo>
                        <a:pt x="f67" y="f73"/>
                      </a:lnTo>
                      <a:lnTo>
                        <a:pt x="f67" y="f73"/>
                      </a:lnTo>
                      <a:lnTo>
                        <a:pt x="f74" y="f2"/>
                      </a:lnTo>
                      <a:lnTo>
                        <a:pt x="f75" y="f57"/>
                      </a:lnTo>
                      <a:lnTo>
                        <a:pt x="f76" y="f77"/>
                      </a:lnTo>
                      <a:lnTo>
                        <a:pt x="f59" y="f46"/>
                      </a:lnTo>
                      <a:lnTo>
                        <a:pt x="f59" y="f46"/>
                      </a:lnTo>
                      <a:lnTo>
                        <a:pt x="f78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1"/>
                      </a:lnTo>
                      <a:lnTo>
                        <a:pt x="f93" y="f91"/>
                      </a:lnTo>
                      <a:lnTo>
                        <a:pt x="f94" y="f82"/>
                      </a:lnTo>
                      <a:lnTo>
                        <a:pt x="f95" y="f96"/>
                      </a:lnTo>
                      <a:lnTo>
                        <a:pt x="f97" y="f83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6" y="f102"/>
                      </a:lnTo>
                      <a:lnTo>
                        <a:pt x="f6" y="f103"/>
                      </a:lnTo>
                      <a:lnTo>
                        <a:pt x="f104" y="f48"/>
                      </a:lnTo>
                      <a:lnTo>
                        <a:pt x="f105" y="f65"/>
                      </a:lnTo>
                      <a:lnTo>
                        <a:pt x="f106" y="f51"/>
                      </a:lnTo>
                      <a:lnTo>
                        <a:pt x="f106" y="f51"/>
                      </a:lnTo>
                      <a:lnTo>
                        <a:pt x="f107" y="f108"/>
                      </a:lnTo>
                      <a:lnTo>
                        <a:pt x="f109" y="f110"/>
                      </a:lnTo>
                      <a:lnTo>
                        <a:pt x="f111" y="f112"/>
                      </a:lnTo>
                      <a:lnTo>
                        <a:pt x="f111" y="f112"/>
                      </a:lnTo>
                      <a:lnTo>
                        <a:pt x="f113" y="f112"/>
                      </a:lnTo>
                      <a:lnTo>
                        <a:pt x="f97" y="f76"/>
                      </a:lnTo>
                      <a:lnTo>
                        <a:pt x="f114" y="f73"/>
                      </a:lnTo>
                      <a:lnTo>
                        <a:pt x="f114" y="f73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119" y="f120"/>
                      </a:lnTo>
                      <a:lnTo>
                        <a:pt x="f119" y="f120"/>
                      </a:lnTo>
                      <a:lnTo>
                        <a:pt x="f94" y="f120"/>
                      </a:lnTo>
                      <a:lnTo>
                        <a:pt x="f121" y="f122"/>
                      </a:lnTo>
                      <a:lnTo>
                        <a:pt x="f123" y="f124"/>
                      </a:lnTo>
                      <a:lnTo>
                        <a:pt x="f125" y="f126"/>
                      </a:lnTo>
                      <a:lnTo>
                        <a:pt x="f125" y="f126"/>
                      </a:lnTo>
                      <a:lnTo>
                        <a:pt x="f34" y="f127"/>
                      </a:lnTo>
                      <a:lnTo>
                        <a:pt x="f128" y="f75"/>
                      </a:lnTo>
                      <a:lnTo>
                        <a:pt x="f129" y="f130"/>
                      </a:lnTo>
                      <a:lnTo>
                        <a:pt x="f129" y="f130"/>
                      </a:lnTo>
                      <a:lnTo>
                        <a:pt x="f131" y="f132"/>
                      </a:lnTo>
                      <a:lnTo>
                        <a:pt x="f133" y="f134"/>
                      </a:lnTo>
                      <a:lnTo>
                        <a:pt x="f133" y="f135"/>
                      </a:lnTo>
                      <a:lnTo>
                        <a:pt x="f133" y="f135"/>
                      </a:lnTo>
                      <a:lnTo>
                        <a:pt x="f136" y="f74"/>
                      </a:lnTo>
                      <a:lnTo>
                        <a:pt x="f137" y="f138"/>
                      </a:lnTo>
                      <a:lnTo>
                        <a:pt x="f139" y="f140"/>
                      </a:lnTo>
                      <a:lnTo>
                        <a:pt x="f139" y="f140"/>
                      </a:lnTo>
                      <a:lnTo>
                        <a:pt x="f38" y="f141"/>
                      </a:lnTo>
                      <a:lnTo>
                        <a:pt x="f142" y="f143"/>
                      </a:lnTo>
                      <a:lnTo>
                        <a:pt x="f144" y="f145"/>
                      </a:lnTo>
                      <a:lnTo>
                        <a:pt x="f144" y="f145"/>
                      </a:lnTo>
                      <a:lnTo>
                        <a:pt x="f144" y="f67"/>
                      </a:lnTo>
                      <a:lnTo>
                        <a:pt x="f146" y="f69"/>
                      </a:lnTo>
                      <a:lnTo>
                        <a:pt x="f147" y="f62"/>
                      </a:lnTo>
                      <a:lnTo>
                        <a:pt x="f40" y="f10"/>
                      </a:lnTo>
                      <a:lnTo>
                        <a:pt x="f148" y="f60"/>
                      </a:lnTo>
                      <a:lnTo>
                        <a:pt x="f148" y="f60"/>
                      </a:lnTo>
                      <a:lnTo>
                        <a:pt x="f149" y="f13"/>
                      </a:lnTo>
                      <a:lnTo>
                        <a:pt x="f150" y="f58"/>
                      </a:lnTo>
                      <a:lnTo>
                        <a:pt x="f88" y="f151"/>
                      </a:lnTo>
                      <a:lnTo>
                        <a:pt x="f88" y="f151"/>
                      </a:lnTo>
                      <a:lnTo>
                        <a:pt x="f152" y="f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61" y="f162"/>
                      </a:lnTo>
                      <a:lnTo>
                        <a:pt x="f163" y="f162"/>
                      </a:lnTo>
                      <a:lnTo>
                        <a:pt x="f87" y="f162"/>
                      </a:lnTo>
                      <a:lnTo>
                        <a:pt x="f164" y="f165"/>
                      </a:lnTo>
                      <a:lnTo>
                        <a:pt x="f166" y="f47"/>
                      </a:lnTo>
                      <a:lnTo>
                        <a:pt x="f167" y="f168"/>
                      </a:lnTo>
                      <a:lnTo>
                        <a:pt x="f169" y="f151"/>
                      </a:lnTo>
                      <a:lnTo>
                        <a:pt x="f53" y="f170"/>
                      </a:lnTo>
                      <a:lnTo>
                        <a:pt x="f53" y="f170"/>
                      </a:lnTo>
                      <a:lnTo>
                        <a:pt x="f53" y="f170"/>
                      </a:lnTo>
                      <a:lnTo>
                        <a:pt x="f171" y="f47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9"/>
                      </a:lnTo>
                      <a:lnTo>
                        <a:pt x="f175" y="f176"/>
                      </a:lnTo>
                      <a:lnTo>
                        <a:pt x="f175" y="f14"/>
                      </a:lnTo>
                      <a:lnTo>
                        <a:pt x="f175" y="f177"/>
                      </a:lnTo>
                      <a:lnTo>
                        <a:pt x="f178" y="f177"/>
                      </a:lnTo>
                      <a:lnTo>
                        <a:pt x="f174" y="f177"/>
                      </a:lnTo>
                      <a:lnTo>
                        <a:pt x="f179" y="f180"/>
                      </a:lnTo>
                      <a:lnTo>
                        <a:pt x="f179" y="f180"/>
                      </a:lnTo>
                      <a:lnTo>
                        <a:pt x="f181" y="f19"/>
                      </a:lnTo>
                      <a:lnTo>
                        <a:pt x="f171" y="f182"/>
                      </a:lnTo>
                      <a:lnTo>
                        <a:pt x="f65" y="f183"/>
                      </a:lnTo>
                      <a:lnTo>
                        <a:pt x="f21" y="f25"/>
                      </a:lnTo>
                      <a:lnTo>
                        <a:pt x="f110" y="f184"/>
                      </a:lnTo>
                      <a:lnTo>
                        <a:pt x="f73" y="f185"/>
                      </a:lnTo>
                      <a:lnTo>
                        <a:pt x="f73" y="f185"/>
                      </a:lnTo>
                      <a:lnTo>
                        <a:pt x="f118" y="f185"/>
                      </a:lnTo>
                      <a:lnTo>
                        <a:pt x="f122" y="f186"/>
                      </a:lnTo>
                      <a:lnTo>
                        <a:pt x="f187" y="f22"/>
                      </a:lnTo>
                      <a:lnTo>
                        <a:pt x="f126" y="f188"/>
                      </a:lnTo>
                      <a:lnTo>
                        <a:pt x="f127" y="f18"/>
                      </a:lnTo>
                      <a:lnTo>
                        <a:pt x="f189" y="f190"/>
                      </a:lnTo>
                      <a:lnTo>
                        <a:pt x="f189" y="f190"/>
                      </a:lnTo>
                      <a:lnTo>
                        <a:pt x="f191" y="f192"/>
                      </a:lnTo>
                      <a:lnTo>
                        <a:pt x="f193" y="f194"/>
                      </a:lnTo>
                      <a:lnTo>
                        <a:pt x="f195" y="f196"/>
                      </a:lnTo>
                      <a:lnTo>
                        <a:pt x="f74" y="f194"/>
                      </a:lnTo>
                      <a:lnTo>
                        <a:pt x="f74" y="f194"/>
                      </a:lnTo>
                      <a:lnTo>
                        <a:pt x="f140" y="f196"/>
                      </a:lnTo>
                      <a:lnTo>
                        <a:pt x="f197" y="f198"/>
                      </a:lnTo>
                      <a:lnTo>
                        <a:pt x="f68" y="f199"/>
                      </a:lnTo>
                      <a:lnTo>
                        <a:pt x="f66" y="f200"/>
                      </a:lnTo>
                      <a:lnTo>
                        <a:pt x="f63" y="f201"/>
                      </a:lnTo>
                      <a:lnTo>
                        <a:pt x="f63" y="f201"/>
                      </a:lnTo>
                      <a:lnTo>
                        <a:pt x="f62" y="f202"/>
                      </a:lnTo>
                      <a:lnTo>
                        <a:pt x="f203" y="f204"/>
                      </a:lnTo>
                      <a:lnTo>
                        <a:pt x="f10" y="f205"/>
                      </a:lnTo>
                      <a:lnTo>
                        <a:pt x="f10" y="f206"/>
                      </a:lnTo>
                      <a:lnTo>
                        <a:pt x="f203" y="f207"/>
                      </a:lnTo>
                      <a:lnTo>
                        <a:pt x="f61" y="f208"/>
                      </a:lnTo>
                      <a:lnTo>
                        <a:pt x="f61" y="f208"/>
                      </a:lnTo>
                      <a:lnTo>
                        <a:pt x="f66" y="f209"/>
                      </a:lnTo>
                      <a:lnTo>
                        <a:pt x="f67" y="f210"/>
                      </a:lnTo>
                      <a:lnTo>
                        <a:pt x="f68" y="f211"/>
                      </a:lnTo>
                      <a:lnTo>
                        <a:pt x="f68" y="f211"/>
                      </a:lnTo>
                      <a:lnTo>
                        <a:pt x="f145" y="f212"/>
                      </a:lnTo>
                      <a:lnTo>
                        <a:pt x="f145" y="f213"/>
                      </a:lnTo>
                      <a:lnTo>
                        <a:pt x="f68" y="f214"/>
                      </a:lnTo>
                      <a:lnTo>
                        <a:pt x="f68" y="f214"/>
                      </a:lnTo>
                      <a:lnTo>
                        <a:pt x="f69" y="f215"/>
                      </a:lnTo>
                      <a:lnTo>
                        <a:pt x="f64" y="f216"/>
                      </a:lnTo>
                      <a:lnTo>
                        <a:pt x="f62" y="f8"/>
                      </a:lnTo>
                      <a:lnTo>
                        <a:pt x="f62" y="f8"/>
                      </a:lnTo>
                      <a:lnTo>
                        <a:pt x="f61" y="f8"/>
                      </a:lnTo>
                      <a:lnTo>
                        <a:pt x="f10" y="f8"/>
                      </a:lnTo>
                      <a:lnTo>
                        <a:pt x="f10" y="f8"/>
                      </a:lnTo>
                      <a:lnTo>
                        <a:pt x="f13" y="f217"/>
                      </a:lnTo>
                      <a:lnTo>
                        <a:pt x="f58" y="f216"/>
                      </a:lnTo>
                      <a:lnTo>
                        <a:pt x="f168" y="f211"/>
                      </a:lnTo>
                      <a:lnTo>
                        <a:pt x="f52" y="f218"/>
                      </a:lnTo>
                      <a:lnTo>
                        <a:pt x="f52" y="f218"/>
                      </a:lnTo>
                      <a:lnTo>
                        <a:pt x="f219" y="f220"/>
                      </a:lnTo>
                      <a:lnTo>
                        <a:pt x="f154" y="f221"/>
                      </a:lnTo>
                      <a:lnTo>
                        <a:pt x="f50" y="f222"/>
                      </a:lnTo>
                      <a:lnTo>
                        <a:pt x="f50" y="f222"/>
                      </a:lnTo>
                      <a:lnTo>
                        <a:pt x="f49" y="f223"/>
                      </a:lnTo>
                      <a:lnTo>
                        <a:pt x="f224" y="f208"/>
                      </a:lnTo>
                      <a:lnTo>
                        <a:pt x="f45" y="f225"/>
                      </a:lnTo>
                      <a:lnTo>
                        <a:pt x="f45" y="f225"/>
                      </a:lnTo>
                      <a:lnTo>
                        <a:pt x="f165" y="f226"/>
                      </a:lnTo>
                      <a:lnTo>
                        <a:pt x="f227" y="f228"/>
                      </a:lnTo>
                      <a:lnTo>
                        <a:pt x="f227" y="f228"/>
                      </a:lnTo>
                      <a:lnTo>
                        <a:pt x="f41" y="f229"/>
                      </a:lnTo>
                      <a:lnTo>
                        <a:pt x="f173" y="f194"/>
                      </a:lnTo>
                      <a:lnTo>
                        <a:pt x="f41" y="f190"/>
                      </a:lnTo>
                      <a:lnTo>
                        <a:pt x="f41" y="f190"/>
                      </a:lnTo>
                      <a:lnTo>
                        <a:pt x="f47" y="f230"/>
                      </a:lnTo>
                      <a:lnTo>
                        <a:pt x="f154" y="f173"/>
                      </a:lnTo>
                      <a:lnTo>
                        <a:pt x="f219" y="f158"/>
                      </a:lnTo>
                      <a:lnTo>
                        <a:pt x="f219" y="f47"/>
                      </a:lnTo>
                      <a:lnTo>
                        <a:pt x="f154" y="f49"/>
                      </a:lnTo>
                      <a:lnTo>
                        <a:pt x="f154" y="f49"/>
                      </a:lnTo>
                      <a:lnTo>
                        <a:pt x="f50" y="f50"/>
                      </a:lnTo>
                      <a:lnTo>
                        <a:pt x="f156" y="f219"/>
                      </a:lnTo>
                      <a:lnTo>
                        <a:pt x="f47" y="f60"/>
                      </a:lnTo>
                      <a:lnTo>
                        <a:pt x="f165" y="f156"/>
                      </a:lnTo>
                      <a:lnTo>
                        <a:pt x="f162" y="f45"/>
                      </a:lnTo>
                      <a:lnTo>
                        <a:pt x="f162" y="f227"/>
                      </a:lnTo>
                      <a:lnTo>
                        <a:pt x="f173" y="f231"/>
                      </a:lnTo>
                      <a:lnTo>
                        <a:pt x="f232" y="f233"/>
                      </a:lnTo>
                      <a:lnTo>
                        <a:pt x="f231" y="f11"/>
                      </a:lnTo>
                      <a:lnTo>
                        <a:pt x="f233" y="f11"/>
                      </a:lnTo>
                      <a:lnTo>
                        <a:pt x="f234" y="f12"/>
                      </a:lnTo>
                      <a:lnTo>
                        <a:pt x="f233" y="f176"/>
                      </a:lnTo>
                      <a:lnTo>
                        <a:pt x="f37" y="f235"/>
                      </a:lnTo>
                      <a:lnTo>
                        <a:pt x="f236" y="f20"/>
                      </a:lnTo>
                      <a:lnTo>
                        <a:pt x="f237" y="f238"/>
                      </a:lnTo>
                      <a:lnTo>
                        <a:pt x="f235" y="f239"/>
                      </a:lnTo>
                      <a:lnTo>
                        <a:pt x="f240" y="f241"/>
                      </a:lnTo>
                      <a:lnTo>
                        <a:pt x="f242" y="f27"/>
                      </a:lnTo>
                      <a:lnTo>
                        <a:pt x="f180" y="f20"/>
                      </a:lnTo>
                      <a:lnTo>
                        <a:pt x="f180" y="f242"/>
                      </a:lnTo>
                      <a:lnTo>
                        <a:pt x="f242" y="f237"/>
                      </a:lnTo>
                      <a:lnTo>
                        <a:pt x="f177" y="f35"/>
                      </a:lnTo>
                      <a:lnTo>
                        <a:pt x="f32" y="f236"/>
                      </a:lnTo>
                      <a:lnTo>
                        <a:pt x="f32" y="f243"/>
                      </a:lnTo>
                      <a:lnTo>
                        <a:pt x="f14" y="f37"/>
                      </a:lnTo>
                      <a:lnTo>
                        <a:pt x="f12" y="f41"/>
                      </a:lnTo>
                      <a:lnTo>
                        <a:pt x="f237" y="f227"/>
                      </a:lnTo>
                      <a:lnTo>
                        <a:pt x="f244" y="f49"/>
                      </a:lnTo>
                      <a:lnTo>
                        <a:pt x="f245" y="f219"/>
                      </a:lnTo>
                      <a:lnTo>
                        <a:pt x="f246" y="f56"/>
                      </a:lnTo>
                      <a:lnTo>
                        <a:pt x="f231" y="f66"/>
                      </a:lnTo>
                      <a:lnTo>
                        <a:pt x="f231" y="f66"/>
                      </a:lnTo>
                      <a:lnTo>
                        <a:pt x="f245" y="f203"/>
                      </a:lnTo>
                      <a:lnTo>
                        <a:pt x="f247" y="f10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  <a:moveTo>
                        <a:pt x="f62" y="f65"/>
                      </a:moveTo>
                      <a:lnTo>
                        <a:pt x="f62" y="f65"/>
                      </a:lnTo>
                      <a:lnTo>
                        <a:pt x="f62" y="f65"/>
                      </a:lnTo>
                      <a:lnTo>
                        <a:pt x="f62" y="f65"/>
                      </a:lnTo>
                      <a:lnTo>
                        <a:pt x="f62" y="f65"/>
                      </a:lnTo>
                      <a:close/>
                    </a:path>
                  </a:pathLst>
                </a:custGeom>
                <a:solidFill>
                  <a:srgbClr val="FFB666">
                    <a:alpha val="7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>
                  <a:noAutofit/>
                </a:bodyPr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Verdana"/>
                    <a:ea typeface=""/>
                    <a:cs typeface=""/>
                  </a:endParaRPr>
                </a:p>
              </p:txBody>
            </p:sp>
          </p:grpSp>
        </p:grpSp>
      </p:grpSp>
      <p:sp>
        <p:nvSpPr>
          <p:cNvPr id="116" name="Title Placeholder 1">
            <a:extLst>
              <a:ext uri="{FF2B5EF4-FFF2-40B4-BE49-F238E27FC236}">
                <a16:creationId xmlns:a16="http://schemas.microsoft.com/office/drawing/2014/main" id="{9E52C153-C2FB-4CA2-1D93-9FCEA2F99C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9442" y="675723"/>
            <a:ext cx="7125114" cy="924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7" name="Text Placeholder 2">
            <a:extLst>
              <a:ext uri="{FF2B5EF4-FFF2-40B4-BE49-F238E27FC236}">
                <a16:creationId xmlns:a16="http://schemas.microsoft.com/office/drawing/2014/main" id="{1A0EFD59-7F5E-6D46-C7B8-C5B3853E65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09442" y="1807357"/>
            <a:ext cx="7125114" cy="40514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8" name="Date Placeholder 3">
            <a:extLst>
              <a:ext uri="{FF2B5EF4-FFF2-40B4-BE49-F238E27FC236}">
                <a16:creationId xmlns:a16="http://schemas.microsoft.com/office/drawing/2014/main" id="{F1DC5A82-B24C-7A11-D5F1-7B48C098D5A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437348" y="595181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404040"/>
                </a:solidFill>
                <a:uFillTx/>
                <a:latin typeface="Verdana"/>
                <a:ea typeface=""/>
                <a:cs typeface=""/>
              </a:defRPr>
            </a:lvl1pPr>
          </a:lstStyle>
          <a:p>
            <a:pPr lvl="0"/>
            <a:fld id="{F40DC41D-960E-F443-AEB9-5277256A61C4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119" name="Footer Placeholder 4">
            <a:extLst>
              <a:ext uri="{FF2B5EF4-FFF2-40B4-BE49-F238E27FC236}">
                <a16:creationId xmlns:a16="http://schemas.microsoft.com/office/drawing/2014/main" id="{D93F1987-E9DF-520F-72AC-AE99FD9DB52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180947" y="5951811"/>
            <a:ext cx="5256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404040"/>
                </a:solidFill>
                <a:uFillTx/>
                <a:latin typeface="Verdana"/>
                <a:ea typeface=""/>
                <a:cs typeface=""/>
              </a:defRPr>
            </a:lvl1pPr>
          </a:lstStyle>
          <a:p>
            <a:pPr lvl="0"/>
            <a:endParaRPr lang="en-GB"/>
          </a:p>
        </p:txBody>
      </p:sp>
      <p:sp>
        <p:nvSpPr>
          <p:cNvPr id="120" name="Slide Number Placeholder 5">
            <a:extLst>
              <a:ext uri="{FF2B5EF4-FFF2-40B4-BE49-F238E27FC236}">
                <a16:creationId xmlns:a16="http://schemas.microsoft.com/office/drawing/2014/main" id="{B3307F5A-F7AC-9EB4-7088-81251A50276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72661" y="5951811"/>
            <a:ext cx="6082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404040"/>
                </a:solidFill>
                <a:uFillTx/>
                <a:latin typeface="Verdana"/>
                <a:ea typeface=""/>
                <a:cs typeface=""/>
              </a:defRPr>
            </a:lvl1pPr>
          </a:lstStyle>
          <a:p>
            <a:pPr lvl="0"/>
            <a:fld id="{0F7632F7-D769-6F40-922B-0052C8B7F92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200" b="0" i="0" u="none" strike="noStrike" kern="1200" cap="none" spc="0" baseline="0">
          <a:solidFill>
            <a:srgbClr val="404040"/>
          </a:solidFill>
          <a:uFillTx/>
          <a:latin typeface="Verdana"/>
          <a:ea typeface=""/>
          <a:cs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404040"/>
        </a:buClr>
        <a:buSzPct val="100000"/>
        <a:buFont typeface="Wingdings 2"/>
        <a:buChar char="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Verdana"/>
          <a:ea typeface=""/>
          <a:cs typeface="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404040"/>
        </a:buClr>
        <a:buSzPct val="100000"/>
        <a:buFont typeface="Wingdings 2"/>
        <a:buChar char="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Verdana"/>
          <a:ea typeface=""/>
          <a:cs typeface="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404040"/>
        </a:buClr>
        <a:buSzPct val="100000"/>
        <a:buFont typeface="Wingdings 2"/>
        <a:buChar char="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Verdana"/>
          <a:ea typeface=""/>
          <a:cs typeface="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404040"/>
        </a:buClr>
        <a:buSzPct val="100000"/>
        <a:buFont typeface="Wingdings 2"/>
        <a:buChar char="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Verdana"/>
          <a:ea typeface=""/>
          <a:cs typeface="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404040"/>
        </a:buClr>
        <a:buSzPct val="100000"/>
        <a:buFont typeface="Wingdings 2"/>
        <a:buChar char="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Verdana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mt/url?sa=i&amp;rct=j&amp;q=&amp;esrc=s&amp;frm=1&amp;source=images&amp;cd=&amp;cad=rja&amp;docid=897dUs84YrOCBM&amp;tbnid=Gtq5qolG3eP21M:&amp;ved=0CAUQjRw&amp;url=http%3A%2F%2Fwww.visualphotos.com%2Fimage%2F2x4510657%2Feight_year_old_boy_and_six_year_old_girl_with&amp;ei=b0_BUuCBJ8eNtQaRu4DQBw&amp;psig=AFQjCNHtcMXofnU8sZ65SuyxWDtAx2oJpQ&amp;ust=138848477682420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mt/url?sa=i&amp;rct=j&amp;q=&amp;esrc=s&amp;frm=1&amp;source=images&amp;cd=&amp;cad=rja&amp;docid=ez_3iBpeNkihoM&amp;tbnid=UgekE33HzqNEcM:&amp;ved=0CAUQjRw&amp;url=http%3A%2F%2Fwww.partyarad.ro%2F&amp;ei=q1DBUvDEDsrStAbW5oDICA&amp;bvm=bv.58187178,d.bGE&amp;psig=AFQjCNGT6NL6Upyj6GFYDOjK2krbNqGRBA&amp;ust=13884871721706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mt/url?sa=i&amp;rct=j&amp;q=&amp;esrc=s&amp;frm=1&amp;source=images&amp;cd=&amp;cad=rja&amp;docid=897dUs84YrOCBM&amp;tbnid=Gtq5qolG3eP21M:&amp;ved=0CAUQjRw&amp;url=http%3A%2F%2Fwww.visualphotos.com%2Fimage%2F2x4510657%2Feight_year_old_boy_and_six_year_old_girl_with&amp;ei=b0_BUuCBJ8eNtQaRu4DQBw&amp;psig=AFQjCNHtcMXofnU8sZ65SuyxWDtAx2oJpQ&amp;ust=13884847768242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mt/url?sa=i&amp;rct=j&amp;q=&amp;esrc=s&amp;frm=1&amp;source=images&amp;cd=&amp;cad=rja&amp;docid=vYzQth4WGM1q4M&amp;tbnid=aRV-j_ck-7UaCM:&amp;ved=0CAUQjRw&amp;url=http%3A%2F%2Fwww.visualphotos.com%2Fimage%2F2x4510660%2Feight_year_old_boy_and_six_year_old_girl_with&amp;ei=s0_BUqzTMYHXtAbZ6oGoDg&amp;psig=AFQjCNHtcMXofnU8sZ65SuyxWDtAx2oJpQ&amp;ust=13884847768242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9315-AB45-257D-42F8-4F70FCAF205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5577" y="332658"/>
            <a:ext cx="7772400" cy="864098"/>
          </a:xfrm>
        </p:spPr>
        <p:txBody>
          <a:bodyPr/>
          <a:lstStyle/>
          <a:p>
            <a:pPr lvl="0"/>
            <a:r>
              <a:rPr lang="en-GB" u="sng">
                <a:latin typeface="Comic Sans MS" pitchFamily="66"/>
              </a:rPr>
              <a:t>Ma</a:t>
            </a:r>
            <a:r>
              <a:rPr lang="mt-MT" u="sng">
                <a:latin typeface="Comic Sans MS" pitchFamily="66"/>
              </a:rPr>
              <a:t>rija, </a:t>
            </a:r>
            <a:r>
              <a:rPr lang="en-GB" u="sng">
                <a:latin typeface="Comic Sans MS" pitchFamily="66"/>
              </a:rPr>
              <a:t>Mark</a:t>
            </a:r>
            <a:r>
              <a:rPr lang="mt-MT" u="sng">
                <a:latin typeface="Comic Sans MS" pitchFamily="66"/>
              </a:rPr>
              <a:t> u l-eżamijiet</a:t>
            </a:r>
            <a:endParaRPr lang="en-GB" u="sng">
              <a:latin typeface="Comic Sans MS" pitchFamily="66"/>
            </a:endParaRPr>
          </a:p>
        </p:txBody>
      </p:sp>
      <p:pic>
        <p:nvPicPr>
          <p:cNvPr id="3" name="Picture 2" descr="Eight year old boy and six year old girl with turtle, Winnipeg, Canada">
            <a:extLst>
              <a:ext uri="{FF2B5EF4-FFF2-40B4-BE49-F238E27FC236}">
                <a16:creationId xmlns:a16="http://schemas.microsoft.com/office/drawing/2014/main" id="{CCA1D331-0982-0701-4635-3E61289355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47667" y="2060847"/>
            <a:ext cx="3860240" cy="3965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2.bp.blogspot.com/-0HjvarSFMf8/UWWgGYIc--I/AAAAAAAACCs/GKNW-lyf0xI/s1600/2013_04_11+exam+papers.jpg">
            <a:extLst>
              <a:ext uri="{FF2B5EF4-FFF2-40B4-BE49-F238E27FC236}">
                <a16:creationId xmlns:a16="http://schemas.microsoft.com/office/drawing/2014/main" id="{9EACEF25-A63B-DC7F-A19E-C13AAFCCCB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48496" y="3284982"/>
            <a:ext cx="2407880" cy="1702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C1ED-160B-EF25-3370-8AB31817F3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900">
                <a:latin typeface="Comic Sans MS" pitchFamily="66"/>
              </a:rPr>
              <a:t>Marija u Mark kienu tewmin ta’ tmien snin. Kienu fir-raba’ sena. </a:t>
            </a:r>
          </a:p>
        </p:txBody>
      </p:sp>
      <p:pic>
        <p:nvPicPr>
          <p:cNvPr id="3" name="Picture 2" descr="http://www.visualphotos.com/photo/2x4510657/eight_year_old_boy_and_six_year_old_girl_with_turtle_winnipeg_canada_WV06596.jpg">
            <a:hlinkClick r:id="rId2"/>
            <a:extLst>
              <a:ext uri="{FF2B5EF4-FFF2-40B4-BE49-F238E27FC236}">
                <a16:creationId xmlns:a16="http://schemas.microsoft.com/office/drawing/2014/main" id="{08AF03EC-0641-7C94-9DE3-7BBE3EFD3D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51029" y="2175165"/>
            <a:ext cx="4086508" cy="3846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511E-C1CB-B98F-A0D8-057891ED33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2074243"/>
          </a:xfrm>
        </p:spPr>
        <p:txBody>
          <a:bodyPr/>
          <a:lstStyle/>
          <a:p>
            <a:pPr lvl="0"/>
            <a:r>
              <a:rPr lang="en-GB">
                <a:latin typeface="Comic Sans MS" pitchFamily="66"/>
              </a:rPr>
              <a:t>Marija u Mark kienu jistudjaw u ja</a:t>
            </a:r>
            <a:r>
              <a:rPr lang="mt-MT">
                <a:latin typeface="Comic Sans MS" pitchFamily="66"/>
              </a:rPr>
              <a:t>qraw ħafna imma Mark ma kienx intelliġenti daqs oħtu.</a:t>
            </a:r>
            <a:endParaRPr lang="en-GB">
              <a:latin typeface="Comic Sans MS" pitchFamily="66"/>
            </a:endParaRPr>
          </a:p>
        </p:txBody>
      </p:sp>
      <p:pic>
        <p:nvPicPr>
          <p:cNvPr id="3" name="Picture 2" descr="https://encrypted-tbn0.gstatic.com/images?q=tbn:ANd9GcQOtNB44aenNkimxlfhb7gNA_oC29ACRqFdDPqQjlpcQwsGPuc5">
            <a:hlinkClick r:id="rId2"/>
            <a:extLst>
              <a:ext uri="{FF2B5EF4-FFF2-40B4-BE49-F238E27FC236}">
                <a16:creationId xmlns:a16="http://schemas.microsoft.com/office/drawing/2014/main" id="{508EE430-C2D6-5738-0E3C-4803FC30D5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31838" y="2204865"/>
            <a:ext cx="2466978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6FCDA-28FE-7D5C-0F6E-9A0EDEFAB7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541" y="620685"/>
            <a:ext cx="8229600" cy="1143000"/>
          </a:xfrm>
        </p:spPr>
        <p:txBody>
          <a:bodyPr/>
          <a:lstStyle/>
          <a:p>
            <a:pPr lvl="0"/>
            <a:r>
              <a:rPr lang="mt-MT" sz="2900">
                <a:latin typeface="Comic Sans MS" pitchFamily="66"/>
              </a:rPr>
              <a:t>Marija kienet tmur tajjeb ħafna fl-eżamijiet imma Mark ma kienx imur tajjeb bħalha.</a:t>
            </a:r>
            <a:endParaRPr lang="en-GB" sz="2900">
              <a:latin typeface="Comic Sans MS" pitchFamily="66"/>
            </a:endParaRPr>
          </a:p>
        </p:txBody>
      </p:sp>
      <p:pic>
        <p:nvPicPr>
          <p:cNvPr id="3" name="Picture 2" descr="http://2.bp.blogspot.com/-0HjvarSFMf8/UWWgGYIc--I/AAAAAAAACCs/GKNW-lyf0xI/s1600/2013_04_11+exam+papers.jpg">
            <a:extLst>
              <a:ext uri="{FF2B5EF4-FFF2-40B4-BE49-F238E27FC236}">
                <a16:creationId xmlns:a16="http://schemas.microsoft.com/office/drawing/2014/main" id="{E8D040DC-4F52-376A-0A35-7357A134F7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775" y="2780928"/>
            <a:ext cx="3528395" cy="2494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075F-E2FE-6030-0A68-1ADA9ED5EC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532" y="476667"/>
            <a:ext cx="8229600" cy="2448269"/>
          </a:xfrm>
        </p:spPr>
        <p:txBody>
          <a:bodyPr/>
          <a:lstStyle/>
          <a:p>
            <a:pPr lvl="0"/>
            <a:r>
              <a:rPr lang="mt-MT">
                <a:latin typeface="Comic Sans MS" pitchFamily="66"/>
              </a:rPr>
              <a:t>Marija xtaqet li Mark jibda jmur tajjeb ukoll. Kienet tħossha tassew qalbha sewda meta tarah imdejjaq wara xi riżultat tal-eżamijiet.</a:t>
            </a:r>
            <a:endParaRPr lang="en-GB">
              <a:latin typeface="Comic Sans MS" pitchFamily="66"/>
            </a:endParaRPr>
          </a:p>
        </p:txBody>
      </p:sp>
      <p:pic>
        <p:nvPicPr>
          <p:cNvPr id="3" name="Picture 2" descr="http://zehirablog.files.wordpress.com/2012/08/blog-exam-results.jpg">
            <a:extLst>
              <a:ext uri="{FF2B5EF4-FFF2-40B4-BE49-F238E27FC236}">
                <a16:creationId xmlns:a16="http://schemas.microsoft.com/office/drawing/2014/main" id="{4EA4E720-8E52-7FA8-9B13-131A55CD07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23730" y="3068964"/>
            <a:ext cx="4381503" cy="262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4FBC-B248-1612-4F29-23A8A50CFF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2650306"/>
          </a:xfrm>
        </p:spPr>
        <p:txBody>
          <a:bodyPr/>
          <a:lstStyle/>
          <a:p>
            <a:pPr lvl="0"/>
            <a:r>
              <a:rPr lang="mt-MT">
                <a:latin typeface="Comic Sans MS" pitchFamily="66"/>
              </a:rPr>
              <a:t>Id-dar kienet tgħinu ħafna u tispjegalu dak li tkun qalet l-għalliema. Kemm xtaqet Marija li xi darba ħuha jmur tajjeb bħalha.</a:t>
            </a:r>
            <a:endParaRPr lang="en-GB">
              <a:latin typeface="Comic Sans MS" pitchFamily="66"/>
            </a:endParaRPr>
          </a:p>
        </p:txBody>
      </p:sp>
      <p:pic>
        <p:nvPicPr>
          <p:cNvPr id="3" name="Picture 2" descr="http://www.visualphotos.com/photo/2x4510657/eight_year_old_boy_and_six_year_old_girl_with_turtle_winnipeg_canada_WV06596.jpg">
            <a:hlinkClick r:id="rId2"/>
            <a:extLst>
              <a:ext uri="{FF2B5EF4-FFF2-40B4-BE49-F238E27FC236}">
                <a16:creationId xmlns:a16="http://schemas.microsoft.com/office/drawing/2014/main" id="{F6FA5A39-BB93-1BF2-2566-74EF34E2979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75856" y="2546512"/>
            <a:ext cx="2043254" cy="354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205F-C64D-3D8A-BD5B-FF3B71621A0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mt-MT" sz="2900">
                <a:latin typeface="Comic Sans MS" pitchFamily="66"/>
              </a:rPr>
              <a:t>U hekk ġara! Fl-aħħar tas-sena kellhom l-eżamijiet bħas-soltu.</a:t>
            </a:r>
            <a:endParaRPr lang="en-GB" sz="2900">
              <a:latin typeface="Comic Sans MS" pitchFamily="66"/>
            </a:endParaRPr>
          </a:p>
        </p:txBody>
      </p:sp>
      <p:pic>
        <p:nvPicPr>
          <p:cNvPr id="3" name="Picture 2" descr="http://www.visualphotos.com/photo/2x4510660/eight_year_old_boy_and_six_year_old_girl_with_turtle_winnipeg_canada_WV06599.jpg">
            <a:hlinkClick r:id="rId2"/>
            <a:extLst>
              <a:ext uri="{FF2B5EF4-FFF2-40B4-BE49-F238E27FC236}">
                <a16:creationId xmlns:a16="http://schemas.microsoft.com/office/drawing/2014/main" id="{FB557459-6E30-E103-D9B1-80D3BBFD399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71802" y="2632365"/>
            <a:ext cx="2428874" cy="2909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CFB99-D87F-63DF-5E47-2889870390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858216"/>
          </a:xfrm>
        </p:spPr>
        <p:txBody>
          <a:bodyPr/>
          <a:lstStyle/>
          <a:p>
            <a:pPr lvl="0"/>
            <a:r>
              <a:rPr lang="mt-MT">
                <a:latin typeface="Comic Sans MS" pitchFamily="66"/>
              </a:rPr>
              <a:t>Irċevew ir-riżultati u baqgħu skantati. Mark kien mar ħafna aħjar mis-soltu.</a:t>
            </a:r>
            <a:endParaRPr lang="en-GB">
              <a:latin typeface="Comic Sans MS" pitchFamily="66"/>
            </a:endParaRPr>
          </a:p>
        </p:txBody>
      </p:sp>
      <p:pic>
        <p:nvPicPr>
          <p:cNvPr id="3" name="Picture 2" descr="Eight year old boy and six year old girl with turtle, Winnipeg, Canada">
            <a:extLst>
              <a:ext uri="{FF2B5EF4-FFF2-40B4-BE49-F238E27FC236}">
                <a16:creationId xmlns:a16="http://schemas.microsoft.com/office/drawing/2014/main" id="{EE29E890-48EC-8DED-3425-E92844194C5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83766" y="2060847"/>
            <a:ext cx="3860240" cy="3965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5AD5-19CD-F8FB-042B-DFAB530ADF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mt-MT" sz="2900">
                <a:latin typeface="Comic Sans MS" pitchFamily="66"/>
              </a:rPr>
              <a:t>Tgħidx kemm ferħu Mark, Marija u l-ġenituri tagħhom!</a:t>
            </a:r>
            <a:endParaRPr lang="en-GB" sz="2900">
              <a:latin typeface="Comic Sans MS" pitchFamily="66"/>
            </a:endParaRPr>
          </a:p>
        </p:txBody>
      </p:sp>
      <p:pic>
        <p:nvPicPr>
          <p:cNvPr id="3" name="Picture 2" descr="https://encrypted-tbn1.gstatic.com/images?q=tbn:ANd9GcT7PiQJZba1u3toO4TOcue0dfZpXhxsRNJ6hbjWMbk20eNa5Pdz">
            <a:extLst>
              <a:ext uri="{FF2B5EF4-FFF2-40B4-BE49-F238E27FC236}">
                <a16:creationId xmlns:a16="http://schemas.microsoft.com/office/drawing/2014/main" id="{1AE2AFB2-F032-EE11-D479-26EA5957DC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775" y="2773466"/>
            <a:ext cx="4248476" cy="28271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69</TotalTime>
  <Words>130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Comic Sans MS</vt:lpstr>
      <vt:lpstr>Verdana</vt:lpstr>
      <vt:lpstr>Wingdings 2</vt:lpstr>
      <vt:lpstr>Spring</vt:lpstr>
      <vt:lpstr>Marija, Mark u l-eżamijiet</vt:lpstr>
      <vt:lpstr>Marija u Mark kienu tewmin ta’ tmien snin. Kienu fir-raba’ sena. </vt:lpstr>
      <vt:lpstr>Marija u Mark kienu jistudjaw u jaqraw ħafna imma Mark ma kienx intelliġenti daqs oħtu.</vt:lpstr>
      <vt:lpstr>Marija kienet tmur tajjeb ħafna fl-eżamijiet imma Mark ma kienx imur tajjeb bħalha.</vt:lpstr>
      <vt:lpstr>Marija xtaqet li Mark jibda jmur tajjeb ukoll. Kienet tħossha tassew qalbha sewda meta tarah imdejjaq wara xi riżultat tal-eżamijiet.</vt:lpstr>
      <vt:lpstr>Id-dar kienet tgħinu ħafna u tispjegalu dak li tkun qalet l-għalliema. Kemm xtaqet Marija li xi darba ħuha jmur tajjeb bħalha.</vt:lpstr>
      <vt:lpstr>U hekk ġara! Fl-aħħar tas-sena kellhom l-eżamijiet bħas-soltu.</vt:lpstr>
      <vt:lpstr>Irċevew ir-riżultati u baqgħu skantati. Mark kien mar ħafna aħjar mis-soltu.</vt:lpstr>
      <vt:lpstr>Tgħidx kemm ferħu Mark, Marija u l-ġenituri tagħhom!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Marija u Mark</dc:title>
  <dc:creator>User</dc:creator>
  <cp:lastModifiedBy>CarlMario Sultana</cp:lastModifiedBy>
  <cp:revision>6</cp:revision>
  <dcterms:created xsi:type="dcterms:W3CDTF">2013-12-30T09:55:36Z</dcterms:created>
  <dcterms:modified xsi:type="dcterms:W3CDTF">2022-07-07T09:51:10Z</dcterms:modified>
</cp:coreProperties>
</file>