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50E3-C574-4927-958D-E4380D86BBB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C8AC-E927-4D3F-A03D-A705E8B68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Ir</a:t>
            </a:r>
            <a:r>
              <a:rPr lang="en-GB" dirty="0" smtClean="0"/>
              <a:t>-R</a:t>
            </a:r>
            <a:r>
              <a:rPr lang="mt-MT" dirty="0" smtClean="0"/>
              <a:t>a</a:t>
            </a:r>
            <a:r>
              <a:rPr lang="en-GB" dirty="0" smtClean="0"/>
              <a:t>g</a:t>
            </a:r>
            <a:r>
              <a:rPr lang="mt-MT" dirty="0" smtClean="0"/>
              <a:t>ħaj</a:t>
            </a:r>
            <a:endParaRPr lang="en-US" dirty="0"/>
          </a:p>
        </p:txBody>
      </p:sp>
      <p:pic>
        <p:nvPicPr>
          <p:cNvPr id="4" name="Content Placeholder 3" descr="lord-is-my-shepherd-richard-simandjunt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086"/>
            <a:ext cx="9204895" cy="52299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88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36063" cy="5481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urnerShepherds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37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nativ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Ir-Ragħaj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Ir-Ragħaj</dc:title>
  <dc:creator>Kathleen</dc:creator>
  <cp:lastModifiedBy>Kathleen</cp:lastModifiedBy>
  <cp:revision>1</cp:revision>
  <dcterms:created xsi:type="dcterms:W3CDTF">2014-09-25T21:15:48Z</dcterms:created>
  <dcterms:modified xsi:type="dcterms:W3CDTF">2014-09-25T21:24:12Z</dcterms:modified>
</cp:coreProperties>
</file>