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99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E7AD-0A39-498F-81DF-5FBFB5CAEAFC}" type="datetimeFigureOut">
              <a:rPr lang="en-US" smtClean="0"/>
              <a:pPr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40C9B-775D-4218-AFB6-24F5C77FE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t/url?sa=i&amp;rct=j&amp;q=&amp;esrc=s&amp;source=images&amp;cd=&amp;cad=rja&amp;docid=U72lNfK59BfxJM&amp;tbnid=MWzmi7hBplnI_M:&amp;ved=0CAUQjRw&amp;url=http://www.flickr.com/photos/waitingfortheword/sets/72157626355973336/detail/&amp;ei=iaT_Ut-YFuSx0QX-oYG4DA&amp;bvm=bv.61535280,d.bGE&amp;psig=AFQjCNErwWaoCopSyzmdSbIES12GWdlmag&amp;ust=139257189912496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t/url?sa=i&amp;rct=j&amp;q=&amp;esrc=s&amp;source=images&amp;cd=&amp;cad=rja&amp;docid=ArT9XeZ2wv7aYM&amp;tbnid=3GQJubP7PixZCM:&amp;ved=0CAUQjRw&amp;url=http://mundocatolico.ucoz.es/news/sabes_que_es_el_cei_congreso_eucaristico_internacional/2012-06-01-36&amp;ei=9KT_UtmsCuPN0QXOk4Fg&amp;bvm=bv.61535280,d.bGE&amp;psig=AFQjCNFvXZ6vFN3YPTdRx8D_AdeZeROO6w&amp;ust=13925719722432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t/url?sa=i&amp;rct=j&amp;q=&amp;esrc=s&amp;source=images&amp;cd=&amp;cad=rja&amp;docid=flxxUGvhxPqhFM&amp;tbnid=h7ohsvonDO1RwM:&amp;ved=0CAUQjRw&amp;url=http://www.calendarpedia.co.uk/calendars/calendar-december-2014.html&amp;ei=xKb_UpnfLIKx0QWEmIHIBA&amp;bvm=bv.61535280,d.bGE&amp;psig=AFQjCNEqgpv97YsXlH9lgWsHvAX5-kCurg&amp;ust=1392572429416087" TargetMode="External"/><Relationship Id="rId2" Type="http://schemas.openxmlformats.org/officeDocument/2006/relationships/hyperlink" Target="http://www.google.com.mt/url?sa=i&amp;rct=j&amp;q=&amp;esrc=s&amp;source=images&amp;cd=&amp;cad=rja&amp;docid=flxxUGvhxPqhFM&amp;tbnid=h7ohsvonDO1RwM:&amp;ved=0CAUQjRw&amp;url=http://rubberstamping.about.com/od/templates/ss/Free-Printable-2014-Digital-Stamp-Calendar_12.htm&amp;ei=mKb_UrHrF6jP0AX0vYCgDA&amp;bvm=bv.61535280,d.bGE&amp;psig=AFQjCNEqgpv97YsXlH9lgWsHvAX5-kCurg&amp;ust=13925724294160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mt/url?sa=i&amp;rct=j&amp;q=&amp;esrc=s&amp;source=images&amp;cd=&amp;cad=rja&amp;docid=YE9JI3EabIM19M&amp;tbnid=QYH5REUFZIqYSM:&amp;ved=0CAUQjRw&amp;url=http://www.morningafrica.com/i-used-a-candle-to-study/&amp;ei=Nqf_Uou5PIOl0AXEvIDwDg&amp;bvm=bv.61535280,d.bGE&amp;psig=AFQjCNHYW1N9b6K6CpNRmEcY4X3YFkaMIA&amp;ust=13925725590754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t/url?sa=i&amp;rct=j&amp;q=&amp;esrc=s&amp;source=images&amp;cd=&amp;cad=rja&amp;docid=VrEQC5-0gWtZZM&amp;tbnid=oD4N055nTIV-DM:&amp;ved=0CAUQjRw&amp;url=http://www.fanpop.com/clubs/christmas/images/27879956/title/baby-jesus-photo&amp;ei=jKr_UpHvN_Pa0QWMuoHgCw&amp;psig=AFQjCNFGaGQUxP26Ly16w-MhuuxXO7Z1Nw&amp;ust=1392573437402206" TargetMode="External"/><Relationship Id="rId2" Type="http://schemas.openxmlformats.org/officeDocument/2006/relationships/hyperlink" Target="http://www.google.com.mt/url?sa=i&amp;rct=j&amp;q=&amp;esrc=s&amp;source=images&amp;cd=&amp;cad=rja&amp;docid=XtT4_6o83t3TyM&amp;tbnid=m182wGJVoulsIM:&amp;ved=0CAUQjRw&amp;url=http://www.saviorsite.com/life-of-jesus/baby-jesus/&amp;ei=Hqr_UvDvFuqN0AWI0IH4Bw&amp;bvm=bv.61535280,d.bGE&amp;psig=AFQjCNFz8OTRRuHswiJqM5PPWgjGVwMtOA&amp;ust=139257328188053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mt/url?sa=i&amp;rct=j&amp;q=&amp;esrc=s&amp;source=images&amp;cd=&amp;cad=rja&amp;docid=Ba8BprmzjN8wZM&amp;tbnid=Z0GHzQiD66kCpM:&amp;ved=0CAUQjRw&amp;url=http://williamlounsbury.wordpress.com/2011/03/23/the-age-of-faith-father-dylan-schrader/&amp;ei=xKf_Uq3FAeWm0AXszYG4CA&amp;bvm=bv.61535280,d.bGE&amp;psig=AFQjCNH-mlvpiGs8Nvg48YBQbrZkiNvaaA&amp;ust=139257269196194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mt/url?sa=i&amp;rct=j&amp;q=&amp;esrc=s&amp;source=images&amp;cd=&amp;cad=rja&amp;docid=7xp49vGgH4l4xM&amp;tbnid=IK6BUlldNiXPhM:&amp;ved=0CAUQjRw&amp;url=http://www.sacristies-of-the-world.com/?tag=advent-wreath&amp;ei=qaj_UvKOO-Gm0QXzwYCACA&amp;bvm=bv.61535280,d.bGE&amp;psig=AFQjCNHZy9UljAHPBayUoqpVxMCGCQd4cA&amp;ust=13925728324973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Autofit/>
          </a:bodyPr>
          <a:lstStyle/>
          <a:p>
            <a:r>
              <a:rPr lang="mt-MT" sz="9600" b="1" dirty="0" smtClean="0">
                <a:solidFill>
                  <a:srgbClr val="002060"/>
                </a:solidFill>
                <a:latin typeface="Comic Sans MS" pitchFamily="66" charset="0"/>
              </a:rPr>
              <a:t>L-Avvent</a:t>
            </a:r>
            <a:endParaRPr lang="en-US" sz="9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7410" name="Picture 2" descr="https://encrypted-tbn2.gstatic.com/images?q=tbn:ANd9GcRYo7UhA497RPwCHvhXR7XUngugk_iHAKHlM2Xk9AfqALgN5r2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564904"/>
            <a:ext cx="2962275" cy="3743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Xi jfisser l-Avvent?</a:t>
            </a:r>
            <a:b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mt-MT" b="1" dirty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mt-MT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mt-MT" sz="3600" dirty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Il-Kelma Avvent tfisser miġja. F’dan iż-żmien niċċelebraw </a:t>
            </a:r>
            <a:r>
              <a:rPr lang="en-GB" sz="3600" dirty="0" smtClean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it-</a:t>
            </a:r>
            <a:r>
              <a:rPr lang="mt-MT" sz="3600" dirty="0" smtClean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tliet </a:t>
            </a:r>
            <a:r>
              <a:rPr lang="mt-MT" sz="3600" dirty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miġjiet ta’ </a:t>
            </a:r>
            <a:r>
              <a:rPr lang="mt-MT" sz="3600" dirty="0" smtClean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Ġes</a:t>
            </a:r>
            <a:r>
              <a:rPr lang="en-GB" sz="3600" dirty="0" smtClean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ú</a:t>
            </a:r>
            <a:r>
              <a:rPr lang="mt-MT" sz="3600" dirty="0" smtClean="0">
                <a:solidFill>
                  <a:srgbClr val="002060"/>
                </a:solidFill>
                <a:latin typeface="Comic Sans MS" pitchFamily="66" charset="0"/>
                <a:ea typeface="+mn-ea"/>
                <a:cs typeface="+mn-cs"/>
              </a:rPr>
              <a:t>.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3068960"/>
            <a:ext cx="5796136" cy="35283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Meta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Ġes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ù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ġie fid-dinja elfejn sena ilu.</a:t>
            </a:r>
          </a:p>
          <a:p>
            <a:pPr marL="514350" indent="-514350">
              <a:buAutoNum type="arabicPeriod"/>
            </a:pP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Meta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Ġes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ù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se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jerġa’ jiġi fl-aħħar tad-dinja.</a:t>
            </a:r>
          </a:p>
          <a:p>
            <a:pPr marL="514350" indent="-514350">
              <a:buAutoNum type="arabicPeriod"/>
            </a:pP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Meta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Ġes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ù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jiġi ġewwa fina fit-tqarbin.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5362" name="Picture 2" descr="http://img152.imageshack.us/img152/9484/2508056990015913979ypbfbr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2486025" cy="3743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X’</a:t>
            </a: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t</a:t>
            </a:r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f a</a:t>
            </a:r>
            <a:r>
              <a:rPr lang="mt-MT" b="1" dirty="0" smtClean="0">
                <a:solidFill>
                  <a:srgbClr val="002060"/>
                </a:solidFill>
                <a:latin typeface="Comic Sans MS" pitchFamily="66" charset="0"/>
              </a:rPr>
              <a:t>ktar </a:t>
            </a:r>
            <a:r>
              <a:rPr lang="mt-MT" b="1" dirty="0">
                <a:solidFill>
                  <a:srgbClr val="002060"/>
                </a:solidFill>
                <a:latin typeface="Comic Sans MS" pitchFamily="66" charset="0"/>
              </a:rPr>
              <a:t>dwar l-Avvent?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endParaRPr lang="mt-M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L-Avvent jibda erbat                        </a:t>
            </a:r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iħdud qabel il-Milied.</a:t>
            </a:r>
          </a:p>
          <a:p>
            <a:pPr>
              <a:buFont typeface="Arial" pitchFamily="34" charset="0"/>
              <a:buNone/>
            </a:pPr>
            <a:endParaRPr lang="mt-M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Biex aħna ngħixu flimkien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mal-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K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nisja </a:t>
            </a:r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l-erbat iħdud tal-Avvent fil-knisja tintrama l-girlanda.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338" name="AutoShape 2" descr="data:image/jpeg;base64,/9j/4AAQSkZJRgABAQAAAQABAAD/2wCEAAkGBxQSBhUUExQWFhUWGCAaGBgXGCAdHBobHyAnJCYeIh0dHCggISImISIiITIiKC4tLi4uIB8zODMtNygtLisBCgoKBQUFDgUFDisZExkrKysrKysrKysrKysrKysrKysrKysrKysrKysrKysrKysrKysrKysrKysrKysrKysrK//AABEIAMUA/wMBIgACEQEDEQH/xAAbAAACAwEBAQAAAAAAAAAAAAAABgMEBQcCAf/EAEkQAAIBAwMDAQQHAwgHBwUAAAECAwAEEQUSIQYTMUEUIlFhByMycYGS0kJSkRUWM2J0obGzJCY3Y8HR4ic0NnJzgsMlQ0RTsv/EABQBAQAAAAAAAAAAAAAAAAAAAAD/xAAUEQEAAAAAAAAAAAAAAAAAAAAA/9oADAMBAAIRAxEAPwDuNFFFAUUUUBRRRQFFFFAUUUvdf6rLa9KSzQECRWjCll3Ab5VUnGRnhjQMNFJ81/fWNxG11JDc2ruqPJHGYZIS52qxXeysm4gHkEZzyAalur+6uuppba1kWCK2Ve9KY97tK43CNA3ugBCGZjk8gYHJoGuik2DquSDQb1roK89i5Q9sFRNuVWiIUklS4dVIycNnHoKge41Gzktp7q4SZJpUinhWJVWEynapjcHcQrkA785GTxQPNFKIvbu91u4S2mS3gtm7W/tiR5JtoZvtEBUXcox5JzyKvdNa682jStOFWa2kkim2Z27o+dy55AZSrAHxuoGCikDQOsZ5foqe9kC+0qsowFwO6HKoNufjtGKkuuoLmTpbS5Y5BFJdyxJKwQNjfGxbCtkD3lFA90UqJeXdr1FbwzzJcQ3JdFftiOSORULjO07WUqrDwCDioYr28vtWuRbTJbW9vIYVbtdx5ZVA3khiAEUnbgckhuR4oHGiufXvWF2OnIHSOL2r24Wkyc7GcMye6TyqsQrZ5wCfPmm7Q7W5jib2m4WZmORsiEap8gNzE/eTQadFFFAVmdRa0lnpbTOGblVVEGWd2O1UUfEk1p1l67ocd2IO4XHYnSdNpAy8ecA5ByvOcfIUGZpXU8x1iO3vLQ2skys0JEqyq+wZZCVA2uAc45BAODxUWtdWyrrT2tlZteTRKrTfWpEkYcEqpZs5YgZ248HOfOKr3S3/ANIEHYO6HT+400g5QzyLsEQb1ZVLM2M44B54qf6Oxu9vlPLSahOM/wBWMhFH4Bf7zQXtH6pF1osksUEpmicxyWx2rIsgIyuWYL4OQ2cEfA5AtdP69HddOR3eO1G6F/fIG1Rnlj4HAzmsXQo+39JeoqPEsNvKR6bgHTOPmFH8KzdB1ZLT6HLeRxuJtwkcYGTLI+QsagZJLE+g8ZPgGgapOoo/5YtYUBcXUbyJIpBTagBznPOdwxj41s0haLpjW+saRA/24bGZXwc+8OwCM/AHIp9oCiiigKKKKAooooCiiigKVPpUH/Z9dkeVQMPvVgf+FNdYHX1hJcdG3UMK75JIiqqCBkn5kgUHn6Q1B6Evs+PZpf4hDj++l7QrG7l1rUGhu1g/0oblMCyEnsRc5LjHHGPl860NRiutRC272z2truVp2mdDJKqnPaVYnYAMQAzMR7pIAOa9ahbXNn1VJdQQNcQXKqJ4kZRIkiDCyKHYKwK4UrkHgH0oMLW9KMFvcmW7S4mmurFplCKhRVmRQSgYnDADk/Cn/WEga1AudmzeuO4QBv3DbyT53Yx88UpxdOT3tnfy3CezyXYRIUJDNEsOTG7FeNxkJcqCcDaM5qWV7u+ubaGazeBYpUmuJGdCjGL3lWLaxZg0gU5YDCg55NBn9Jaddut20F6sK+3XOUNurkHut+0XHnj0o1aH2PorVQbpbieUsX2KEKSTRpEqlVY4J90jxnNaTRXNh1FcSRWz3NrdMJSsRQSRT7Qre67KGVwoOQcgg8eM5cug3ctuHkiCveajFNOgIPZt4gu1WIOGb6tckcZY/CgpLDsu3sF8Nq8Rx/uxClwf4mM/mrzcGX+a2nxwlBKmqvEvcBKDtvPjcFIOAqjwaYW6flP0qi52/wCjC337sj/vHMeMZ3Z7R84x86yptLu4r3ItZJY49UkulCNGCY3ibkb5FH9I7cHFBbJuoOqLebUxFIhbswPblljhll93LxsCxL/YD7yFzjaNxNR9IadePZTtDerCpu7nKG2VyD33z7xcZz58Vo6il3qFxDGbVra3SZJpXmeMu/bbcERInfywXLMRgZxmvCx3Wna7cGK2e5tLlzMBCUEkMxADgq7qGVyN+QeDuyOc0GPqGmi3tY1N0txK2sQSSlVC7HcqNhUMccDdz8a6bXOJun7trKGV4R35tUhupo1ZT2YkwAC2QGKoi5xnLE44ro9AUUUUBSr9Ic0h0+C2icxm8uEgZ1OGSMhmcqceSqFR99NVZXUXTltfWqx3UfcRH3qNzLhgCM5RgfBPFBZ0rTIrXT0hgjWONBhVXx/zJPkk8k8mlf6P5e3qupWjkdyO8eZR/up8Op+fO4E/dVu1+jzT476OVIGEkTBkPelO0j1wZCD+Iq5r3SNreXayyowlVSgkjkeN9h/ZJRhkfI5xk48mgxelrj2jrnVJ1wY4xFbKw5DNGrM4/BmAqv0p0xb3vQWmmdWLQxAxsjsjKWGDhkIPOB6+gpiXpCzHT4s1h224Odiu6nOc5Lqwcn5k81J050taWCOLWERCTBbDMc4zj7TH4mgULvo21HXtrGe8y+zzP79zMx3K8WOTJkDk5Hg8ZBwK6RVOXTI21ZLgg9yNGjU5ONrkEjHjyoq5QFFFVNWvhBpUszAkRRtIQPJCqTj+6gt0UgWus6hFaWV1cS27xXUkSPAkRUxCfhSsncO4qSuQR43Y9DT/AEBRRRQFFKnX3Uslitn2wp713HFJuBOIjncRgjB8c0dQ9SyQda2FqgUx3Hc7xIJKgL7mCDgZYMOQc44oGuiiigKK+N9niku1m1I9UtbNd25CQxzFhakFg7upUf6QcfY+1z58cUDrRRRQFFFLum6rL/O2+hlI7USQyRcYIVw4bJ9feQ0DFRSL0J1jLc9ET3d0FV4d5IUYGwRrIp8nyjA0y9K3c03TlvLcBRLJGruFBUAsM4wSSMAgefOaDVooooCikq+m1Fep47dbq3CyxyyqTaklRGyAKfrxu4ce9x48c8OiA7Bnk+tB9ooooCisLrPUJoND3wFVkMsUYLruUdyVUJ25Gcbs+R4r1pdpfLegz3MEseDlUtzG2fQ7jM38MUG3RRRQFFFJ097fXPUN1FaywwR2pRMyRGRpZGQOc++uxQGUcZPmgcaKx+kNZN50zBckBWkQFgvgMODj5ZBxWxQFeJog8LKwyrAgg+oPBFe6oa9ZvNoc8UbbHkidEfJG1mUgHI54JzQKelu2n3MFjeKstsXCWNyQDhh9iGQEYWRRwjj7QA8HNPdc5nubm70y0s/YbiJ0lgaeSbHbjWFlZisgY9wkrgY85ycV0agKKKKDmn0qfW3bxqebfTri5+5t0ew/f7j4+41Hq1x3dfmux9mG50+FT/VLhn/uuAPwpjtdKkm6r1F5kxE8MVvET+0m1mc/dufH4UtaX03dj6I5o5Iz7bI3d2cZ7kbKE9cfZiQ+aDqNFeYmzGDgjIzg+R8q9UBS1b/7R5/7DB/mzUy0vW1pIOvZpSh7TWsSK/oWWSQkfHgOKBhooooCud9d3Zt9Xu5Fzul0twuP345Nq/jmcV0Skfr/AEGa56h04xAmNZCLjjjth45efvaID8aDB1S17Fvfaehx7R7FEmP3ZVEDY+5IWNdVVQFAHAHApI1zQJZPpSsrgK3YSJjIf2d6BxHn5/WsR+NPFAUUUUC5f/7QLT+y3P8A/cFMdL95aSHrq3lCExLbTIz+gZ3jIHx5CGmCgKKKKBW+ksMelCEIV+/b7SRkBvaI8EjIyM+laeiWt2kje1XEcwIG0Rw9raec5zI2c8fDxVXri0kl0RUiQu3tEDED91JkZjz8ApNMFAUUUUBShr9pPZ6tJf2qGZJFUXdsPtuEGBLF8ZFXgoftgAeQKb6Sm1Cex1273Wt1cpO6yQNCA4HuKpjYFh28MCc+CGz54oGfQ7mGXSIpLbb2XUMm0bRg8/ZwMH4j45q9S/0Dpklt0nDFMoWT33ZF5CGSRn2ZHB27tvHHFMFBHhviv5T+qjDfFfyn9VSUUEeG+K/lP6qMN8V/Kf1VJRQR4b4r+U/qow3xX8p/VUlFBES27G5c/d/1V9w3xX8p/VSprFhGPpIsJQgErR3G5sclVVABn5bj/E030EeG+K/lP6qMN8V/Kf1VJRQR4b4r+U/qqMS5lKh03DyuOR+G7NedUMn8my9kAy7G7YPAL4O3JPzxXO9U6cisuk7JxEiah37Yd0YMsk7uvcBk+04YGTIJIIz6Cg6Vhviv5T+qjDfFfyn9VSUUEeG+K/lP6q+MWC5LKB8x/wBVS1j6701BeXMTXCmRYdxWJjmJmYY3MnhiBnGfGTQaYDY+0v5T+qvuG+K/lP6qVfo52i2u44ifZ47t0t/O0IFXcqH1QSFwMceR6U3UEeG+K/lP6qMN8V/Kf1VJRQR4b95fyn9VGG+K/lP6q5x1pcyXNjq9tIwaGI2oj90DazlWZSR5IO1s+m4D0rpdBHhviv5T+qjDfFfyn9VSUUEeG/eX8p/VXncd2Ny5+GP+qk36TbyHu2NtOC6TXG941RpC6RIW2hEBZsyGMYA8ZzxmvXScGlfy2fZrb2a6RC2ySF4ZCh4LBXA3LnjIzjjxxQOWG+K/lP6qMN8V/Kf1VJRQR4b4r+U/qqOaXYuWdFHxIx/i1WKQdJsra/vZry+EUimaSG1jmwUSKJthKq3G53UsTyfsjOBQPWG/eX8p/VRhviv5T+qqHTekCz0ZLdXZ1jyFLeQpYkL9yg7R8gK06AooooCiiigKKKKBY1j/AMf6f/6F1/8ADTPSrq/TNzN1Glyl92hEGEaCBWIVwu8Fmb3slAQcDFNVAUUUUEF9drDYvK5wkaM7H4KoyT/AUqdK6ZLdTx6jen3yu62tx9i3RxwT6tKV+0x8ZIAFMev6b7ToU9vu2d6J492M7d6kZxkZxnxkVhLoGorZBE1NVwu0N7GhIwMeN+KBsor4PFfaAqjrGmxXWnvbzDcjgblDspIBB8qQ2MgevPir1L2sdPSPrq3dtOIZxEYX3x9xHj3bgCodCGVuQwPqQc0FT6PkaG3ubMtuSzn7UJwAe0UR1U48ld+N3rTZWV03ovstiymQyySO0s0rDBeRvJ2jhQAAoUeFAHpWrQFQ3qubNxEyrIVIRmGVDY4JHqAfSpqKDk2s6Pf2fREiObRjJNE0sgMjPJK80Y3nIUYzgYGMKMCuoaaJRZL3zGZf2jECEzn0DEkcY8k1T6o0g3ejNCH2EvG+4jP9HIr4xkeduPxrVoCiiigoXupQx6pBDIcSzb+yNpOSi7m94DC+7zyRn0zWJ1kANZ0xlH1wu9qkYz22ifuD47doBPzC1p9R6J7VAhSRoZoX3wzKASjYKnKnhlKkgqfINVdG6bZNU9purhrm4CFEbYI44kJydkYJwzYG5iSSABwOKBhooooCuc/R30nZydPsZ7eKaYTzxuZlDlSszjau7OwY5wMcknya6NSledL3MerSzWF2tuLg7po3hEqGTAHcX3lKsQBkcg+TQfegI+z7ZaqzNFbXOyHcc7I2jRxHk8kIWIGecYHpTZWR0xoS2emmMO0ju7SSyvjdJI595jjgegA9AAOcZrXoCqeq6ctxadt2kUZBzFI0bcf1kIYfgauV5kcLGSTgAZJ+AFAiWGj/AOv4SGe6MVpHum33U0geWQe5GVdyMKgLn/zJ6Gn2lj6OwX6f9pYYe8ke4OfRXOIx+EQQfhTPQFFFFAo6zD7X1qtpKziCO275RHZO47SbRkoQSECk7fGXUnwKl6HZkmvLYu8iW1xsiZ2LMEeNZNhY5LbCxUEknGB6Vn61DNe9cdu2l9mNlGDJcKu6RjMMiEK31ZTCiQlgxzswByTZ6BDQXN1ZygNNE4lecce0CYEiQgkkP7pQjwNoxxgUDhRRRQZnU+pm16cuLgAExRO4B8EhSQD8s0oy9DyDQu+l3cnUQncExmba0mN2wx57YjJ93bt4XHn1d9VsEuNMlgkzslRkbHnDDBx8+aVYY9Wh0zslrMiNdvtbF92xR9swbcF8c437c/KgYum9U9r6fguMY70SuR8CRkj8DxWlSv8ARhCU+j6yB9YVb8G94f3EU0UFLWbJZtMeNmdVI5MbsjDBzwykEePTyMikj+UZh9GGnpHI6z3gt4BLkllMoy75POQgc5+PNP16cWbn+qf8K52kgXpXp4ngd23H4tbOB/EnFBa1fRxpdza3Nq82wzpDcpJO8iyRynZvIcth1cqQVx5YetdApT+k4/6q7fV7i3Vfv76H/AGmygKU9btsdfWDh5BvEwZO43bIWM4OzO3OW84+Hwpspa1pv9eNPH9S4P8ABU/50EFtb7PpLkw8hD2m9kaRmQMZAMqpO1eF9B8abKWYm/7S5B8LGM/xmk/5UzUBUVzAJLZkJIDKVJUlWAIxww5B+Y8VLRQc8s5LqP6Nrn2TuSzieeOLLF3x7Q0YO5zklE55P7NWbnSksOobD2Z5t08rRTK8zyd1O07l2DsRuVlB3DHkjxxU3T+sR2nQs1zJnbHPdMQPLH2mQBR82JCj5kVa6a0ad9R9uvyPaChWKBeUto25Kg/tSHA3P8sDigaqKKKBS61hxq+nSK8isbtYyqyMFZSjsQyA7W5UckelX9a6aF1qQeWecRKm1YYpGiXeTnuFo2DMccAE4HPHJqv1l/3/AE3+3D/ImrQ6o0T23SGh780Ged8D7W8Hg8cqc8j1+NBR+jy9ebpVGeQylXljErHJkWOVkVifUlVGT6nJpkpc+j+6Z+mEV0RGhZ4GEYwmYXKZUegO3OPnTHQFZ3UdlJPoE8MTBHljZFY5wpYYzxzxmtGlbp2WUdY38LzySoiwPGH2/V9wykqNqjj3VHOTx5oN/SrMQaXFCviKNUGPgqgf8KtUi9XdSTHT7+KDMMttJbKsikNuWZ0ycMuAcFlwc/H1FPVAUUVgdeGRekbmSKZ4XhieVWTbklEJCncCMEjn1+dBTvtHu4epJbqy7Di4RBNFOzJ78YIV1dVbypClSv7I5+FzpjRZYrie4uXR7m4K7+3ntoqDCxru5IGWO44yWPAqh1JfyCxsYknaF53HclG3csaRM7tl1KjkAZI/aq109px9r7q6lNdIAVKs0TJk/OJF5FAyUUUUHwjikX+b+pSaR7DNPD7OcpJc7ne4lhJPu7WXarsvuFtzY5IHitJZJU+kjtmeRoZLR5O0du1GV4lBXChuQWPJPk1Ugjn1O+ncXM9tbQytDELcqrSsnDyM7K3u78qqjH2cnOaBxghVIVRQAqgBQPAA4A/hXuszpuO4XRI1u2V51BDsnhsE4bwOSuCeMZzWnQUNbjnbTmW37Qkbj63dtwfP2ec/Clq36RuH6HWyuJohJCIxbzQowKGLbsZg5OWyvOMAgkcU0axbtJprqkrwsRxJHt3Lg543AjnGOR4NL+gQz3nRdk5upopGhR3kjCFnLLznejLjJz4oKw0O/u9UtmvzbLDbOJdluXYyzKMKx3qNiqTuC88+fiHWkvptbk9YXC+2TTW1uojbuLF787DcQDHGuAiFc/NvkRTpQFKGvaPfy9URXEMlqqQB1jEiyMWWRU3bgrAZBU4wfBGab6V9XaVOuLLbPIIpRKHh93YdkZIb7O7OSPXHAoIY9Hv/AOehu99qI2QQlNshYwrIzAg5AEmGwfIz6U3Uo3Cy3vU9zALiaCK1SMAQMFZ5JFLFixU8Ku0AeCd2c4xV7obUZZtC+vYPLFLLA7hdocxSFN+PAyACccZzQMFQX3c9kbs7O5j3e5nbn57ecfdU9RXMRa2ZQxQspAZcZUkeRkEZHnkUCInSV/8AzZktmltT9es8RCSYDd/vMH973lzwMAH4n1rchXVe/Hvaw2bl7m1JdxTPvbcvgNjOM5GaxLbXLiDoWRw5nufapLaFpccsbgxIW2gDAHJAHOK+azZXem2QvRfXFysRBuopQmx4ycO0aqoMZXO8DJ8Y58EOgUV8U5XI8V9oFbq3Sb24v4Gt3tkSCQTL3VdmMgV0IIUgbdr58g5FeZ9Mv4tXknt5IJO+iCSOdpAkciDG6PaG91s8occjO7k1J1K88uv21rHJJDE6ySTSxD3iEwFjDkEJuJJJ84XAxk1n6frb2cmpxyyPPHYxpMjOQZNrxsxiLAAEgpwTzhxk8UDH0zpHsmjJCXMjAs0khGC8jsWdsDxliTj0GBWpXObiw1CHpb+UDezNdJH35LchfZyoG5oQm3cMLlQwbOefXh+068WbT45U5SRFdfuYZH9xoLFKdpMydT6o6RmR0igKoDguRG5CgngEnjPzpspO6ehv16qnmmtYo4rjZki43tH20I8CMbtxx6jA+NAm393cJ0rO09lee0XNzBLK5WJYwRNEFiX64ttCqI1JGSTk4ycdbsLhpLNXaNomYco+Ny/I7SR/AmsrrWwkn0HtxLufvQNjIHupMjsckgcKpNbtAVgdfn/Ua+/ssv8Almt+l7rq2uJum5YLaJZGnR4yWk2BAykbvsndzjjj76CS96ftLmW2e4iSR4VPaDnIG4DPuE7W8A5IOMCsrW9Ois+p7K4t0WJp5/Z5ljAVZUaN2BYAYLIyAhvOCR4r7faZdyw2l0IYVu7RmxEZSUeN02Mvc2DaxGGB2kArg5BzViw025udbiub1EhWAN2LeOQyYdhtMjvtUE7SVVQONxOc0DTRRRQLT/7SF+IsW/vmX/lSr9HnTstx0kjyXt1F9ZMFjt3EYQiZ8k+6S7Fst73GCBjjneaG/wD59C4FtF2BH2CTce9s7gbuhRH52j7GfPrUCQX+n386W1qLy2mkaaMCZImhdzlkO/goWywI5GSMHig1ui9Qmkt54bhg8trO0JkAx3F2qyuQOASrDIHGQaYqwejtIlt7CRrhla4uJWml2fZVmAARc87VVVXn4E1vUEN4cWj/APlP+FLvS18tv9GdtM/2IrKORvuWIE/4Vsa88w0xuxEssh90K0nbGDwTu2nx8Mc0onQ72T6NRYPFHHIEigysu4NEu0O2dgwSoYbefI5oN7oOyaLpaIyf0soM83/qTEyN/Att+4CmCvgGBX2gKWtaP+u+nj+pcH+CoP8AjTLSZ1BBft1fBNBbRPFbrIoL3G0yd1U5x2zt2lSMc5+VBSn9ruOs7qTTjFEIkW3nkmBdZpVG9QqLggxByC5PO8Dadua2Po6kX+b5h2MksErxzh23EzZ3s+7A3B9+8HAGGxgYxVOGK9sNUuRDae1w3ErToyzJG0bsAGRxIRkZGQVzwfFa3SGkywWsr3BUz3MzTSBDlUJAUIpwCQqqoyfJzQb1FFV7+R1s2aJBJIB7qFtgY/Ddg4+/BoEnT9Ie76DkSJlSYXk8sTN9kSR3buucc4JGDj0Jqv1prN+/Rd0j2Ag+okEskk8bRhdpzsCEuzHwuQoBIJ8YOn0zYX8fTtxAyRW8hMzwSrIJMPK7uNymMDClgPXODwKint77ULaO2urUW8AKNcu0qOZthB7aLHnCswGS233cjHNA3aWhGmRBvIjUH78CrVFFBhdU6+bZY44Y+9czsVhizgHAyzs3oijBJ88gevCz1Loj230aag0r925nRpJ5AMAsQBtUeQiqAoHwGfWtbXrS8XrGO6t4I50W2aLa83a2s7qxIOxs8KB49atxLc3lnPBe2qQRSRFMpcd0ncMEf0a7cA5zzQaWrsv835icbeyx+WNp/wCFUegf/A1j/ZYv8sUq3Vnq0nTP8mmBBlew993VKGHGC/az3N5T3SvjOTn4dCs7ZYrRI0GFRQqj4BRgf3UE1I8WoXt5Jdy29ykEdtM8McZiVxI0QG4yMTuAZsgBdpAweaeKTOpdSkubqTTrFcORi5uPCW6OOcfvSlfsqPGQSRig86h1BcSdO2F5A6RLO8AljKbyRM6LhXyNu3c3ODnjxTrSj1ZZpB0/ZwxjCR3dmijzhVmQD7+BTdQFYXWesva6LviCmWSSOGLf9kPI4UFsc4GS2PXGK3apaxqENvprzzsFijG5mIzj7h6k+ABySQKBetbu6tep7e3uLgXKXSSbWMSxtHJGA3Gzgoyk8EEgge8c1njUr66s7u7t7mOKOCSVIYTEHWQQ5BMrk7hvYHATbtGD73ir/T1tPd66NQuI2hRYzHa2743qrkFpZP3XcBRsz7oGDzzUPUN897cS6bZqQv2Lu4xhIlYe8ifvylTjjhc8nPgGjRNQFzo0M4G0TRJIAfTeobH4Zq7UVpbrFapGg2oihVA9FAwB+AqWgUJ765u+qLm2t7gWyWixh2EayPJJIpb9vICBceBkknkYr1p2rXt10orQiFbnvNDIzZMa9uQo8ir5bhdwQkefJxgzdTa+8d57LZRCW9lXcM8RxL47srfuj0UZLYwK0endFFn0+lvG24opy759+RiWZzzn3nJOM8ZxQZvT2oXKdRS2V1IkzrCk6SpH28qzMpVl3MMgrwQeQaaKR+jjKvV92l7tN4Y0ZXjP1TW2WChFI3Jh924MSSTnJGKeKDI6t1oWXTU9yRu7SFgD4LeFB+RYgVhtdXlnf2huLlbhLqUQugiVBG7IzAxleSoK7SHySDnIptvJUS0Z5CojRSzFvAVeSTn0GM0n6O8mp61DeMhisoMtaq4w87sNvfZf2UCk7B5Od3jAoN/UNaCautttYPJBJKj4Gz3CAV85z7wPjGPWvnR9/JcdLW08uO5LErtgYGWGeB+NJg6jR+q7i4nS5jEEb20Efs0z597MkpZImUbiqqMMeFycZpj+jO/WXoi1CrIO3BEh3oyZIjXldwG5fgw4NA0Uq6xf3E3VYsreYW4SDvyyhFdzuYqqKH90eCWJB/ZAx5pqpf6n6gFtIkcURnu5siKJeMgeWdvCxrkZJ/D5BkDqeePpO/aQo1xZyPCrhcLK5CmI7M8FjIgKg+c48itGDTNTFwhe/gZQyl0W02llB5UMZjjI4ziq1t0QrdMm3uJXMks4ubiSJtm+XcGIBxkKMKoxg4VfBqj1P01DYaS99ZKYJrYd1trNidF5eOUEkPuXPvH3g2CDQPtQXtysVk8jfZjUu33KMn/CplORmhhkYPig56NbvY+m4dTknRo5TEz2oiG1YpnVQFk+2XUODknBwRitzW9RuJddFlZusTLGJZ52Tf21YkIiITguxDHLcBV8HIrL9pbV9QRYV26dBKHeY/8A5UkZyEjH/wCpXALP+0VwPBNVrCzu5utdT7FwtsolhDSCMSStiBdqgP7iqMk5wSSx8eSDT0z7WpmjuyJNjjtThVTuxlQeUVjhlbKngZwDitulfpzUblNelsbt1ldI1mimVdhkjJKneg90OrD9nghgcCmigWOptSnOuW1lbSLE8yvJJKVDlI48cIp90szMBk5AAJwar6TeXj3F5ZGdDPbmJo7gxDDRy5IDxqwG4bXUkFQcqcDxWr1Nr0dnAjFGlmkbtwxRjLyPjOB8FA5LHgD8AYOkNHlhSae5Km6unEku37KADakan1CKMZ9SWNBk3N1qMfUtrb+028plLPKFtSmyBMbmJ77cliqDjy2fSnelfpT6/W727Pgy+zRH/dwZBx98pkP4CmigKQumb6e0gnR9Ou3eS5mlZ4xDtffIdp96ZW+xtHI9KfaT5Oobyaa5azigaG1kaM91mDzPGAXC7RhAD7oJ3ZI9BQVeq7+4uNNtu3YXW4XEU7L9VlVimyVJ7uNzBcgDI5GSKdLOYvaqzIyFlBKNjcpPocEjI8cEil+76pLaFaS20e+W9KCBJDtClkLkuRnhFDE4zkjA85qTRNamOuSWd2sYmWMTI8ROySMsVJw3KlWwCMn7Sn1oGKlX6Q4JXsLYRQvOq3cTyxx7dxjTLftMFPvBeCaaqyeqNa9j0cyhO45ZY44843ySMFUZPgZOSfQA+aCtZdRSyXiIbC7jDHBeQRbV48nZMx+Xil/pHULi00lo5NOu2kaaaR3jEO1y8rMD70yt9kqOR6VsWOtXUWvw216kGbhHaJ4C+A0eCyMHH7pyGyM4PAqieodQuXkksLe3a3jdkDTysrzlDhjGFUqo3AqCx5xnigbNOuTLZK7RvEWGSj43L8jgkZ+4mrNZfTOtpe6Kk6KybshkYYZHUlWQj4hgRWpQI9lczWvU9/I1jczd+VCkkXawY0iVQPflU8NvPj1Pxq9d61eNbxzxWkyLHMVngcR914tn20w5XhiOM5OGqfV9Rv8A+UnS1tYmSNVYyTylBKTn3IwiNyMYJbHJHGOTTueszJo1m1pGHnvv6GORtqqAu52cgE7U8HHJJGPNBNoUUs/VMt68MkMYhWCFZcB2w5Z3KgnaCdoAJzwTgU00saNrtwNfNnexxLI0ZlhkhZjHIqnDLhxuVlypxzkH0xyz0C19I1nJN0dNHEjSM5jBRCAzJ3F3gZIHKbvWvsHUkpkRf5NvEBYLlhDtUE4yds5OB54FbepXLRafJIkbSsqkrGuNzkD7IzxzS9p2vXaa3DBewQx+0q5haGRnwyDcY3DIvO3JyMj3TQMOpgnTpAASdjYA8k4NZ/RkDR9H2aOpV0tolZWGCrCMAgg+CDxUPSerz3HtC3EccckE3aIiYsp+rR85ZQf28ePSt+gKSrqWaDruef2KedWt4oo3h7fuhWdnX6yRfJZTx8KdaKBT1WS4vtBlWO3mtpY2jeMTlV7hRg23McjABguw5P7XiqmpvdanCtsbSW1gZgbp52TLIpBMUYjdid5GC5wAueCSBTvRQFZnVCSN01dCEEymCQRged5Q7cZ9c4rTooEvRtblttDhhXS776qJUAHYx7qgee/n+7NfNUM1h1PJeR20txBdRoJ0gXdLHLHkK4TI3KUO045G0fIU60UCj0xHNc9Ry380D26GFYII5cCTZuLs7qCdpLEALnPu/wAW6iigTdfM0fXUFwLWa4ijtpEHa2ZSR3XJ+sdR9hccfGtW012WSOX/AEK5iKRllEvbHcb0RdkrDJ+ZFbtFBg9B6a1t0fbRSAiQRhpAfIkf3mz89zGt6iigKS+o9QWHfY6fEDeXO5iEGFh7n2p5W8L8RnljgAHNOlc66T6itrb2ppxOLia6laQi2nfIDlUAZIiCojC4APHPxNBa6mtlsNI00Q5kltZESCLBL3A7bRuo2jg7CX3H3QRzgGvXTV97T1/PLMj280VssUdvL9sxM25puMoyl9qe6zY2c4LYqPWNciXXrHUWWT2PtzxGQxMOy7MuHdSN6q2xl3YwMjOAansNRTUOt4Z7Xc9vbQSq8+0hJHlKYjUkDft2FiRkDI9TQO1U9Whha03XATtxHuEyY2oU535PA2+c+lXKTvpQkH8jQI6u0Ml3Es4RGf6pSXbKoCxB2BTgetB40SVtR6mjvgjLaW8bpbF1KtM8mN0oB5CbQFXIyck8eKz+kepLfTdGFjeydia3Z1G9W+uQuSsiEA79wIyBzuzwKZLDrC1lu0ijM25zhQ1tMi+P3niVR4+NUrrryCDUJ4blWjljfEMaq0j3CFQVaMBOSSSuBnBU5IoIPo0uRINQZUdEN87KsilWG6ONjlTyuSS2Dz73PNOlL3Q+mSQ6MWmXbPcSvcSrnO15DnZn12LtT/20w0GB1pqF1BorPZwd58HPvDKLj7aocdwj9zIz8aWelIoR1DpqQNvhj0yRo2IwTukiBYj0J5yPTkVt3HWK2+oXEV0jIyN/o4SN3M6FRjbgEF92VK+nHpzSza6fLpmnaXdSRtthieK7VFLGJJiH3YXJKxuADjPHjxQMfVSD+emkv+0JZ1/9rQMSP4qD+AptpCs9STU+vLeW33Pa2UcjGYAhHmlAQIpIG7am4kjgZ+6n2gKQ/apJfpMhW8TsCJJTZKDuE7EbXcuCMMsf/wBrbxuY7jgUz9TX8tvorywRGZ02kxjkldw3FQPJC5YD1xil241eK96ltJINzw2glmml7bgLmIoIxlQS53Fio5AXxyKDS6OP/wBQ1L+3H/IhplpI+j/V45NVvlUSgy3LTIXhkRWj7cS53OgGcg+754zjFO9AUUUUBRRRQFFFFAUUUUBRRRQFFFFAUUUUBRRRQFFFFAUUUUBRRRQFFFFAUUUUBRRRQFFFFAUUUUBRRRQFFFFAUUUUBRRRQFFFF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576388"/>
            <a:ext cx="4257675" cy="3295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data:image/jpeg;base64,/9j/4AAQSkZJRgABAQAAAQABAAD/2wCEAAkGBxQSBhUUExQWFhUWGCAaGBgXGCAdHBobHyAnJCYeIh0dHCggISImISIiITIiKC4tLi4uIB8zODMtNygtLisBCgoKBQUFDgUFDisZExkrKysrKysrKysrKysrKysrKysrKysrKysrKysrKysrKysrKysrKysrKysrKysrKysrK//AABEIAMUA/wMBIgACEQEDEQH/xAAbAAACAwEBAQAAAAAAAAAAAAAABgMEBQcCAf/EAEkQAAIBAwMDAQQHAwgHBwUAAAECAwAEEQUSIQYTMUEUIlFhByMycYGS0kJSkRUWM2J0obGzJCY3Y8HR4ic0NnJzgsMlQ0RTsv/EABQBAQAAAAAAAAAAAAAAAAAAAAD/xAAUEQEAAAAAAAAAAAAAAAAAAAAA/9oADAMBAAIRAxEAPwDuNFFFAUUUUBRRRQFFFFAUUUvdf6rLa9KSzQECRWjCll3Ab5VUnGRnhjQMNFJ81/fWNxG11JDc2ruqPJHGYZIS52qxXeysm4gHkEZzyAalur+6uuppba1kWCK2Ve9KY97tK43CNA3ugBCGZjk8gYHJoGuik2DquSDQb1roK89i5Q9sFRNuVWiIUklS4dVIycNnHoKge41Gzktp7q4SZJpUinhWJVWEynapjcHcQrkA785GTxQPNFKIvbu91u4S2mS3gtm7W/tiR5JtoZvtEBUXcox5JzyKvdNa682jStOFWa2kkim2Z27o+dy55AZSrAHxuoGCikDQOsZ5foqe9kC+0qsowFwO6HKoNufjtGKkuuoLmTpbS5Y5BFJdyxJKwQNjfGxbCtkD3lFA90UqJeXdr1FbwzzJcQ3JdFftiOSORULjO07WUqrDwCDioYr28vtWuRbTJbW9vIYVbtdx5ZVA3khiAEUnbgckhuR4oHGiufXvWF2OnIHSOL2r24Wkyc7GcMye6TyqsQrZ5wCfPmm7Q7W5jib2m4WZmORsiEap8gNzE/eTQadFFFAVmdRa0lnpbTOGblVVEGWd2O1UUfEk1p1l67ocd2IO4XHYnSdNpAy8ecA5ByvOcfIUGZpXU8x1iO3vLQ2skys0JEqyq+wZZCVA2uAc45BAODxUWtdWyrrT2tlZteTRKrTfWpEkYcEqpZs5YgZ248HOfOKr3S3/ANIEHYO6HT+400g5QzyLsEQb1ZVLM2M44B54qf6Oxu9vlPLSahOM/wBWMhFH4Bf7zQXtH6pF1osksUEpmicxyWx2rIsgIyuWYL4OQ2cEfA5AtdP69HddOR3eO1G6F/fIG1Rnlj4HAzmsXQo+39JeoqPEsNvKR6bgHTOPmFH8KzdB1ZLT6HLeRxuJtwkcYGTLI+QsagZJLE+g8ZPgGgapOoo/5YtYUBcXUbyJIpBTagBznPOdwxj41s0haLpjW+saRA/24bGZXwc+8OwCM/AHIp9oCiiigKKKKAooooCiiigKVPpUH/Z9dkeVQMPvVgf+FNdYHX1hJcdG3UMK75JIiqqCBkn5kgUHn6Q1B6Evs+PZpf4hDj++l7QrG7l1rUGhu1g/0oblMCyEnsRc5LjHHGPl860NRiutRC272z2truVp2mdDJKqnPaVYnYAMQAzMR7pIAOa9ahbXNn1VJdQQNcQXKqJ4kZRIkiDCyKHYKwK4UrkHgH0oMLW9KMFvcmW7S4mmurFplCKhRVmRQSgYnDADk/Cn/WEga1AudmzeuO4QBv3DbyT53Yx88UpxdOT3tnfy3CezyXYRIUJDNEsOTG7FeNxkJcqCcDaM5qWV7u+ubaGazeBYpUmuJGdCjGL3lWLaxZg0gU5YDCg55NBn9Jaddut20F6sK+3XOUNurkHut+0XHnj0o1aH2PorVQbpbieUsX2KEKSTRpEqlVY4J90jxnNaTRXNh1FcSRWz3NrdMJSsRQSRT7Qre67KGVwoOQcgg8eM5cug3ctuHkiCveajFNOgIPZt4gu1WIOGb6tckcZY/CgpLDsu3sF8Nq8Rx/uxClwf4mM/mrzcGX+a2nxwlBKmqvEvcBKDtvPjcFIOAqjwaYW6flP0qi52/wCjC337sj/vHMeMZ3Z7R84x86yptLu4r3ItZJY49UkulCNGCY3ibkb5FH9I7cHFBbJuoOqLebUxFIhbswPblljhll93LxsCxL/YD7yFzjaNxNR9IadePZTtDerCpu7nKG2VyD33z7xcZz58Vo6il3qFxDGbVra3SZJpXmeMu/bbcERInfywXLMRgZxmvCx3Wna7cGK2e5tLlzMBCUEkMxADgq7qGVyN+QeDuyOc0GPqGmi3tY1N0txK2sQSSlVC7HcqNhUMccDdz8a6bXOJun7trKGV4R35tUhupo1ZT2YkwAC2QGKoi5xnLE44ro9AUUUUBSr9Ic0h0+C2icxm8uEgZ1OGSMhmcqceSqFR99NVZXUXTltfWqx3UfcRH3qNzLhgCM5RgfBPFBZ0rTIrXT0hgjWONBhVXx/zJPkk8k8mlf6P5e3qupWjkdyO8eZR/up8Op+fO4E/dVu1+jzT476OVIGEkTBkPelO0j1wZCD+Iq5r3SNreXayyowlVSgkjkeN9h/ZJRhkfI5xk48mgxelrj2jrnVJ1wY4xFbKw5DNGrM4/BmAqv0p0xb3vQWmmdWLQxAxsjsjKWGDhkIPOB6+gpiXpCzHT4s1h224Odiu6nOc5Lqwcn5k81J050taWCOLWERCTBbDMc4zj7TH4mgULvo21HXtrGe8y+zzP79zMx3K8WOTJkDk5Hg8ZBwK6RVOXTI21ZLgg9yNGjU5ONrkEjHjyoq5QFFFVNWvhBpUszAkRRtIQPJCqTj+6gt0UgWus6hFaWV1cS27xXUkSPAkRUxCfhSsncO4qSuQR43Y9DT/AEBRRRQFFKnX3Uslitn2wp713HFJuBOIjncRgjB8c0dQ9SyQda2FqgUx3Hc7xIJKgL7mCDgZYMOQc44oGuiiigKK+N9niku1m1I9UtbNd25CQxzFhakFg7upUf6QcfY+1z58cUDrRRRQFFFLum6rL/O2+hlI7USQyRcYIVw4bJ9feQ0DFRSL0J1jLc9ET3d0FV4d5IUYGwRrIp8nyjA0y9K3c03TlvLcBRLJGruFBUAsM4wSSMAgefOaDVooooCikq+m1Fep47dbq3CyxyyqTaklRGyAKfrxu4ce9x48c8OiA7Bnk+tB9ooooCisLrPUJoND3wFVkMsUYLruUdyVUJ25Gcbs+R4r1pdpfLegz3MEseDlUtzG2fQ7jM38MUG3RRRQFFFJ097fXPUN1FaywwR2pRMyRGRpZGQOc++uxQGUcZPmgcaKx+kNZN50zBckBWkQFgvgMODj5ZBxWxQFeJog8LKwyrAgg+oPBFe6oa9ZvNoc8UbbHkidEfJG1mUgHI54JzQKelu2n3MFjeKstsXCWNyQDhh9iGQEYWRRwjj7QA8HNPdc5nubm70y0s/YbiJ0lgaeSbHbjWFlZisgY9wkrgY85ycV0agKKKKDmn0qfW3bxqebfTri5+5t0ew/f7j4+41Hq1x3dfmux9mG50+FT/VLhn/uuAPwpjtdKkm6r1F5kxE8MVvET+0m1mc/dufH4UtaX03dj6I5o5Iz7bI3d2cZ7kbKE9cfZiQ+aDqNFeYmzGDgjIzg+R8q9UBS1b/7R5/7DB/mzUy0vW1pIOvZpSh7TWsSK/oWWSQkfHgOKBhooooCud9d3Zt9Xu5Fzul0twuP345Nq/jmcV0Skfr/AEGa56h04xAmNZCLjjjth45efvaID8aDB1S17Fvfaehx7R7FEmP3ZVEDY+5IWNdVVQFAHAHApI1zQJZPpSsrgK3YSJjIf2d6BxHn5/WsR+NPFAUUUUC5f/7QLT+y3P8A/cFMdL95aSHrq3lCExLbTIz+gZ3jIHx5CGmCgKKKKBW+ksMelCEIV+/b7SRkBvaI8EjIyM+laeiWt2kje1XEcwIG0Rw9raec5zI2c8fDxVXri0kl0RUiQu3tEDED91JkZjz8ApNMFAUUUUBShr9pPZ6tJf2qGZJFUXdsPtuEGBLF8ZFXgoftgAeQKb6Sm1Cex1273Wt1cpO6yQNCA4HuKpjYFh28MCc+CGz54oGfQ7mGXSIpLbb2XUMm0bRg8/ZwMH4j45q9S/0Dpklt0nDFMoWT33ZF5CGSRn2ZHB27tvHHFMFBHhviv5T+qjDfFfyn9VSUUEeG+K/lP6qMN8V/Kf1VJRQR4b4r+U/qow3xX8p/VUlFBES27G5c/d/1V9w3xX8p/VSprFhGPpIsJQgErR3G5sclVVABn5bj/E030EeG+K/lP6qMN8V/Kf1VJRQR4b4r+U/qqMS5lKh03DyuOR+G7NedUMn8my9kAy7G7YPAL4O3JPzxXO9U6cisuk7JxEiah37Yd0YMsk7uvcBk+04YGTIJIIz6Cg6Vhviv5T+qjDfFfyn9VSUUEeG+K/lP6q+MWC5LKB8x/wBVS1j6701BeXMTXCmRYdxWJjmJmYY3MnhiBnGfGTQaYDY+0v5T+qvuG+K/lP6qVfo52i2u44ifZ47t0t/O0IFXcqH1QSFwMceR6U3UEeG+K/lP6qMN8V/Kf1VJRQR4b95fyn9VGG+K/lP6q5x1pcyXNjq9tIwaGI2oj90DazlWZSR5IO1s+m4D0rpdBHhviv5T+qjDfFfyn9VSUUEeG/eX8p/VXncd2Ny5+GP+qk36TbyHu2NtOC6TXG941RpC6RIW2hEBZsyGMYA8ZzxmvXScGlfy2fZrb2a6RC2ySF4ZCh4LBXA3LnjIzjjxxQOWG+K/lP6qMN8V/Kf1VJRQR4b4r+U/qqOaXYuWdFHxIx/i1WKQdJsra/vZry+EUimaSG1jmwUSKJthKq3G53UsTyfsjOBQPWG/eX8p/VRhviv5T+qqHTekCz0ZLdXZ1jyFLeQpYkL9yg7R8gK06AooooCiiigKKKKBY1j/AMf6f/6F1/8ADTPSrq/TNzN1Glyl92hEGEaCBWIVwu8Fmb3slAQcDFNVAUUUUEF9drDYvK5wkaM7H4KoyT/AUqdK6ZLdTx6jen3yu62tx9i3RxwT6tKV+0x8ZIAFMev6b7ToU9vu2d6J492M7d6kZxkZxnxkVhLoGorZBE1NVwu0N7GhIwMeN+KBsor4PFfaAqjrGmxXWnvbzDcjgblDspIBB8qQ2MgevPir1L2sdPSPrq3dtOIZxEYX3x9xHj3bgCodCGVuQwPqQc0FT6PkaG3ubMtuSzn7UJwAe0UR1U48ld+N3rTZWV03ovstiymQyySO0s0rDBeRvJ2jhQAAoUeFAHpWrQFQ3qubNxEyrIVIRmGVDY4JHqAfSpqKDk2s6Pf2fREiObRjJNE0sgMjPJK80Y3nIUYzgYGMKMCuoaaJRZL3zGZf2jECEzn0DEkcY8k1T6o0g3ejNCH2EvG+4jP9HIr4xkeduPxrVoCiiigoXupQx6pBDIcSzb+yNpOSi7m94DC+7zyRn0zWJ1kANZ0xlH1wu9qkYz22ifuD47doBPzC1p9R6J7VAhSRoZoX3wzKASjYKnKnhlKkgqfINVdG6bZNU9purhrm4CFEbYI44kJydkYJwzYG5iSSABwOKBhooooCuc/R30nZydPsZ7eKaYTzxuZlDlSszjau7OwY5wMcknya6NSledL3MerSzWF2tuLg7po3hEqGTAHcX3lKsQBkcg+TQfegI+z7ZaqzNFbXOyHcc7I2jRxHk8kIWIGecYHpTZWR0xoS2emmMO0ju7SSyvjdJI595jjgegA9AAOcZrXoCqeq6ctxadt2kUZBzFI0bcf1kIYfgauV5kcLGSTgAZJ+AFAiWGj/AOv4SGe6MVpHum33U0geWQe5GVdyMKgLn/zJ6Gn2lj6OwX6f9pYYe8ke4OfRXOIx+EQQfhTPQFFFFAo6zD7X1qtpKziCO275RHZO47SbRkoQSECk7fGXUnwKl6HZkmvLYu8iW1xsiZ2LMEeNZNhY5LbCxUEknGB6Vn61DNe9cdu2l9mNlGDJcKu6RjMMiEK31ZTCiQlgxzswByTZ6BDQXN1ZygNNE4lecce0CYEiQgkkP7pQjwNoxxgUDhRRRQZnU+pm16cuLgAExRO4B8EhSQD8s0oy9DyDQu+l3cnUQncExmba0mN2wx57YjJ93bt4XHn1d9VsEuNMlgkzslRkbHnDDBx8+aVYY9Wh0zslrMiNdvtbF92xR9swbcF8c437c/KgYum9U9r6fguMY70SuR8CRkj8DxWlSv8ARhCU+j6yB9YVb8G94f3EU0UFLWbJZtMeNmdVI5MbsjDBzwykEePTyMikj+UZh9GGnpHI6z3gt4BLkllMoy75POQgc5+PNP16cWbn+qf8K52kgXpXp4ngd23H4tbOB/EnFBa1fRxpdza3Nq82wzpDcpJO8iyRynZvIcth1cqQVx5YetdApT+k4/6q7fV7i3Vfv76H/AGmygKU9btsdfWDh5BvEwZO43bIWM4OzO3OW84+Hwpspa1pv9eNPH9S4P8ABU/50EFtb7PpLkw8hD2m9kaRmQMZAMqpO1eF9B8abKWYm/7S5B8LGM/xmk/5UzUBUVzAJLZkJIDKVJUlWAIxww5B+Y8VLRQc8s5LqP6Nrn2TuSzieeOLLF3x7Q0YO5zklE55P7NWbnSksOobD2Z5t08rRTK8zyd1O07l2DsRuVlB3DHkjxxU3T+sR2nQs1zJnbHPdMQPLH2mQBR82JCj5kVa6a0ad9R9uvyPaChWKBeUto25Kg/tSHA3P8sDigaqKKKBS61hxq+nSK8isbtYyqyMFZSjsQyA7W5UckelX9a6aF1qQeWecRKm1YYpGiXeTnuFo2DMccAE4HPHJqv1l/3/AE3+3D/ImrQ6o0T23SGh780Ged8D7W8Hg8cqc8j1+NBR+jy9ebpVGeQylXljErHJkWOVkVifUlVGT6nJpkpc+j+6Z+mEV0RGhZ4GEYwmYXKZUegO3OPnTHQFZ3UdlJPoE8MTBHljZFY5wpYYzxzxmtGlbp2WUdY38LzySoiwPGH2/V9wykqNqjj3VHOTx5oN/SrMQaXFCviKNUGPgqgf8KtUi9XdSTHT7+KDMMttJbKsikNuWZ0ycMuAcFlwc/H1FPVAUUVgdeGRekbmSKZ4XhieVWTbklEJCncCMEjn1+dBTvtHu4epJbqy7Di4RBNFOzJ78YIV1dVbypClSv7I5+FzpjRZYrie4uXR7m4K7+3ntoqDCxru5IGWO44yWPAqh1JfyCxsYknaF53HclG3csaRM7tl1KjkAZI/aq109px9r7q6lNdIAVKs0TJk/OJF5FAyUUUUHwjikX+b+pSaR7DNPD7OcpJc7ne4lhJPu7WXarsvuFtzY5IHitJZJU+kjtmeRoZLR5O0du1GV4lBXChuQWPJPk1Ugjn1O+ncXM9tbQytDELcqrSsnDyM7K3u78qqjH2cnOaBxghVIVRQAqgBQPAA4A/hXuszpuO4XRI1u2V51BDsnhsE4bwOSuCeMZzWnQUNbjnbTmW37Qkbj63dtwfP2ec/Clq36RuH6HWyuJohJCIxbzQowKGLbsZg5OWyvOMAgkcU0axbtJprqkrwsRxJHt3Lg543AjnGOR4NL+gQz3nRdk5upopGhR3kjCFnLLznejLjJz4oKw0O/u9UtmvzbLDbOJdluXYyzKMKx3qNiqTuC88+fiHWkvptbk9YXC+2TTW1uojbuLF787DcQDHGuAiFc/NvkRTpQFKGvaPfy9URXEMlqqQB1jEiyMWWRU3bgrAZBU4wfBGab6V9XaVOuLLbPIIpRKHh93YdkZIb7O7OSPXHAoIY9Hv/AOehu99qI2QQlNshYwrIzAg5AEmGwfIz6U3Uo3Cy3vU9zALiaCK1SMAQMFZ5JFLFixU8Ku0AeCd2c4xV7obUZZtC+vYPLFLLA7hdocxSFN+PAyACccZzQMFQX3c9kbs7O5j3e5nbn57ecfdU9RXMRa2ZQxQspAZcZUkeRkEZHnkUCInSV/8AzZktmltT9es8RCSYDd/vMH973lzwMAH4n1rchXVe/Hvaw2bl7m1JdxTPvbcvgNjOM5GaxLbXLiDoWRw5nufapLaFpccsbgxIW2gDAHJAHOK+azZXem2QvRfXFysRBuopQmx4ycO0aqoMZXO8DJ8Y58EOgUV8U5XI8V9oFbq3Sb24v4Gt3tkSCQTL3VdmMgV0IIUgbdr58g5FeZ9Mv4tXknt5IJO+iCSOdpAkciDG6PaG91s8occjO7k1J1K88uv21rHJJDE6ySTSxD3iEwFjDkEJuJJJ84XAxk1n6frb2cmpxyyPPHYxpMjOQZNrxsxiLAAEgpwTzhxk8UDH0zpHsmjJCXMjAs0khGC8jsWdsDxliTj0GBWpXObiw1CHpb+UDezNdJH35LchfZyoG5oQm3cMLlQwbOefXh+068WbT45U5SRFdfuYZH9xoLFKdpMydT6o6RmR0igKoDguRG5CgngEnjPzpspO6ehv16qnmmtYo4rjZki43tH20I8CMbtxx6jA+NAm393cJ0rO09lee0XNzBLK5WJYwRNEFiX64ttCqI1JGSTk4ycdbsLhpLNXaNomYco+Ny/I7SR/AmsrrWwkn0HtxLufvQNjIHupMjsckgcKpNbtAVgdfn/Ua+/ssv8Almt+l7rq2uJum5YLaJZGnR4yWk2BAykbvsndzjjj76CS96ftLmW2e4iSR4VPaDnIG4DPuE7W8A5IOMCsrW9Ois+p7K4t0WJp5/Z5ljAVZUaN2BYAYLIyAhvOCR4r7faZdyw2l0IYVu7RmxEZSUeN02Mvc2DaxGGB2kArg5BzViw025udbiub1EhWAN2LeOQyYdhtMjvtUE7SVVQONxOc0DTRRRQLT/7SF+IsW/vmX/lSr9HnTstx0kjyXt1F9ZMFjt3EYQiZ8k+6S7Fst73GCBjjneaG/wD59C4FtF2BH2CTce9s7gbuhRH52j7GfPrUCQX+n386W1qLy2mkaaMCZImhdzlkO/goWywI5GSMHig1ui9Qmkt54bhg8trO0JkAx3F2qyuQOASrDIHGQaYqwejtIlt7CRrhla4uJWml2fZVmAARc87VVVXn4E1vUEN4cWj/APlP+FLvS18tv9GdtM/2IrKORvuWIE/4Vsa88w0xuxEssh90K0nbGDwTu2nx8Mc0onQ72T6NRYPFHHIEigysu4NEu0O2dgwSoYbefI5oN7oOyaLpaIyf0soM83/qTEyN/Att+4CmCvgGBX2gKWtaP+u+nj+pcH+CoP8AjTLSZ1BBft1fBNBbRPFbrIoL3G0yd1U5x2zt2lSMc5+VBSn9ruOs7qTTjFEIkW3nkmBdZpVG9QqLggxByC5PO8Dadua2Po6kX+b5h2MksErxzh23EzZ3s+7A3B9+8HAGGxgYxVOGK9sNUuRDae1w3ErToyzJG0bsAGRxIRkZGQVzwfFa3SGkywWsr3BUz3MzTSBDlUJAUIpwCQqqoyfJzQb1FFV7+R1s2aJBJIB7qFtgY/Ddg4+/BoEnT9Ie76DkSJlSYXk8sTN9kSR3buucc4JGDj0Jqv1prN+/Rd0j2Ag+okEskk8bRhdpzsCEuzHwuQoBIJ8YOn0zYX8fTtxAyRW8hMzwSrIJMPK7uNymMDClgPXODwKint77ULaO2urUW8AKNcu0qOZthB7aLHnCswGS233cjHNA3aWhGmRBvIjUH78CrVFFBhdU6+bZY44Y+9czsVhizgHAyzs3oijBJ88gevCz1Loj230aag0r925nRpJ5AMAsQBtUeQiqAoHwGfWtbXrS8XrGO6t4I50W2aLa83a2s7qxIOxs8KB49atxLc3lnPBe2qQRSRFMpcd0ncMEf0a7cA5zzQaWrsv835icbeyx+WNp/wCFUegf/A1j/ZYv8sUq3Vnq0nTP8mmBBlew993VKGHGC/az3N5T3SvjOTn4dCs7ZYrRI0GFRQqj4BRgf3UE1I8WoXt5Jdy29ykEdtM8McZiVxI0QG4yMTuAZsgBdpAweaeKTOpdSkubqTTrFcORi5uPCW6OOcfvSlfsqPGQSRig86h1BcSdO2F5A6RLO8AljKbyRM6LhXyNu3c3ODnjxTrSj1ZZpB0/ZwxjCR3dmijzhVmQD7+BTdQFYXWesva6LviCmWSSOGLf9kPI4UFsc4GS2PXGK3apaxqENvprzzsFijG5mIzj7h6k+ABySQKBetbu6tep7e3uLgXKXSSbWMSxtHJGA3Gzgoyk8EEgge8c1njUr66s7u7t7mOKOCSVIYTEHWQQ5BMrk7hvYHATbtGD73ir/T1tPd66NQuI2hRYzHa2743qrkFpZP3XcBRsz7oGDzzUPUN897cS6bZqQv2Lu4xhIlYe8ifvylTjjhc8nPgGjRNQFzo0M4G0TRJIAfTeobH4Zq7UVpbrFapGg2oihVA9FAwB+AqWgUJ765u+qLm2t7gWyWixh2EayPJJIpb9vICBceBkknkYr1p2rXt10orQiFbnvNDIzZMa9uQo8ir5bhdwQkefJxgzdTa+8d57LZRCW9lXcM8RxL47srfuj0UZLYwK0endFFn0+lvG24opy759+RiWZzzn3nJOM8ZxQZvT2oXKdRS2V1IkzrCk6SpH28qzMpVl3MMgrwQeQaaKR+jjKvV92l7tN4Y0ZXjP1TW2WChFI3Jh924MSSTnJGKeKDI6t1oWXTU9yRu7SFgD4LeFB+RYgVhtdXlnf2huLlbhLqUQugiVBG7IzAxleSoK7SHySDnIptvJUS0Z5CojRSzFvAVeSTn0GM0n6O8mp61DeMhisoMtaq4w87sNvfZf2UCk7B5Od3jAoN/UNaCautttYPJBJKj4Gz3CAV85z7wPjGPWvnR9/JcdLW08uO5LErtgYGWGeB+NJg6jR+q7i4nS5jEEb20Efs0z597MkpZImUbiqqMMeFycZpj+jO/WXoi1CrIO3BEh3oyZIjXldwG5fgw4NA0Uq6xf3E3VYsreYW4SDvyyhFdzuYqqKH90eCWJB/ZAx5pqpf6n6gFtIkcURnu5siKJeMgeWdvCxrkZJ/D5BkDqeePpO/aQo1xZyPCrhcLK5CmI7M8FjIgKg+c48itGDTNTFwhe/gZQyl0W02llB5UMZjjI4ziq1t0QrdMm3uJXMks4ubiSJtm+XcGIBxkKMKoxg4VfBqj1P01DYaS99ZKYJrYd1trNidF5eOUEkPuXPvH3g2CDQPtQXtysVk8jfZjUu33KMn/CplORmhhkYPig56NbvY+m4dTknRo5TEz2oiG1YpnVQFk+2XUODknBwRitzW9RuJddFlZusTLGJZ52Tf21YkIiITguxDHLcBV8HIrL9pbV9QRYV26dBKHeY/8A5UkZyEjH/wCpXALP+0VwPBNVrCzu5utdT7FwtsolhDSCMSStiBdqgP7iqMk5wSSx8eSDT0z7WpmjuyJNjjtThVTuxlQeUVjhlbKngZwDitulfpzUblNelsbt1ldI1mimVdhkjJKneg90OrD9nghgcCmigWOptSnOuW1lbSLE8yvJJKVDlI48cIp90szMBk5AAJwar6TeXj3F5ZGdDPbmJo7gxDDRy5IDxqwG4bXUkFQcqcDxWr1Nr0dnAjFGlmkbtwxRjLyPjOB8FA5LHgD8AYOkNHlhSae5Km6unEku37KADakan1CKMZ9SWNBk3N1qMfUtrb+028plLPKFtSmyBMbmJ77cliqDjy2fSnelfpT6/W727Pgy+zRH/dwZBx98pkP4CmigKQumb6e0gnR9Ou3eS5mlZ4xDtffIdp96ZW+xtHI9KfaT5Oobyaa5azigaG1kaM91mDzPGAXC7RhAD7oJ3ZI9BQVeq7+4uNNtu3YXW4XEU7L9VlVimyVJ7uNzBcgDI5GSKdLOYvaqzIyFlBKNjcpPocEjI8cEil+76pLaFaS20e+W9KCBJDtClkLkuRnhFDE4zkjA85qTRNamOuSWd2sYmWMTI8ROySMsVJw3KlWwCMn7Sn1oGKlX6Q4JXsLYRQvOq3cTyxx7dxjTLftMFPvBeCaaqyeqNa9j0cyhO45ZY44843ySMFUZPgZOSfQA+aCtZdRSyXiIbC7jDHBeQRbV48nZMx+Xil/pHULi00lo5NOu2kaaaR3jEO1y8rMD70yt9kqOR6VsWOtXUWvw216kGbhHaJ4C+A0eCyMHH7pyGyM4PAqieodQuXkksLe3a3jdkDTysrzlDhjGFUqo3AqCx5xnigbNOuTLZK7RvEWGSj43L8jgkZ+4mrNZfTOtpe6Kk6KybshkYYZHUlWQj4hgRWpQI9lczWvU9/I1jczd+VCkkXawY0iVQPflU8NvPj1Pxq9d61eNbxzxWkyLHMVngcR914tn20w5XhiOM5OGqfV9Rv8A+UnS1tYmSNVYyTylBKTn3IwiNyMYJbHJHGOTTueszJo1m1pGHnvv6GORtqqAu52cgE7U8HHJJGPNBNoUUs/VMt68MkMYhWCFZcB2w5Z3KgnaCdoAJzwTgU00saNrtwNfNnexxLI0ZlhkhZjHIqnDLhxuVlypxzkH0xyz0C19I1nJN0dNHEjSM5jBRCAzJ3F3gZIHKbvWvsHUkpkRf5NvEBYLlhDtUE4yds5OB54FbepXLRafJIkbSsqkrGuNzkD7IzxzS9p2vXaa3DBewQx+0q5haGRnwyDcY3DIvO3JyMj3TQMOpgnTpAASdjYA8k4NZ/RkDR9H2aOpV0tolZWGCrCMAgg+CDxUPSerz3HtC3EccckE3aIiYsp+rR85ZQf28ePSt+gKSrqWaDruef2KedWt4oo3h7fuhWdnX6yRfJZTx8KdaKBT1WS4vtBlWO3mtpY2jeMTlV7hRg23McjABguw5P7XiqmpvdanCtsbSW1gZgbp52TLIpBMUYjdid5GC5wAueCSBTvRQFZnVCSN01dCEEymCQRged5Q7cZ9c4rTooEvRtblttDhhXS776qJUAHYx7qgee/n+7NfNUM1h1PJeR20txBdRoJ0gXdLHLHkK4TI3KUO045G0fIU60UCj0xHNc9Ry380D26GFYII5cCTZuLs7qCdpLEALnPu/wAW6iigTdfM0fXUFwLWa4ijtpEHa2ZSR3XJ+sdR9hccfGtW012WSOX/AEK5iKRllEvbHcb0RdkrDJ+ZFbtFBg9B6a1t0fbRSAiQRhpAfIkf3mz89zGt6iigKS+o9QWHfY6fEDeXO5iEGFh7n2p5W8L8RnljgAHNOlc66T6itrb2ppxOLia6laQi2nfIDlUAZIiCojC4APHPxNBa6mtlsNI00Q5kltZESCLBL3A7bRuo2jg7CX3H3QRzgGvXTV97T1/PLMj280VssUdvL9sxM25puMoyl9qe6zY2c4LYqPWNciXXrHUWWT2PtzxGQxMOy7MuHdSN6q2xl3YwMjOAansNRTUOt4Z7Xc9vbQSq8+0hJHlKYjUkDft2FiRkDI9TQO1U9Whha03XATtxHuEyY2oU535PA2+c+lXKTvpQkH8jQI6u0Ml3Es4RGf6pSXbKoCxB2BTgetB40SVtR6mjvgjLaW8bpbF1KtM8mN0oB5CbQFXIyck8eKz+kepLfTdGFjeydia3Z1G9W+uQuSsiEA79wIyBzuzwKZLDrC1lu0ijM25zhQ1tMi+P3niVR4+NUrrryCDUJ4blWjljfEMaq0j3CFQVaMBOSSSuBnBU5IoIPo0uRINQZUdEN87KsilWG6ONjlTyuSS2Dz73PNOlL3Q+mSQ6MWmXbPcSvcSrnO15DnZn12LtT/20w0GB1pqF1BorPZwd58HPvDKLj7aocdwj9zIz8aWelIoR1DpqQNvhj0yRo2IwTukiBYj0J5yPTkVt3HWK2+oXEV0jIyN/o4SN3M6FRjbgEF92VK+nHpzSza6fLpmnaXdSRtthieK7VFLGJJiH3YXJKxuADjPHjxQMfVSD+emkv+0JZ1/9rQMSP4qD+AptpCs9STU+vLeW33Pa2UcjGYAhHmlAQIpIG7am4kjgZ+6n2gKQ/apJfpMhW8TsCJJTZKDuE7EbXcuCMMsf/wBrbxuY7jgUz9TX8tvorywRGZ02kxjkldw3FQPJC5YD1xil241eK96ltJINzw2glmml7bgLmIoIxlQS53Fio5AXxyKDS6OP/wBQ1L+3H/IhplpI+j/V45NVvlUSgy3LTIXhkRWj7cS53OgGcg+754zjFO9AUUUUBRRRQFFFFAUUUUBRRRQFFFFAUUUUBRRRQFFFFAUUUUBRRRQFFFFAUUUUBRRRQFFFFAUUUUBRRRQFFFFAUUUUBRRRQFFFF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576388"/>
            <a:ext cx="4257675" cy="3295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data:image/jpeg;base64,/9j/4AAQSkZJRgABAQAAAQABAAD/2wCEAAkGBxQSBhUUExQWFhUWGCAaGBgXGCAdHBobHyAnJCYeIh0dHCggISImISIiITIiKC4tLi4uIB8zODMtNygtLisBCgoKBQUFDgUFDisZExkrKysrKysrKysrKysrKysrKysrKysrKysrKysrKysrKysrKysrKysrKysrKysrKysrK//AABEIAMUA/wMBIgACEQEDEQH/xAAbAAACAwEBAQAAAAAAAAAAAAAABgMEBQcCAf/EAEkQAAIBAwMDAQQHAwgHBwUAAAECAwAEEQUSIQYTMUEUIlFhByMycYGS0kJSkRUWM2J0obGzJCY3Y8HR4ic0NnJzgsMlQ0RTsv/EABQBAQAAAAAAAAAAAAAAAAAAAAD/xAAUEQEAAAAAAAAAAAAAAAAAAAAA/9oADAMBAAIRAxEAPwDuNFFFAUUUUBRRRQFFFFAUUUvdf6rLa9KSzQECRWjCll3Ab5VUnGRnhjQMNFJ81/fWNxG11JDc2ruqPJHGYZIS52qxXeysm4gHkEZzyAalur+6uuppba1kWCK2Ve9KY97tK43CNA3ugBCGZjk8gYHJoGuik2DquSDQb1roK89i5Q9sFRNuVWiIUklS4dVIycNnHoKge41Gzktp7q4SZJpUinhWJVWEynapjcHcQrkA785GTxQPNFKIvbu91u4S2mS3gtm7W/tiR5JtoZvtEBUXcox5JzyKvdNa682jStOFWa2kkim2Z27o+dy55AZSrAHxuoGCikDQOsZ5foqe9kC+0qsowFwO6HKoNufjtGKkuuoLmTpbS5Y5BFJdyxJKwQNjfGxbCtkD3lFA90UqJeXdr1FbwzzJcQ3JdFftiOSORULjO07WUqrDwCDioYr28vtWuRbTJbW9vIYVbtdx5ZVA3khiAEUnbgckhuR4oHGiufXvWF2OnIHSOL2r24Wkyc7GcMye6TyqsQrZ5wCfPmm7Q7W5jib2m4WZmORsiEap8gNzE/eTQadFFFAVmdRa0lnpbTOGblVVEGWd2O1UUfEk1p1l67ocd2IO4XHYnSdNpAy8ecA5ByvOcfIUGZpXU8x1iO3vLQ2skys0JEqyq+wZZCVA2uAc45BAODxUWtdWyrrT2tlZteTRKrTfWpEkYcEqpZs5YgZ248HOfOKr3S3/ANIEHYO6HT+400g5QzyLsEQb1ZVLM2M44B54qf6Oxu9vlPLSahOM/wBWMhFH4Bf7zQXtH6pF1osksUEpmicxyWx2rIsgIyuWYL4OQ2cEfA5AtdP69HddOR3eO1G6F/fIG1Rnlj4HAzmsXQo+39JeoqPEsNvKR6bgHTOPmFH8KzdB1ZLT6HLeRxuJtwkcYGTLI+QsagZJLE+g8ZPgGgapOoo/5YtYUBcXUbyJIpBTagBznPOdwxj41s0haLpjW+saRA/24bGZXwc+8OwCM/AHIp9oCiiigKKKKAooooCiiigKVPpUH/Z9dkeVQMPvVgf+FNdYHX1hJcdG3UMK75JIiqqCBkn5kgUHn6Q1B6Evs+PZpf4hDj++l7QrG7l1rUGhu1g/0oblMCyEnsRc5LjHHGPl860NRiutRC272z2truVp2mdDJKqnPaVYnYAMQAzMR7pIAOa9ahbXNn1VJdQQNcQXKqJ4kZRIkiDCyKHYKwK4UrkHgH0oMLW9KMFvcmW7S4mmurFplCKhRVmRQSgYnDADk/Cn/WEga1AudmzeuO4QBv3DbyT53Yx88UpxdOT3tnfy3CezyXYRIUJDNEsOTG7FeNxkJcqCcDaM5qWV7u+ubaGazeBYpUmuJGdCjGL3lWLaxZg0gU5YDCg55NBn9Jaddut20F6sK+3XOUNurkHut+0XHnj0o1aH2PorVQbpbieUsX2KEKSTRpEqlVY4J90jxnNaTRXNh1FcSRWz3NrdMJSsRQSRT7Qre67KGVwoOQcgg8eM5cug3ctuHkiCveajFNOgIPZt4gu1WIOGb6tckcZY/CgpLDsu3sF8Nq8Rx/uxClwf4mM/mrzcGX+a2nxwlBKmqvEvcBKDtvPjcFIOAqjwaYW6flP0qi52/wCjC337sj/vHMeMZ3Z7R84x86yptLu4r3ItZJY49UkulCNGCY3ibkb5FH9I7cHFBbJuoOqLebUxFIhbswPblljhll93LxsCxL/YD7yFzjaNxNR9IadePZTtDerCpu7nKG2VyD33z7xcZz58Vo6il3qFxDGbVra3SZJpXmeMu/bbcERInfywXLMRgZxmvCx3Wna7cGK2e5tLlzMBCUEkMxADgq7qGVyN+QeDuyOc0GPqGmi3tY1N0txK2sQSSlVC7HcqNhUMccDdz8a6bXOJun7trKGV4R35tUhupo1ZT2YkwAC2QGKoi5xnLE44ro9AUUUUBSr9Ic0h0+C2icxm8uEgZ1OGSMhmcqceSqFR99NVZXUXTltfWqx3UfcRH3qNzLhgCM5RgfBPFBZ0rTIrXT0hgjWONBhVXx/zJPkk8k8mlf6P5e3qupWjkdyO8eZR/up8Op+fO4E/dVu1+jzT476OVIGEkTBkPelO0j1wZCD+Iq5r3SNreXayyowlVSgkjkeN9h/ZJRhkfI5xk48mgxelrj2jrnVJ1wY4xFbKw5DNGrM4/BmAqv0p0xb3vQWmmdWLQxAxsjsjKWGDhkIPOB6+gpiXpCzHT4s1h224Odiu6nOc5Lqwcn5k81J050taWCOLWERCTBbDMc4zj7TH4mgULvo21HXtrGe8y+zzP79zMx3K8WOTJkDk5Hg8ZBwK6RVOXTI21ZLgg9yNGjU5ONrkEjHjyoq5QFFFVNWvhBpUszAkRRtIQPJCqTj+6gt0UgWus6hFaWV1cS27xXUkSPAkRUxCfhSsncO4qSuQR43Y9DT/AEBRRRQFFKnX3Uslitn2wp713HFJuBOIjncRgjB8c0dQ9SyQda2FqgUx3Hc7xIJKgL7mCDgZYMOQc44oGuiiigKK+N9niku1m1I9UtbNd25CQxzFhakFg7upUf6QcfY+1z58cUDrRRRQFFFLum6rL/O2+hlI7USQyRcYIVw4bJ9feQ0DFRSL0J1jLc9ET3d0FV4d5IUYGwRrIp8nyjA0y9K3c03TlvLcBRLJGruFBUAsM4wSSMAgefOaDVooooCikq+m1Fep47dbq3CyxyyqTaklRGyAKfrxu4ce9x48c8OiA7Bnk+tB9ooooCisLrPUJoND3wFVkMsUYLruUdyVUJ25Gcbs+R4r1pdpfLegz3MEseDlUtzG2fQ7jM38MUG3RRRQFFFJ097fXPUN1FaywwR2pRMyRGRpZGQOc++uxQGUcZPmgcaKx+kNZN50zBckBWkQFgvgMODj5ZBxWxQFeJog8LKwyrAgg+oPBFe6oa9ZvNoc8UbbHkidEfJG1mUgHI54JzQKelu2n3MFjeKstsXCWNyQDhh9iGQEYWRRwjj7QA8HNPdc5nubm70y0s/YbiJ0lgaeSbHbjWFlZisgY9wkrgY85ycV0agKKKKDmn0qfW3bxqebfTri5+5t0ew/f7j4+41Hq1x3dfmux9mG50+FT/VLhn/uuAPwpjtdKkm6r1F5kxE8MVvET+0m1mc/dufH4UtaX03dj6I5o5Iz7bI3d2cZ7kbKE9cfZiQ+aDqNFeYmzGDgjIzg+R8q9UBS1b/7R5/7DB/mzUy0vW1pIOvZpSh7TWsSK/oWWSQkfHgOKBhooooCud9d3Zt9Xu5Fzul0twuP345Nq/jmcV0Skfr/AEGa56h04xAmNZCLjjjth45efvaID8aDB1S17Fvfaehx7R7FEmP3ZVEDY+5IWNdVVQFAHAHApI1zQJZPpSsrgK3YSJjIf2d6BxHn5/WsR+NPFAUUUUC5f/7QLT+y3P8A/cFMdL95aSHrq3lCExLbTIz+gZ3jIHx5CGmCgKKKKBW+ksMelCEIV+/b7SRkBvaI8EjIyM+laeiWt2kje1XEcwIG0Rw9raec5zI2c8fDxVXri0kl0RUiQu3tEDED91JkZjz8ApNMFAUUUUBShr9pPZ6tJf2qGZJFUXdsPtuEGBLF8ZFXgoftgAeQKb6Sm1Cex1273Wt1cpO6yQNCA4HuKpjYFh28MCc+CGz54oGfQ7mGXSIpLbb2XUMm0bRg8/ZwMH4j45q9S/0Dpklt0nDFMoWT33ZF5CGSRn2ZHB27tvHHFMFBHhviv5T+qjDfFfyn9VSUUEeG+K/lP6qMN8V/Kf1VJRQR4b4r+U/qow3xX8p/VUlFBES27G5c/d/1V9w3xX8p/VSprFhGPpIsJQgErR3G5sclVVABn5bj/E030EeG+K/lP6qMN8V/Kf1VJRQR4b4r+U/qqMS5lKh03DyuOR+G7NedUMn8my9kAy7G7YPAL4O3JPzxXO9U6cisuk7JxEiah37Yd0YMsk7uvcBk+04YGTIJIIz6Cg6Vhviv5T+qjDfFfyn9VSUUEeG+K/lP6q+MWC5LKB8x/wBVS1j6701BeXMTXCmRYdxWJjmJmYY3MnhiBnGfGTQaYDY+0v5T+qvuG+K/lP6qVfo52i2u44ifZ47t0t/O0IFXcqH1QSFwMceR6U3UEeG+K/lP6qMN8V/Kf1VJRQR4b95fyn9VGG+K/lP6q5x1pcyXNjq9tIwaGI2oj90DazlWZSR5IO1s+m4D0rpdBHhviv5T+qjDfFfyn9VSUUEeG/eX8p/VXncd2Ny5+GP+qk36TbyHu2NtOC6TXG941RpC6RIW2hEBZsyGMYA8ZzxmvXScGlfy2fZrb2a6RC2ySF4ZCh4LBXA3LnjIzjjxxQOWG+K/lP6qMN8V/Kf1VJRQR4b4r+U/qqOaXYuWdFHxIx/i1WKQdJsra/vZry+EUimaSG1jmwUSKJthKq3G53UsTyfsjOBQPWG/eX8p/VRhviv5T+qqHTekCz0ZLdXZ1jyFLeQpYkL9yg7R8gK06AooooCiiigKKKKBY1j/AMf6f/6F1/8ADTPSrq/TNzN1Glyl92hEGEaCBWIVwu8Fmb3slAQcDFNVAUUUUEF9drDYvK5wkaM7H4KoyT/AUqdK6ZLdTx6jen3yu62tx9i3RxwT6tKV+0x8ZIAFMev6b7ToU9vu2d6J492M7d6kZxkZxnxkVhLoGorZBE1NVwu0N7GhIwMeN+KBsor4PFfaAqjrGmxXWnvbzDcjgblDspIBB8qQ2MgevPir1L2sdPSPrq3dtOIZxEYX3x9xHj3bgCodCGVuQwPqQc0FT6PkaG3ubMtuSzn7UJwAe0UR1U48ld+N3rTZWV03ovstiymQyySO0s0rDBeRvJ2jhQAAoUeFAHpWrQFQ3qubNxEyrIVIRmGVDY4JHqAfSpqKDk2s6Pf2fREiObRjJNE0sgMjPJK80Y3nIUYzgYGMKMCuoaaJRZL3zGZf2jECEzn0DEkcY8k1T6o0g3ejNCH2EvG+4jP9HIr4xkeduPxrVoCiiigoXupQx6pBDIcSzb+yNpOSi7m94DC+7zyRn0zWJ1kANZ0xlH1wu9qkYz22ifuD47doBPzC1p9R6J7VAhSRoZoX3wzKASjYKnKnhlKkgqfINVdG6bZNU9purhrm4CFEbYI44kJydkYJwzYG5iSSABwOKBhooooCuc/R30nZydPsZ7eKaYTzxuZlDlSszjau7OwY5wMcknya6NSledL3MerSzWF2tuLg7po3hEqGTAHcX3lKsQBkcg+TQfegI+z7ZaqzNFbXOyHcc7I2jRxHk8kIWIGecYHpTZWR0xoS2emmMO0ju7SSyvjdJI595jjgegA9AAOcZrXoCqeq6ctxadt2kUZBzFI0bcf1kIYfgauV5kcLGSTgAZJ+AFAiWGj/AOv4SGe6MVpHum33U0geWQe5GVdyMKgLn/zJ6Gn2lj6OwX6f9pYYe8ke4OfRXOIx+EQQfhTPQFFFFAo6zD7X1qtpKziCO275RHZO47SbRkoQSECk7fGXUnwKl6HZkmvLYu8iW1xsiZ2LMEeNZNhY5LbCxUEknGB6Vn61DNe9cdu2l9mNlGDJcKu6RjMMiEK31ZTCiQlgxzswByTZ6BDQXN1ZygNNE4lecce0CYEiQgkkP7pQjwNoxxgUDhRRRQZnU+pm16cuLgAExRO4B8EhSQD8s0oy9DyDQu+l3cnUQncExmba0mN2wx57YjJ93bt4XHn1d9VsEuNMlgkzslRkbHnDDBx8+aVYY9Wh0zslrMiNdvtbF92xR9swbcF8c437c/KgYum9U9r6fguMY70SuR8CRkj8DxWlSv8ARhCU+j6yB9YVb8G94f3EU0UFLWbJZtMeNmdVI5MbsjDBzwykEePTyMikj+UZh9GGnpHI6z3gt4BLkllMoy75POQgc5+PNP16cWbn+qf8K52kgXpXp4ngd23H4tbOB/EnFBa1fRxpdza3Nq82wzpDcpJO8iyRynZvIcth1cqQVx5YetdApT+k4/6q7fV7i3Vfv76H/AGmygKU9btsdfWDh5BvEwZO43bIWM4OzO3OW84+Hwpspa1pv9eNPH9S4P8ABU/50EFtb7PpLkw8hD2m9kaRmQMZAMqpO1eF9B8abKWYm/7S5B8LGM/xmk/5UzUBUVzAJLZkJIDKVJUlWAIxww5B+Y8VLRQc8s5LqP6Nrn2TuSzieeOLLF3x7Q0YO5zklE55P7NWbnSksOobD2Z5t08rRTK8zyd1O07l2DsRuVlB3DHkjxxU3T+sR2nQs1zJnbHPdMQPLH2mQBR82JCj5kVa6a0ad9R9uvyPaChWKBeUto25Kg/tSHA3P8sDigaqKKKBS61hxq+nSK8isbtYyqyMFZSjsQyA7W5UckelX9a6aF1qQeWecRKm1YYpGiXeTnuFo2DMccAE4HPHJqv1l/3/AE3+3D/ImrQ6o0T23SGh780Ged8D7W8Hg8cqc8j1+NBR+jy9ebpVGeQylXljErHJkWOVkVifUlVGT6nJpkpc+j+6Z+mEV0RGhZ4GEYwmYXKZUegO3OPnTHQFZ3UdlJPoE8MTBHljZFY5wpYYzxzxmtGlbp2WUdY38LzySoiwPGH2/V9wykqNqjj3VHOTx5oN/SrMQaXFCviKNUGPgqgf8KtUi9XdSTHT7+KDMMttJbKsikNuWZ0ycMuAcFlwc/H1FPVAUUVgdeGRekbmSKZ4XhieVWTbklEJCncCMEjn1+dBTvtHu4epJbqy7Di4RBNFOzJ78YIV1dVbypClSv7I5+FzpjRZYrie4uXR7m4K7+3ntoqDCxru5IGWO44yWPAqh1JfyCxsYknaF53HclG3csaRM7tl1KjkAZI/aq109px9r7q6lNdIAVKs0TJk/OJF5FAyUUUUHwjikX+b+pSaR7DNPD7OcpJc7ne4lhJPu7WXarsvuFtzY5IHitJZJU+kjtmeRoZLR5O0du1GV4lBXChuQWPJPk1Ugjn1O+ncXM9tbQytDELcqrSsnDyM7K3u78qqjH2cnOaBxghVIVRQAqgBQPAA4A/hXuszpuO4XRI1u2V51BDsnhsE4bwOSuCeMZzWnQUNbjnbTmW37Qkbj63dtwfP2ec/Clq36RuH6HWyuJohJCIxbzQowKGLbsZg5OWyvOMAgkcU0axbtJprqkrwsRxJHt3Lg543AjnGOR4NL+gQz3nRdk5upopGhR3kjCFnLLznejLjJz4oKw0O/u9UtmvzbLDbOJdluXYyzKMKx3qNiqTuC88+fiHWkvptbk9YXC+2TTW1uojbuLF787DcQDHGuAiFc/NvkRTpQFKGvaPfy9URXEMlqqQB1jEiyMWWRU3bgrAZBU4wfBGab6V9XaVOuLLbPIIpRKHh93YdkZIb7O7OSPXHAoIY9Hv/AOehu99qI2QQlNshYwrIzAg5AEmGwfIz6U3Uo3Cy3vU9zALiaCK1SMAQMFZ5JFLFixU8Ku0AeCd2c4xV7obUZZtC+vYPLFLLA7hdocxSFN+PAyACccZzQMFQX3c9kbs7O5j3e5nbn57ecfdU9RXMRa2ZQxQspAZcZUkeRkEZHnkUCInSV/8AzZktmltT9es8RCSYDd/vMH973lzwMAH4n1rchXVe/Hvaw2bl7m1JdxTPvbcvgNjOM5GaxLbXLiDoWRw5nufapLaFpccsbgxIW2gDAHJAHOK+azZXem2QvRfXFysRBuopQmx4ycO0aqoMZXO8DJ8Y58EOgUV8U5XI8V9oFbq3Sb24v4Gt3tkSCQTL3VdmMgV0IIUgbdr58g5FeZ9Mv4tXknt5IJO+iCSOdpAkciDG6PaG91s8occjO7k1J1K88uv21rHJJDE6ySTSxD3iEwFjDkEJuJJJ84XAxk1n6frb2cmpxyyPPHYxpMjOQZNrxsxiLAAEgpwTzhxk8UDH0zpHsmjJCXMjAs0khGC8jsWdsDxliTj0GBWpXObiw1CHpb+UDezNdJH35LchfZyoG5oQm3cMLlQwbOefXh+068WbT45U5SRFdfuYZH9xoLFKdpMydT6o6RmR0igKoDguRG5CgngEnjPzpspO6ehv16qnmmtYo4rjZki43tH20I8CMbtxx6jA+NAm393cJ0rO09lee0XNzBLK5WJYwRNEFiX64ttCqI1JGSTk4ycdbsLhpLNXaNomYco+Ny/I7SR/AmsrrWwkn0HtxLufvQNjIHupMjsckgcKpNbtAVgdfn/Ua+/ssv8Almt+l7rq2uJum5YLaJZGnR4yWk2BAykbvsndzjjj76CS96ftLmW2e4iSR4VPaDnIG4DPuE7W8A5IOMCsrW9Ois+p7K4t0WJp5/Z5ljAVZUaN2BYAYLIyAhvOCR4r7faZdyw2l0IYVu7RmxEZSUeN02Mvc2DaxGGB2kArg5BzViw025udbiub1EhWAN2LeOQyYdhtMjvtUE7SVVQONxOc0DTRRRQLT/7SF+IsW/vmX/lSr9HnTstx0kjyXt1F9ZMFjt3EYQiZ8k+6S7Fst73GCBjjneaG/wD59C4FtF2BH2CTce9s7gbuhRH52j7GfPrUCQX+n386W1qLy2mkaaMCZImhdzlkO/goWywI5GSMHig1ui9Qmkt54bhg8trO0JkAx3F2qyuQOASrDIHGQaYqwejtIlt7CRrhla4uJWml2fZVmAARc87VVVXn4E1vUEN4cWj/APlP+FLvS18tv9GdtM/2IrKORvuWIE/4Vsa88w0xuxEssh90K0nbGDwTu2nx8Mc0onQ72T6NRYPFHHIEigysu4NEu0O2dgwSoYbefI5oN7oOyaLpaIyf0soM83/qTEyN/Att+4CmCvgGBX2gKWtaP+u+nj+pcH+CoP8AjTLSZ1BBft1fBNBbRPFbrIoL3G0yd1U5x2zt2lSMc5+VBSn9ruOs7qTTjFEIkW3nkmBdZpVG9QqLggxByC5PO8Dadua2Po6kX+b5h2MksErxzh23EzZ3s+7A3B9+8HAGGxgYxVOGK9sNUuRDae1w3ErToyzJG0bsAGRxIRkZGQVzwfFa3SGkywWsr3BUz3MzTSBDlUJAUIpwCQqqoyfJzQb1FFV7+R1s2aJBJIB7qFtgY/Ddg4+/BoEnT9Ie76DkSJlSYXk8sTN9kSR3buucc4JGDj0Jqv1prN+/Rd0j2Ag+okEskk8bRhdpzsCEuzHwuQoBIJ8YOn0zYX8fTtxAyRW8hMzwSrIJMPK7uNymMDClgPXODwKint77ULaO2urUW8AKNcu0qOZthB7aLHnCswGS233cjHNA3aWhGmRBvIjUH78CrVFFBhdU6+bZY44Y+9czsVhizgHAyzs3oijBJ88gevCz1Loj230aag0r925nRpJ5AMAsQBtUeQiqAoHwGfWtbXrS8XrGO6t4I50W2aLa83a2s7qxIOxs8KB49atxLc3lnPBe2qQRSRFMpcd0ncMEf0a7cA5zzQaWrsv835icbeyx+WNp/wCFUegf/A1j/ZYv8sUq3Vnq0nTP8mmBBlew993VKGHGC/az3N5T3SvjOTn4dCs7ZYrRI0GFRQqj4BRgf3UE1I8WoXt5Jdy29ykEdtM8McZiVxI0QG4yMTuAZsgBdpAweaeKTOpdSkubqTTrFcORi5uPCW6OOcfvSlfsqPGQSRig86h1BcSdO2F5A6RLO8AljKbyRM6LhXyNu3c3ODnjxTrSj1ZZpB0/ZwxjCR3dmijzhVmQD7+BTdQFYXWesva6LviCmWSSOGLf9kPI4UFsc4GS2PXGK3apaxqENvprzzsFijG5mIzj7h6k+ABySQKBetbu6tep7e3uLgXKXSSbWMSxtHJGA3Gzgoyk8EEgge8c1njUr66s7u7t7mOKOCSVIYTEHWQQ5BMrk7hvYHATbtGD73ir/T1tPd66NQuI2hRYzHa2743qrkFpZP3XcBRsz7oGDzzUPUN897cS6bZqQv2Lu4xhIlYe8ifvylTjjhc8nPgGjRNQFzo0M4G0TRJIAfTeobH4Zq7UVpbrFapGg2oihVA9FAwB+AqWgUJ765u+qLm2t7gWyWixh2EayPJJIpb9vICBceBkknkYr1p2rXt10orQiFbnvNDIzZMa9uQo8ir5bhdwQkefJxgzdTa+8d57LZRCW9lXcM8RxL47srfuj0UZLYwK0endFFn0+lvG24opy759+RiWZzzn3nJOM8ZxQZvT2oXKdRS2V1IkzrCk6SpH28qzMpVl3MMgrwQeQaaKR+jjKvV92l7tN4Y0ZXjP1TW2WChFI3Jh924MSSTnJGKeKDI6t1oWXTU9yRu7SFgD4LeFB+RYgVhtdXlnf2huLlbhLqUQugiVBG7IzAxleSoK7SHySDnIptvJUS0Z5CojRSzFvAVeSTn0GM0n6O8mp61DeMhisoMtaq4w87sNvfZf2UCk7B5Od3jAoN/UNaCautttYPJBJKj4Gz3CAV85z7wPjGPWvnR9/JcdLW08uO5LErtgYGWGeB+NJg6jR+q7i4nS5jEEb20Efs0z597MkpZImUbiqqMMeFycZpj+jO/WXoi1CrIO3BEh3oyZIjXldwG5fgw4NA0Uq6xf3E3VYsreYW4SDvyyhFdzuYqqKH90eCWJB/ZAx5pqpf6n6gFtIkcURnu5siKJeMgeWdvCxrkZJ/D5BkDqeePpO/aQo1xZyPCrhcLK5CmI7M8FjIgKg+c48itGDTNTFwhe/gZQyl0W02llB5UMZjjI4ziq1t0QrdMm3uJXMks4ubiSJtm+XcGIBxkKMKoxg4VfBqj1P01DYaS99ZKYJrYd1trNidF5eOUEkPuXPvH3g2CDQPtQXtysVk8jfZjUu33KMn/CplORmhhkYPig56NbvY+m4dTknRo5TEz2oiG1YpnVQFk+2XUODknBwRitzW9RuJddFlZusTLGJZ52Tf21YkIiITguxDHLcBV8HIrL9pbV9QRYV26dBKHeY/8A5UkZyEjH/wCpXALP+0VwPBNVrCzu5utdT7FwtsolhDSCMSStiBdqgP7iqMk5wSSx8eSDT0z7WpmjuyJNjjtThVTuxlQeUVjhlbKngZwDitulfpzUblNelsbt1ldI1mimVdhkjJKneg90OrD9nghgcCmigWOptSnOuW1lbSLE8yvJJKVDlI48cIp90szMBk5AAJwar6TeXj3F5ZGdDPbmJo7gxDDRy5IDxqwG4bXUkFQcqcDxWr1Nr0dnAjFGlmkbtwxRjLyPjOB8FA5LHgD8AYOkNHlhSae5Km6unEku37KADakan1CKMZ9SWNBk3N1qMfUtrb+028plLPKFtSmyBMbmJ77cliqDjy2fSnelfpT6/W727Pgy+zRH/dwZBx98pkP4CmigKQumb6e0gnR9Ou3eS5mlZ4xDtffIdp96ZW+xtHI9KfaT5Oobyaa5azigaG1kaM91mDzPGAXC7RhAD7oJ3ZI9BQVeq7+4uNNtu3YXW4XEU7L9VlVimyVJ7uNzBcgDI5GSKdLOYvaqzIyFlBKNjcpPocEjI8cEil+76pLaFaS20e+W9KCBJDtClkLkuRnhFDE4zkjA85qTRNamOuSWd2sYmWMTI8ROySMsVJw3KlWwCMn7Sn1oGKlX6Q4JXsLYRQvOq3cTyxx7dxjTLftMFPvBeCaaqyeqNa9j0cyhO45ZY44843ySMFUZPgZOSfQA+aCtZdRSyXiIbC7jDHBeQRbV48nZMx+Xil/pHULi00lo5NOu2kaaaR3jEO1y8rMD70yt9kqOR6VsWOtXUWvw216kGbhHaJ4C+A0eCyMHH7pyGyM4PAqieodQuXkksLe3a3jdkDTysrzlDhjGFUqo3AqCx5xnigbNOuTLZK7RvEWGSj43L8jgkZ+4mrNZfTOtpe6Kk6KybshkYYZHUlWQj4hgRWpQI9lczWvU9/I1jczd+VCkkXawY0iVQPflU8NvPj1Pxq9d61eNbxzxWkyLHMVngcR914tn20w5XhiOM5OGqfV9Rv8A+UnS1tYmSNVYyTylBKTn3IwiNyMYJbHJHGOTTueszJo1m1pGHnvv6GORtqqAu52cgE7U8HHJJGPNBNoUUs/VMt68MkMYhWCFZcB2w5Z3KgnaCdoAJzwTgU00saNrtwNfNnexxLI0ZlhkhZjHIqnDLhxuVlypxzkH0xyz0C19I1nJN0dNHEjSM5jBRCAzJ3F3gZIHKbvWvsHUkpkRf5NvEBYLlhDtUE4yds5OB54FbepXLRafJIkbSsqkrGuNzkD7IzxzS9p2vXaa3DBewQx+0q5haGRnwyDcY3DIvO3JyMj3TQMOpgnTpAASdjYA8k4NZ/RkDR9H2aOpV0tolZWGCrCMAgg+CDxUPSerz3HtC3EccckE3aIiYsp+rR85ZQf28ePSt+gKSrqWaDruef2KedWt4oo3h7fuhWdnX6yRfJZTx8KdaKBT1WS4vtBlWO3mtpY2jeMTlV7hRg23McjABguw5P7XiqmpvdanCtsbSW1gZgbp52TLIpBMUYjdid5GC5wAueCSBTvRQFZnVCSN01dCEEymCQRged5Q7cZ9c4rTooEvRtblttDhhXS776qJUAHYx7qgee/n+7NfNUM1h1PJeR20txBdRoJ0gXdLHLHkK4TI3KUO045G0fIU60UCj0xHNc9Ry380D26GFYII5cCTZuLs7qCdpLEALnPu/wAW6iigTdfM0fXUFwLWa4ijtpEHa2ZSR3XJ+sdR9hccfGtW012WSOX/AEK5iKRllEvbHcb0RdkrDJ+ZFbtFBg9B6a1t0fbRSAiQRhpAfIkf3mz89zGt6iigKS+o9QWHfY6fEDeXO5iEGFh7n2p5W8L8RnljgAHNOlc66T6itrb2ppxOLia6laQi2nfIDlUAZIiCojC4APHPxNBa6mtlsNI00Q5kltZESCLBL3A7bRuo2jg7CX3H3QRzgGvXTV97T1/PLMj280VssUdvL9sxM25puMoyl9qe6zY2c4LYqPWNciXXrHUWWT2PtzxGQxMOy7MuHdSN6q2xl3YwMjOAansNRTUOt4Z7Xc9vbQSq8+0hJHlKYjUkDft2FiRkDI9TQO1U9Whha03XATtxHuEyY2oU535PA2+c+lXKTvpQkH8jQI6u0Ml3Es4RGf6pSXbKoCxB2BTgetB40SVtR6mjvgjLaW8bpbF1KtM8mN0oB5CbQFXIyck8eKz+kepLfTdGFjeydia3Z1G9W+uQuSsiEA79wIyBzuzwKZLDrC1lu0ijM25zhQ1tMi+P3niVR4+NUrrryCDUJ4blWjljfEMaq0j3CFQVaMBOSSSuBnBU5IoIPo0uRINQZUdEN87KsilWG6ONjlTyuSS2Dz73PNOlL3Q+mSQ6MWmXbPcSvcSrnO15DnZn12LtT/20w0GB1pqF1BorPZwd58HPvDKLj7aocdwj9zIz8aWelIoR1DpqQNvhj0yRo2IwTukiBYj0J5yPTkVt3HWK2+oXEV0jIyN/o4SN3M6FRjbgEF92VK+nHpzSza6fLpmnaXdSRtthieK7VFLGJJiH3YXJKxuADjPHjxQMfVSD+emkv+0JZ1/9rQMSP4qD+AptpCs9STU+vLeW33Pa2UcjGYAhHmlAQIpIG7am4kjgZ+6n2gKQ/apJfpMhW8TsCJJTZKDuE7EbXcuCMMsf/wBrbxuY7jgUz9TX8tvorywRGZ02kxjkldw3FQPJC5YD1xil241eK96ltJINzw2glmml7bgLmIoIxlQS53Fio5AXxyKDS6OP/wBQ1L+3H/IhplpI+j/V45NVvlUSgy3LTIXhkRWj7cS53OgGcg+754zjFO9AUUUUBRRRQFFFFAUUUUBRRRQFFFFAUUUUBRRRQFFFFAUUUUBRRRQFFFFAUUUUBRRRQFFFFAUUUUBRRRQFFFFAUUUUBRRRQFFFFAUUUUBRRR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576388"/>
            <a:ext cx="4257675" cy="3295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http://www.calendarpedia.co.uk/images/months/calendar-december-2014-l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7460" y="1340768"/>
            <a:ext cx="3588478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mt-MT" b="1" dirty="0">
                <a:solidFill>
                  <a:srgbClr val="002060"/>
                </a:solidFill>
                <a:latin typeface="Comic Sans MS" pitchFamily="66" charset="0"/>
              </a:rPr>
              <a:t>Kif tkun il-girlanda?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5184576" cy="4525963"/>
          </a:xfrm>
        </p:spPr>
        <p:txBody>
          <a:bodyPr>
            <a:noAutofit/>
          </a:bodyPr>
          <a:lstStyle/>
          <a:p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Peress li l-Avvent twil erbat iħdud fil-girlanda ikun hemm erba’ xemgħat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mt-M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Ma’ kull Ħadd li jgħaddi tinxtegħel xemgħa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Picture 2" descr="https://encrypted-tbn1.gstatic.com/images?q=tbn:ANd9GcQBDYC0dwIUlGSln1BAtHipdTlIN8u5gkIy7TcFpOHJV2VO7mr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3825" r="22202"/>
          <a:stretch>
            <a:fillRect/>
          </a:stretch>
        </p:blipFill>
        <p:spPr bwMode="auto">
          <a:xfrm>
            <a:off x="6156176" y="1484784"/>
            <a:ext cx="2726030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04448" cy="1143000"/>
          </a:xfrm>
        </p:spPr>
        <p:txBody>
          <a:bodyPr>
            <a:noAutofit/>
          </a:bodyPr>
          <a:lstStyle/>
          <a:p>
            <a:r>
              <a:rPr lang="mt-MT" b="1" dirty="0">
                <a:solidFill>
                  <a:srgbClr val="002060"/>
                </a:solidFill>
                <a:latin typeface="Comic Sans MS" pitchFamily="66" charset="0"/>
              </a:rPr>
              <a:t>Għaliex jinxtegħlu x-xemgħat?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3"/>
            <a:ext cx="8640960" cy="3312368"/>
          </a:xfrm>
        </p:spPr>
        <p:txBody>
          <a:bodyPr/>
          <a:lstStyle/>
          <a:p>
            <a:pPr algn="just"/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Jinxtegħlu x-xemgħat għax id-dawl jirrappreżenta lil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Ġes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ù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Kristu.</a:t>
            </a:r>
          </a:p>
          <a:p>
            <a:pPr>
              <a:buNone/>
            </a:pPr>
            <a:endParaRPr lang="mt-MT" sz="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Ma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’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kull xemgħa li tinxtegħel aktar inkunu qed nersqu lejn il-festa tat-twelid ta’ Ġesu.</a:t>
            </a: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1028" name="AutoShape 4" descr="data:image/jpeg;base64,/9j/4AAQSkZJRgABAQAAAQABAAD/2wCEAAkGBxQTEhUUExQWFhUXGBcZFxgYGBgaFxgYFxgYFxgcHBwYHCggGhwlHBgZITEhJSkrLi4uGh8zODMsNygtLisBCgoKDg0OGxAQGywkICQvLCwsLCwsLCwsLC8sLCwsLCwsNCwsLCwsLCwsLCwsLCwsLCwsLCwsLCwsLCwsLCwsLP/AABEIALQBGAMBIgACEQEDEQH/xAAcAAABBQEBAQAAAAAAAAAAAAAGAAIDBAUHAQj/xABDEAACAQIEAwUFBQYEBQUBAAABAhEAAwQSITEFQVEGEyJhcTKBkaGxByNCUsEUYnLR4fAVM0OCJJKisvEIF1Njgxb/xAAZAQADAQEBAAAAAAAAAAAAAAACAwQBAAX/xAAtEQACAgICAgEDAgUFAAAAAAAAAQIRAyESMQRBURMiMmFxFEKBofEjkbHB8P/aAAwDAQACEQMRAD8A43jUGdvWoUtSYAJPQVv4LhRvXWYiLYb/AJiOQ8upqXimLUfd2gFUHxFQBJ6elVLF9vJjL5SpGIcMFXXeoFszV25LaDbn6VA1yNB5adTQUqGcUQm1z5fWmognWpbysIzcxPnrz99RM1ZQvRZVVnT61LbROf1qgppwNMVA8Uzaw+Ett1+NS3eGIBIn41lYfFEVqW8ZpB35+XSnLg10KlFplc4FPP41AcEK0MQNNNzVdLvI0LgrMRRvYPpVN0iiFrNUsVhZoZY/gNS9GUpqc4cMJX4VHetFTBpqXCDpS6XTNaGMkUoq2GV99G+tV7iQYrnFejkS4KyGOu0V5i7EPlHl8TVvg/tEeVaHZRRdxBZyMwHhG09Y9B9aGdRhZyVyojwXZe4wlzl8hqf5VdfshA3Y/AfpXROH8PEDarjYEdK82XlUyuOGJxrHcCZJiY8/6VkvbI3Fdl4hw9SNvURrQb2k4IAuYbfSn48ylpgTw10BNe0iteU4nHRSilXtHRx4FrypFFMFY4m0NpwFNqRaxKzkNivKcKQWuo4bSr0mlXGB32jxotTZt6EAZiPwL0/iPyoesoeQ9BU+NtE3GEzJk+ZOtPWZCIM1xvZA5DqfdT55HIohBY42VLgJPd2xLneOvUnpVLKFYZjsRPuMH6UXYTCCxaOxZmXM3M+XpPLyoUxFrM8DmW/7mk/KicOK/USsnJsvcaWFX1I+ECsU1qcQxcmOk+/NrVC2k6nRRuf0HnQz2zkvtGlYGoInb060wU+7czGf7AGg+VNBoTidDl6FuQ5D16+lOtaeI7fU/wB71XEDz+levcJ3/wDA6USZxq4XGyYNW7lkESKwVrRwuLIApilfYMo1tFi1ejQ1ObYIkVH3YbUV7bJXrRChj2Qwg1k4vCFT5VvOgOoplxJEV0opmxnQNgU8vO9XsTw4nVBJ6ClZ4PdInLA8zSPx7GxdjOHWS2dV1ZhlUcyTv8qbieEX7Xia06ga5gJA942rc7P4YoDduMttFHtHcA8gOZOlEfB+0WFd8qm4vIM6DIx8yCcvqdKRlyNdLoKMLBngHbS9Y8L/AHqeZhx6Nz9DR5wrtnh74hX7t/y3NJ9DsfdVDjfYqxeOYTZciZUAo088u3wIoO4l2KxNqSAtxRzQ/oYM+VStYsv6MZ98Dpd3GqWysQrRI13HUeVCvF+IrosjMzlGWf3spPlv9KAcVgrlv/Mtuk7ZlKz8RVeKZDDGLtAvK2WrGHLiR/Zr2/gyv67Vc4FZbMSQcuXWecxHrWjiUkRFWRVoQ5bBnLFKa0MRhtSBEj++dUGWKxqgrvonwup+dV6lsvBpgrXs0iqVRpUZq5Yt+GaCC2ciFhpNe2QPxbdanNqRUdhjqlMcdmkF1YOm1KrZw+oU8xp5UqF4nejDbxzBWPNmIhRux5DT3Vu4Ph37NYe68G+2UsfyjMPAD9T5eVCV/iDrea4AMw0XT2fQdfOoL/F7z+05PwpuNxjt9m5uUtejR4tjJtqAYOad6yrJ1k7AEnzEzHvJj31A1wnc04NpHnJ6np/fnQuXJnJUqL2Kwy5QxOp1JHMnXSqOIvZjsABsByp/fSRPkB5DyqELJjzrmcNpVLetQYplCbQ0CngV7FKK1GpD0qfD268w9ufOul/Zx9mz40C9fJt4YGBl0e8QYIWR4VnQtvuB1GuSSBkwS4Dwu/iH7uxae6/MKNB5sxhVHmxFdO4P9jt1wDir62/3LIzt73eAD5ZT611fhPCrOGti1YtrbQclESepO7HzMk1cpbyy9C+KOb/+zeEjTEYqeua0fl3VCfF/s4fDPq4uIdmy5T6MJOvvg/Ku6VVx1gMIOUg6Q3P086BznVJhJJO6OJYXs5bGpGnpXmI4al0i0mqg+NuUdK3+0/Chh2LXbjC0TALaAH8rEbnp1rOs8UsBcqXEAHmP7NRyc12UJxl0A3bfDi1bYDbvABRZ9nqWsMluzcQW7922t1WYAi6jgmJI0I2K+U86DO3/ABa1cC2rbBoYsxBBEx9ZNG2Dt4bG4Ky10uLiWlAKNB8OvTQqwJB3GvWtyusS5DcCuboi7SW7uGuNcw8C0YJtN/k7w8c03Bkab6Gm4Hidu/4fFZuiQbbnQkEghW2YSPWr3HMNikS1bw7i65trnW7GpYbSIG3WhXGYXGucj4a2XOmQW7m4Ohz5goIA9sNtS8aUo7a/cZlir+2/+jW4/wDeWe7vpPIHkRyg8j51gYThtq9hgrW0W7bJkQFLZT4SY/MBqa8xHF8ThCLWJ7u6GE5SZKiYy5+unOfWqFziWFzhovWW2gGVIPvOlUQg0qX9iWS3ss8euqF720BAAGXyHL1GtY4xGY6HX56+lRcVe0wJttdM6mYCD5b1U4ddIY6gTAk8vdzPlVMHSEyimy41wdAP0rOxcHatHjHCbloz7SkSDz94Os1jlqYpJozjQwmvVpNXgpfs0aa0uHMCpU8tR76zTU1q5BHz9KyDpmUaRWDVO0ctwVKL+pnpVa4JNPk/g5IuY9dm36ivagw+J/C1KmJ3uzNofxEfeN61UIq3xL/Mb1qrSZDhpFIV6aQoDqFFervXqir/AAXhb4m8LaaTqWOyqNyf5VrkkrZqjfRo8A7LXsaSUKqimGdpiYBgAbmNeQGkkSJOMB9luHA+9xDu3MBAgE7fiJPuMUX9nOFW8PaS2gAUbTuTzJ6knnWjxLAhgTbjMARHqI5f3MV5mTy5SlrSLI+Ml33/AGOc8T7FWcMwVrIKmcrZn8Uep0Ou31p3DeGYW0wZbKE8mIzDT91jAb61tdteNrcNm0JOSyTcbKQvfF7K5Qx0mA8gfmFZXYu6uIx1m3II70ZhoQwVe8+opiU5R22L5RXpBfwzsBaxuW7iEhJBUrKPcX8pO+Tz36HnXSsHhUtItu2oREAVVAgKBoAKmFKnxVKiOcuTsVKlSogTxmABJ0Ar55+1zt4+JxK2sKzLawz5s6n2ro5z0XYec+VHH2xdrmtquBwzRfve2RvbtnQ+hOvuBrkeMwAtoLaf1J58v0rU1HsOMOR0Psj9pmHx1v8AY+KKoZxk7wj7u5P5vyt59dooW7Q/ZxZtYu5h0uEEBbludc1p5y8twVYe6aAbFiLyK6nKXUEQRIJE/KutfamGww4ZfUnwLcw7HmRbZckn0zV2VOvtOjSlsFl+zZx7V3TyXXrV3gY/ZL9uzcP/AArFjmO4y6P4hsMxAgjnOlGWCxYuWwwPInfyrJ7TYCcJYZVOZMzMADJS6S8j4ivOhmlN8ch6DxqH3QPOI9qcOt8m3cza6sPEqL1YieQAAGutS4ztwXtEWmNz+E+EepO3vrnq46zbGdWXecuRCSes5ZNYeJ4ncYucxAfVo0mqI+LEF+Uz3juON26zEyetQW8WYyk6cpnSpeD8JuYh8qDbVidlH98qIeA9mbdx7maWRCVB2kjT/umqHljBfsSRhPI7+QYEsQJnprA+dE3Zjg6K4uXrlvT2VDg69TRavZbCqAvcqY3J1JPSSak//nsIf9G3p+7U8vLg9KymPhz70YnaGzbunw3VEdGFBXEuHm2Z0K9RR8vAcPdZstpAi6SBEnyigztHw44dygJNthK+UHUe6jwzX4oXmxSS5PoxKVexXqKJ12qiiQjp81ZXCggnOIEb+c/yqqwiuqjiS3c5UiahpwNapm2PJpU2a9rbOsu47/Mb1NVqtY//ADG9arGmSHHhrwV6aatB7BZZwdgu6ourMVVR5sYHzrufYjsXbw6qGaXcO1xhzKMFCg8l3P8AZoc7D/Z53aW8ZjSUYsjYawSFdyrA52B1gDxZBrAkxtXQsNiQFQ8zYc/8xYioPMy/yIr8aLdyQzFKEw6Ogm7dYKmp8TOYQeQEj0ANWE4Xdwzhrjq2YMpALHxZSQdQOQPKosDcBu4LvHW3bTvLgLMAGITIqiTv95m/2miviOD79WQmGUhkY8jrEjmNwfI0nHgUsd+wsmdwycX17M3sMe8whW4AwF66AGgiA5I0PStrFYa1ntuUTOh8LFRInwmDuNCaG+wK3ra4m1ftm3cF7vAN0KsqiUb8QlCfeOtE+Os50PXcetWLqiCbuTaLVNd4FNa8Asmq9ps7TyFFYBZQ6etY/a/tEmBwzXn1bZF5u59kfzPISav4zHJbBZ2ACgkzsANSa4nfxL8c4gZLJhLO248JMSP335dAKy6TbCjFydIsdk+xrYwPjsXeYPeYkQNcsxInYGIA6AUUvwyzhUY2kBPNjBb4mm9pLtywALAfIoACWiFaBoMpOkjod6G8YuNGGu4m891bSjw27nd96522QQomNSZ3051FOUsm0z0ccFCrB27hExXEMLbfZ7gJjoJgUV/b1ZA4fY8sUf8AqS4awOyHC792/axmT7tL9sZtoAbYDnAOtEH2+NGBsDrfn/per4rjFJkGSXOdgl2J4oThnBOqKfhE12O3w5Lli2jqQyqqyNCCog69JG1fPXYe8e8ZPzZVj1IFfQvEsVlW9BgrmYHyjN9ZqTJBKcv1KXN1GvRyLtp2Ht3MVcTCODdADMsD8U78h7JM++sHB/Z1ibpGRkKH/U/A3mnN16Nz5aQT1rs3wW3dw9l7mdu9RWuJ4BbuEoDmuZVBuzOzlh5bRucRAt2mIAELCgcifCsDYASNq55pQjSYNcmtHMcJwdMDg77K0nXxHnlGp+Ir3slhcli3O+UXH82bVf1Puqz26aMEqa+N1U+hYA/Ka0+HcPItDN4QfE3kI0UegAFRym/p8n23/wAFqilOl0kIQVZmOVF1duc8gPM1ncauSFs2lyu4k6k5F6nzq3dYXMtwjLh7Zmyh3uuP9RhzVeXU67DWnldizAEZtS3M0ENOxy2VcURZti0m+2nU1j9ueGgYRW/EhEecmD9aJbOCVfG5GnWhftdxIYh7WGtzDMoYjkMwE/30qjBJuar92xWdLg7/AKHPKS0V9quEoWvPZXKbRAuINspUEOP1+PWhIGvThkUlaPKnBwdMeRUZpxam0UmAzylXprygMPRSrylRWcaePH3jepqqa17nCL1y40LA6toKgHCmBhiI/dM8wNvU1RLY1SXRQW2SYAJJ2A1NE32b8Ke/xKxaC6y5JZQe7i20PlcEEqxVgCCJAq/wW0ttWGTK2gJOrQw8JJ5CdwNN6Lvs/dbD43HMIKYdLagbm7ddhA6SbaifUnSunjqNiXlt0aV/jF67iFvYvKGwy3bVtbYJz3C2VrjclnKsRoBJ5wL9jiQXEYRWHhbDXAf9jWwPk5+NDmHTKoXoAPcP1516b7i7bulpa2FFsRCqAQeWpJgSfIaDnN5HhcnyX/vgb4/mKCcZfP8An+wuO5WwTWruUthsSLYRoMgyE05yjqfcaOfs144rL+yu33iKGtSdWsnlrqSh09CnnXI+K3jdxN29cC52a37I0BNxBpOvs21E+vI1TGIud8zI5t3cNaUo6nVXD7jyI0I5gkUcMPDHx9g5sv1J2j6B4vd7m4t5dcvtAc1O4/X1AraF5coZdVYAg8iDqK47wf7WLF1Rbx4Nm8NDcRS1p/MhZZD6Aj02os4T224ctoK2Os5QTGrBsp1iCJ0M0pxaZgUFWutpt8qk4vxG1g7DXXMBdurMdgPX6SaDOKfbFw2ypFlnvsNhbQqs+bXMojzE1x/tj23xHE7gN0i3aX2LKE5RO5Y7u3KfgBrJRgzkrNPtv22uYsm2jRaJ8R5P5fw/X03L+xOB/Z8Mg/E/jf1Psj3LHzrlttbSrL66f3Ea0cdi+M3Ltm492zeNiyQr30EgD98DWQCCSAQBqYpPkRk4faivx3GEvuDVrjXnKWypZfa1By+oB39axO1nHsPcwV2wjnvFYDI3tTIJ9dNZrD7a8fR0S3hrucnSctsqq76HLofOdJJrB7L8NGIxdmyb4+8ZgxHiI8LGZO50pODxupy0Nz+Qvxjs6v8AZuk8LHOLzz8RWB/6gW/4XDD/AOyf+k/zrovCeApg8MMPbZmBbMWaJJMTt5AVzD/1CXdMMnQk/wDTVq7PPXZzTsgYxFgc2up8EIY/Su7cWvEWHbmUZffBH61wnsYmbGIfy6jyiIru2NTvLK6wHiQYGojXX6VL5P5opgXez7QltJ9lABP8IH6U3tNci2I5sBtpoC31AqXhNjKEMzoef6ax/elZXarGZiqjk2p9QRUU/wAaHY/zQO9prPefsqnbvkn0Ac/UCtcjvpn/ACl3/ejl6VidpLkWFufkdGPkMwDH/lJq7a40ptTZKgLowadI3kdancZOCr9S1NcmvY7E3hrdukIi6Lm0UDlA5nyqKxfa4C3dkL+AN7bdGI2Qc41NQLiS7jZ7sBmdhmFsNqqouxeNSeU+43cRcyrNxsg57Zv5Cuca1Wwl8mLjuGNeYrcusoj2UGkfxH6RUvDeGWLMm3bk82gsx/3H9KeMaHMWbT3P329npu0D4U7FXLoQgR3jaKo9lZ5seg30plz/AB6OXDurBvgWKD8RxRAJUqAQdtIGvxNBHaXD27eJuLZ9gHSNhI1APQGa6M/Ccts20c21Ot1xHeXG5k9OenKsfsRwazcDOLYu3A5EuMyrB0yqfCTEGWn062wyRjc/WkQ5cUpJQ97Zz9LLNqFJHkCaZFd8bD3QNbkeQJ09wgfKqeP4Il4RdW3c8yviHowMihXnRvoF+C60zh8V5R3xzsMFBayxB3ytqPcd/jQRetlSQRBG4quGSM1cWSZMUsbqSGV5XopU1Cw/xeMEsNdDqANI010qq1sXLd2NgimTIEC4ub5Vd4veYt4QVI3HX061WstMyol0uJmXYypIkcjK1XkviZirmSWSFuKDOV1yGd6u8GxNy13tlpI8LA/mgnJ7xLfE9aze+F210dDqOelauAbOy+g99HYl9BDhLRyieep9TXt8RrU9vQVRx16FJ9aKa0JW2BeOxuVrzb5boj1CFh86ls4Yr+1GCM/dKsmTzJknc86yrc3TAMF8QTMToq9JE1pcQ4gEXIvjadOrufab05egFJVO2yivSMvjQl0soNRuao4rh7IJ3WYkVp8OslDcLatAzHlJkgCrDXxHdoveXJBjkI6nYUAxSa0gZE1JZcjb40S4Lgz4i6Lar315jAVBFtT5n8R58vOBrXXezP2NYS2obGTefcoGK2lPTwkFveY8qGToZzs4Vwfhr4m/bsW9blxgo8sxiT0UbnyFfUuH7J2reCt4JJFlcufrcAOZs3XM2p+G1aPCuD4fDLlw9m3aH/1oFn1IEn31fM0mUrBbA8dgsDbuviDhrZCqAlpV+703ZlOjOfSAANzrWjhOH2nM27NpMu2W2oj3gVvKD1mso31sOwLIqNqCdMrc1315Ee/pWWYXbyyg/NpHrXz79u/EQ+PS2DItp4h5sf5Cu2cU7TWrVl3DZgiklogCOdfL3am7du32xN1WAvsWQsCAQIEA7GAQDFFFbCiaPYCxOMEclJrtGGxEW7Z6TtPTyIPzrkH2ZKO/djyWPjNdK/awFUaSJ3nn9DUPlv8A1CzErQT/ALQAgI5A+8+QmsC/g2ul1XVlUu3qNQPqPfVzC3vCCQNEkQI3Ma6mavcCOW0zH8R19BUi2w/x2gKvKL2HuWz+JWA9GBoQ7O2b18MLS6tbC3ZIVRcTwifMidpOgojfiKLirwGiliQOm0/M1R4PiBZxF1B7F1u8EdTCv8wD/u8qfC4RaX7jJVOUZf0CXC4C5bUw1tCdWbxMzHadAOg08qjThKg5nbvX1gldB0gEwPWCamIdNRqppyYvrpUTlJlaghOm0kwBz6+g2qrccDQbdBV288isLimNW2pLNAHxroJydBt8VZndreI93Yc7EiB6ms37MbjZboBIGZfjBoX7Q8YOJuALOQaKOZ8/WjrsfgTZtBR7R8TNyk9OsbVfkj9PDxfs8+E/qZ79ILlCiJGZjy/vSrK2Y10nyGlU8MconWeZO8098XXltM9HiVMeJrk3aS2GuMRuN/T+ldUvNNcz40uTGRyJHwbSvS8HTZL5aTjQNRSrR4jgTbuFeR1Hof5Uq9Fb6PIcKNrEY/EB28KXFnlB/r8qhPECDmay6GQTAOUwdQZ8p+NLiWGQ3GOqGdxtT8Ol2PBiFPk1W9oV07IAxzBrZ1ZQy9Gjwup89J+NG3AsPAk0I4TDnNlfKdcylTsw39NKLsLiMq8gBuToB7zRR7sVkfo1sTdgUN9pOJBLZHOKZjuPEkrYQu0SXbwoo666x068poZvcNv328TZn5j8KzqAT1gzAGlZknejMcKds8wFzJaz84cLHVj4j7gAPUnpVjAuNllrpHicAt3Y/IuuUHzJA399232cuKB3kMqgeFTv6nf3VIuLK+BUyRsNvpStrsY2n0Ur+FKqA7d3bn2VOe87HqYifTaiTsZ2NvY8HJ/w+FUwzwSXbmoI1uN1gwOvKshLLOc2UHzP9au3A6r4m8KgmJMAbnTastvoyzs3ZLgGCwOYWu9d4Cs7W2kD8oyoFUH4mBJMCiK5xRF5ADqSAaHOyXA0w9hQFGdlU3GjVmifgJIHv6mttkG+UH3CvLy55N/aXQwqtnt3tFbU6wR1DAx6ir+Dxq3FDIQwJjSYEa60MNcu5jlQR6oI9ZP0FZeLtgOTiCqg5SuV9jtLQogbahppUPJnex8vFg1rT/3Ogm6Nhqemk/OonuRvbb3BT9DNDV7EXMOQwBdN2UsWkc4J/F0/SvcJxO9dVr63O6S4T+z23UEd1b3uuujkuSIUMIBQ9aqx5FNNkmTE4NfqW+OHA37Zt4qVtkgkXO9sqSDI1OUGDr7qx+1XY3BcRsW7Yvi2tozba2bZCjIEyxtlgDQRsKs4viFxyr5oGsDWGykhvD7p1r3C4AFZOUmBqNzppNJl5VP7UPXi0rkznv8A7PYzDHvMJibN791w1skeoLCfhVTF8RxeD0x2BuKv/wAghrf/ADroPeaIuPm7Zui5ZuNbZfymFM8iNj76L+xXaq3jbb23jvUH3iGMpU6ZhO6nYg7fCjjOOZW0dOE8PT0cys9ucMRAOTrmnbymm8T+0WytvJaljEDL/M6Uacf+yPA32a5aRrZadLblVBPNBBUem1YOD7CYXDtIsK7QFIvlXXMN2AbQMeemkaRQzx4od2BGcpfBzXhjYnEsWtoqoDrcecs7kSNWOuy0VcM4ZkbvGILctyBy0Ez8a0mxdsmFCqo8KIvsKo5KOUmTpTRdPUCk5czbpaR6GDCkrbtmh/iDcwPgR+pqniuJKokqY6ASfd1qni8WLYliZihXiXGp0J06UvFgc/Q+c1FaCji/G0tWyw+tc1x2Mu4m5zPQDWp7l83TlJMf1on4dbtWrMgAczPkKshjjhWu2R5HLK/0MvsD2auYnEmLRK25BY6W1YHm0GSNdACfTeujXODXRcFrDvZYj2yyPlXoARckk+m1VeyXFGOFsWLPtuoLHksnxMaMeG2VtiF+O5J5k+v8qmzZLntAY04x0zMbs5fH+tZP/wCdxR5694fpWK/eS4NtyE3e394kfAN8jRXxTFEDu11dtPQU1HWzbgmFXV25k7wKVp+hiyTXsBMTjMsGZB5gyKCe2JHepcB/sUQ8S4yt3EssBUukx5ONj7+fnQnx654cp3VvlVmDHwYObLzgb/E8D3llWESACJ15Uq0eAKHwyfwilXfX4txaCWBTSkSdouyeMw0vcsl7JAYXbXjUSNmEZl94jzoTxHdjVjvsqauff+Gvq3B+wn8K/wDaKxON9hcFiiXeyqXD/q2oS57yBDf7ga9FZfk8qj5xwV/LLG2QPCqJ+J2ad/M1q4clgHvxp7FvUIp38Q5sPPSiPtV2IXh962Bda6tzvLgLgBlZQqQSuh0boN9qEsfh+8DAXAAY/vSnRlq0KaVj8NiSXuAgqhuZ2ZtJ28I/Ntv0rS4Mi3EJPMkz5kk/U0K3ODNBZ7oyrAG5JJmAJOmxM9Bz0FanZfEZbWWdmI/X9TXKe6Zs4atG7dwzpOQyBrB61n4vGLINwQesf3pV848Cqz4hGkkCBzPXp6+VZKegUmV/8XtjT2z0VWP/AG6VBiOIl0dVsXBmUiSIAkROtWf2lRsPpz/8V5+06E9ATy5AmsTNqjuOFxphQRyH0qz+0gz/AEqv2B7PCzg7bNcd7l5FdnzvHiEqFBYhYUgErExNbxFktqVOSNSRM7a9Yjnzrx5+K1f3HoryIv8AlBS4xLGVusSdCEgH3spFWcJ2Qt4hRcxDXDOothwFUdCUAzHrrHTrW5x/iRt4d2tDvLkQirrLN4RMbKJknkBVovIBzARHikQesDzo8eCMJXdmZfInKNJUQX+Dr3ZRTpynWPKTrFDQ4HfW5hXfU2DibahfEGS8qMp/dg2yNeo60T2+MWmJCN3hUS2QgkCcsxMnY7T7JpYnjNpBJYERIy6mBvoNuknbnFM4wSdexSnPSeymvCmZdRl6AmN99qmw3DVsgy4AiNuhPU671lYjtN3kNZaLeoJABJadhI1036fSX9pLCTA6lzLfDlUkp4oOkrZUoZZK26QzF4LAM575sx6OzqPgIpr38DhFZ8PZs54j7tVzMOhI1NZHGnLZWUKQOY1Mes1j3LgEa6mY93rQx8px6ih/8IprcmScV7W467cIslbCDQFsrM3nAmPfVbhFwKrpir12+brBna5BQNABAUCQug0lhptvTGvJJnU9Bz+G9QYm6ABmMH1rJ+RkyaYcfFxRDX/DMMyhmtWXBHO2p0+FYvEOy1lpaw7WiASAfHbP+1jI9xEdKHOE9s7Vu4LDOCrmBJ8KudtuR+vvoibiBUsW9kiOnv8AKsalGlQhRpumc+7R4K8gDXbZUEAh5lDm13G3odaD71knzHI11/EcdUpkjMAIiJBjTUcxQiey1+4z3bVtLafhtuWBbqQT7PIAHedIGtV4cqS3oybb7BXCYeCOlScXxSosbzGnlz+VS4zDlSVIKsvtK2hB9/12pnZ/hRxWNRG1RIZh1A5e8/Kac6/JgOTqkdF+zzB3u4LGz3RckhmgEoQCCBvHlRa8WxEzp6Urb5VA0FQ4oCM1wwvTmf5V5s5cpcgo/BVsMSxfYDdun9aFe1XGjd+7t+wKtca4s1zw2xCDl8qwrmGyrJ3n507HFds6YJcbGSGG6kH3g6fOoO0zg3JGzqrfETXvH785h+99J/nVXjLytg//AFKPWNK9BeiZypNGlheNuthUt6QIJ5+cV5VfBWh3Y8xO9KuUUvQ5N0tn1NhcSGRCDpAHvAg/SrNvFL1/Sgvs/fYYUu0gZ2y7y5J8KoN2Y67VjcT7WuouJbtlbikrLsoykNlPhic3QH1NM5JEqg2dWTHJOWYPIdazcbw/C4oM12zadIMOV8RAEkqw1C9DOu+0E8XucauOFjKpIIgQDB8TFnImSu5ZiYzTANRJ2lvqWPeXWUAkwWBbWYAOuvtGdNdaU5/Af0fk3u0nYKxcYW8LcKMxzBLpzKXVdEzqMygqxILZp8uQS/Z67g3dL4KWyQRcJTI/KLbBoYn100LZaJf8aZsve+2Yyosnu13UkATmkTG5B8RE16eKu5dbjAq2rTliF0CKIEkloCgwAZ01pMc01fIY8EWlTA44F3dvvPu4OpUB01Ehkze1ExBIPWrl7DZkXuwiIDCm4U1jfxMQHeQWYIOmsALWti7Fm2qooXMZORSPBLAjeC7RPxGnXPFxjc7260EKuUnkvhUqiflzHeAJIkyZo/qSls36KiR8M4Ml0oDiTYhvCv7P3pckAFmRmDMdY0VgBz3J0rPZLCpccPjbpA8QW3ZChgfCQRduSni5HcERWZirzqjd2QGIjMwKucsSYjQDMBoWkka6Vp8Sxqtdvr+HO+kEg5SFC+mi8iJPrXPJNdGfSgHHZ/totpEtgkW0VVUs2YMFGsAgM0ActNDtFN/xgSblu93YfMzK6Z1lyWhQGBHM8xp60EXbxyNJUXDpcIBItIIPdiefsyBp7KwNaht3/BmA1htMoIXPqxbTxOUEf/ofKJnBy9lCkk+g6PaqFyl8wiZgCFTWTrrsZPkaycT2rdGa2JXxQQdm1DN5FcvPaDJ3oSuWpViCTIIfUkLLAczqCFYeWUg6ZZQde68TyEVRK6zbUgc+VtjEj8OmuWDsMEVs55W1VILsT2izqS0MWzMGZQrFUhNtkGiwAMxB5wayv8TYtlB8JYErBEMCCsg5er7dRow0rMS89ksQfEoYFoEoFjNkifEWGtz8KgZYJqCxbN0qXZ48szFzvoH9ozlEdTuIo/p+2Dz9JB/wzj/dKRbth20XOzFss6AHT0kiepgVJiONWUEAm9dIzNopVY/hJAHqdetBN/EOqupn7tRKJrlLfhLEMMxbeRp+UaZoFv3tZ1JbKqqSoLjwwWmYEhixmQrbSIT/AA6fYz6/wGHEONsEbvFCtlOgAL+JSIYhiFAnrzodxHHDrlAABAYmY65Y11E+yssZmNzQ9xHig0to5FoElmAOa6dgzESYJ2WQAsDeaqAh3yyWVFOsQibSAsRziYJJOxO7YeNFLYMvKlejfwnGouuQpOW0zyQQCR7KherMVUL5k1lY/EXnMOA1wELq+WykRoRID/OdTtobJJKZVcB3cQgH3jqPChYgwonQb6HXaTj37iq/3fiAPtAE8vEVJ0kxuZHqKdCCvoTOcq2ynxHhmQMz3AW0MKh8ROpMaQg08UAEyADBo47E4xro/wCNN+SQtvN4LbggADMYGafeZG9ZltFZwyLJIEXCqsRlUnMzsyhVygkwq+yROlE3Dr9vG2HtNII0YLCOrKZDAalRKyDqNKHM7jT/AMAxhxd2F2DwNq2M+UKp9kHkPOd6G+03axVAj2c3pIXWfSY8zyoc7S9ocVattZxAGZcqpcH+qsnxR+YAa+dWewfAFvgYvEiVB+6Q+yAD7TTuZ25VMsKguc3aD526XZTTs9dxivibztZ/+IRrB5tzg9BWd2Q4Vikx8IQcmtxiTkKGV+O8DyPSulcXxVtwyo4OmwMxQ72Uuw2IEDN32vpkAX5E/OjjmbjI14qaYdJcCa+0Rz5e4cqycazXDLHka1CAF16VTeDAqNDomUcIAJjlQ52hxWVT5fzop4ldCiK5z2txXgI/MYHu1NVYVcgMjpApxC9mY07HXZS0OixPvP0qmxp9y5IUdP51fRC5XZL+1kKFGn1pVWpV1guTZ9EdreJNYax3Tr4FQiMpyECdiYBzKu42J6UEYziD3We64XUy7EINWMgs4EKWUddBBgyBTeL40vcyrlEkgj8cHUZvxQQSJOsDQaVXuRsSHIJiWCqWPmYGYkDQHYRNIa3ZbFaSHqRBIyja2oGwmCZJ3OUCTuc4GwpuIYW1hCcpKgMZGdmZmZwx9oRbIk6meWkX775nVRMiFTYKXIJYhTplUKW10mSZOozMW+YlzBGYsC2pYqAuZsxMhdYB3jkAayO2Gz0ZtFg/eR4dQzzzfcqpmQp8TTsJqfu4MZgEt+28CWcT7Cg6wPCsnSGM6zWfh7jlTk0cy0sfEtoHIbh21LmZ6CTMzTrKtAVBlyRlB0zzJYrpmJOvLbQHeSaBVE9y33cgZQzPDSc7KqsSTt7THINNPCeR19wdrOhAXvXcwobxSFYPJPSU1nSN5FRlSx0bKc5djcaFAYsyqdzADGQoJPh2jSK7dUAi2X7tlZCNyTBKoWP4JII08Wk7Vu/QI/F30hlUB20BuTCkltFUKBCyCTED+IaD3CYcAu7MD4jdbT8StlEcpztAnYp5GorVgKASQMpTTUtIDA5iwGUak7E67CpVuwhB3hQQx3UOrEsqwQCZ3jn7+fwjkvbG4i+SgUwLYOw1kSJZjzLGW9MswAKl4Y4uXFGuVkdDrAl0fUdT4n6+z5Gs7EQyq0iT5GCrErI05NsTuDT8O/dXEgktqzbwIBJG/KVJJ2gDrXOOjL3sj4ZjMlsgAm2ZW4epMH3kQCPd1p+Dv584b2VGQHZYIy5QOcr88tetcUxbyDIgciWK7sdSQNNpPu3gVECPDbCgQdAwlmYx4j+XTYHxbdaKjD21jJKEmHRAsjXMV8K+oyGT6dTV20rq1poVC0tmUmRnABBynQBURjGgBiZNZ9m7bliEzNMM91AACBGisYGsaHMfSk11SzMzB2y6wHywdIEgACNNztvpNc0ddbJcSwYfdIy2lMqrhgzBfxTsWJIn3KNBXt51RXEZlJbNczQCWgOEVYLD8OYkkjXnFV8B3aglNVbQloGXcqrEREtBmYIXkdKhDN4hoCDr4EZhBnTfKJ28Uazua2jrIEcaQq8zmIYEAamAdJ1iTO9TYayGZg5fL3hBg6sNQup0GzHb3GmY66WDZQA0gPE6AGQOg11OvIUnDW7PMy2U67sdSB8ACR5jeiApXs11YAFwi5UyEQzH2/Ats/mYpMzMBTEVQ4k7Pe9gZRlUDw5gxgyCRCmdBMAgARrpQwmOMuhAg5SABoGtywEehYfCl+2A6EFvDlA9kCYk6GAAATG0kGsUaNbtGq7EW4F3VzDPkJzAGQhGaUg65YmY6Cm3riwICrcA8NzPc70Hmc4hQJJ0URJ1mqV0Zip0DEeMKysGYaKxCFssjeeeYjc1XvX8p/0h5W40jkTB1+J09a6gb+S7es94JvF7t0wM9xmLQPwqMwAHViW9BRjwrirLZS2oLkeFWJXKgAnRSYZ42JJ2nTnzpsWWETBGvPWD5nUgc6nbHPkBUwNRpsGG+nvnz16UM8fNUw8c1F2jp+AxVsoY3MnxRmJ2JPiJn1rI4PiQuMYfmRSfUMdfgflQf2c4kUZiZJIPP4/+K0+y+JLYh2Y6+FZ9OXxqf6PHkNeXlR1l7mmtV7twDoIqmMcANxVHFYzMDG1SKLHUVOKY6SQK512nxBLhelFnEMQEUsd40rnuKvF2LHc1fghWyTPIhIr2K9z0s1UaJBtKnZ6Vdo4MrjFWIBINwvmPPR1EDoDmk9YHLSo3aDED2A2onUsBzrylQMtXQ7J3V4hC3thD4j4swJJMHerYvFg0/hzAeiwo136n3nlAHtKsl2godEbubZa4p1F1Ug+zkAKkR0KmD5CvcdZBcpqAraRoZn2tN20GvlSpVy7RnyT3MGpW7Mzbgq3MkoxJbrqorLfwi5BiddI0KGQR5+Ij0pUq6Hs6aLeDGdhm2UEhRoPDbZgOsZhJqJfFcGYzmBYzrMZjHp4dqVKtFj7wzZWJMgEDpo7r9EFV7eIbumYaZr3deQUKXO/MkCSZrylXfyo56LVtB3bkaFSCPVpOYjYmqCuWUA82KyN4AkifMtr/AOZ8pVy7O+CcoHKq2vhYhvxDKRGvMeLYz9aqcQvFGe2oGkHMdWmYnXQadAKVKtMfRW4hiGV3ymMr5B/CAZBGxk6n+lTX8YyJaI1z6mSTBB5a+fOY5RSpUT6Fxb2OtOJVQigE+e+ZhOpOulR4a8bi3Q0ADuoA5Q+XSf4j8a8pUI2Xoi7kIGYalZidtDAkc+tVrVwu4zGcx12/sUqVF6AXZpfsgcBSWCyfCIieuo39aorZAYAae1rz0mN/SlSrkZL2UM2xqXDMdVnQ/UafQn40qVEgF2eq5VjHpW32ScyfM/pSpUGTpjI9oNcMZOtTYwwIHSlSrzi5dAd2kumCKEmr2lV2P8SLMS4ZASJquaVKmehUukKlSpVg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309688"/>
            <a:ext cx="4257675" cy="2733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UUExQWFhUXGBcZFxgYGBgaFxgYFxgYFxgcHBwYHCggGhwlHBgZITEhJSkrLi4uGh8zODMsNygtLisBCgoKDg0OGxAQGywkICQvLCwsLCwsLCwsLC8sLCwsLCwsNCwsLCwsLCwsLCwsLCwsLCwsLCwsLCwsLCwsLCwsLP/AABEIALQBGAMBIgACEQEDEQH/xAAcAAABBQEBAQAAAAAAAAAAAAAGAAIDBAUHAQj/xABDEAACAQIEAwUFBQYEBQUBAAABAhEAAwQSITEFQVEGEyJhcTKBkaGxByNCUsEUYnLR4fAVM0OCJJKisvEIF1Njgxb/xAAZAQADAQEBAAAAAAAAAAAAAAACAwQBAAX/xAAtEQACAgICAgEDAgUFAAAAAAAAAQIRAyESMQRBURMiMmFxFEKBofEjkbHB8P/aAAwDAQACEQMRAD8A43jUGdvWoUtSYAJPQVv4LhRvXWYiLYb/AJiOQ8upqXimLUfd2gFUHxFQBJ6elVLF9vJjL5SpGIcMFXXeoFszV25LaDbn6VA1yNB5adTQUqGcUQm1z5fWmognWpbysIzcxPnrz99RM1ZQvRZVVnT61LbROf1qgppwNMVA8Uzaw+Ett1+NS3eGIBIn41lYfFEVqW8ZpB35+XSnLg10KlFplc4FPP41AcEK0MQNNNzVdLvI0LgrMRRvYPpVN0iiFrNUsVhZoZY/gNS9GUpqc4cMJX4VHetFTBpqXCDpS6XTNaGMkUoq2GV99G+tV7iQYrnFejkS4KyGOu0V5i7EPlHl8TVvg/tEeVaHZRRdxBZyMwHhG09Y9B9aGdRhZyVyojwXZe4wlzl8hqf5VdfshA3Y/AfpXROH8PEDarjYEdK82XlUyuOGJxrHcCZJiY8/6VkvbI3Fdl4hw9SNvURrQb2k4IAuYbfSn48ylpgTw10BNe0iteU4nHRSilXtHRx4FrypFFMFY4m0NpwFNqRaxKzkNivKcKQWuo4bSr0mlXGB32jxotTZt6EAZiPwL0/iPyoesoeQ9BU+NtE3GEzJk+ZOtPWZCIM1xvZA5DqfdT55HIohBY42VLgJPd2xLneOvUnpVLKFYZjsRPuMH6UXYTCCxaOxZmXM3M+XpPLyoUxFrM8DmW/7mk/KicOK/USsnJsvcaWFX1I+ECsU1qcQxcmOk+/NrVC2k6nRRuf0HnQz2zkvtGlYGoInb060wU+7czGf7AGg+VNBoTidDl6FuQ5D16+lOtaeI7fU/wB71XEDz+levcJ3/wDA6USZxq4XGyYNW7lkESKwVrRwuLIApilfYMo1tFi1ejQ1ObYIkVH3YbUV7bJXrRChj2Qwg1k4vCFT5VvOgOoplxJEV0opmxnQNgU8vO9XsTw4nVBJ6ClZ4PdInLA8zSPx7GxdjOHWS2dV1ZhlUcyTv8qbieEX7Xia06ga5gJA942rc7P4YoDduMttFHtHcA8gOZOlEfB+0WFd8qm4vIM6DIx8yCcvqdKRlyNdLoKMLBngHbS9Y8L/AHqeZhx6Nz9DR5wrtnh74hX7t/y3NJ9DsfdVDjfYqxeOYTZciZUAo088u3wIoO4l2KxNqSAtxRzQ/oYM+VStYsv6MZ98Dpd3GqWysQrRI13HUeVCvF+IrosjMzlGWf3spPlv9KAcVgrlv/Mtuk7ZlKz8RVeKZDDGLtAvK2WrGHLiR/Zr2/gyv67Vc4FZbMSQcuXWecxHrWjiUkRFWRVoQ5bBnLFKa0MRhtSBEj++dUGWKxqgrvonwup+dV6lsvBpgrXs0iqVRpUZq5Yt+GaCC2ciFhpNe2QPxbdanNqRUdhjqlMcdmkF1YOm1KrZw+oU8xp5UqF4nejDbxzBWPNmIhRux5DT3Vu4Ph37NYe68G+2UsfyjMPAD9T5eVCV/iDrea4AMw0XT2fQdfOoL/F7z+05PwpuNxjt9m5uUtejR4tjJtqAYOad6yrJ1k7AEnzEzHvJj31A1wnc04NpHnJ6np/fnQuXJnJUqL2Kwy5QxOp1JHMnXSqOIvZjsABsByp/fSRPkB5DyqELJjzrmcNpVLetQYplCbQ0CngV7FKK1GpD0qfD268w9ufOul/Zx9mz40C9fJt4YGBl0e8QYIWR4VnQtvuB1GuSSBkwS4Dwu/iH7uxae6/MKNB5sxhVHmxFdO4P9jt1wDir62/3LIzt73eAD5ZT611fhPCrOGti1YtrbQclESepO7HzMk1cpbyy9C+KOb/+zeEjTEYqeua0fl3VCfF/s4fDPq4uIdmy5T6MJOvvg/Ku6VVx1gMIOUg6Q3P086BznVJhJJO6OJYXs5bGpGnpXmI4al0i0mqg+NuUdK3+0/Chh2LXbjC0TALaAH8rEbnp1rOs8UsBcqXEAHmP7NRyc12UJxl0A3bfDi1bYDbvABRZ9nqWsMluzcQW7922t1WYAi6jgmJI0I2K+U86DO3/ABa1cC2rbBoYsxBBEx9ZNG2Dt4bG4Ky10uLiWlAKNB8OvTQqwJB3GvWtyusS5DcCuboi7SW7uGuNcw8C0YJtN/k7w8c03Bkab6Gm4Hidu/4fFZuiQbbnQkEghW2YSPWr3HMNikS1bw7i65trnW7GpYbSIG3WhXGYXGucj4a2XOmQW7m4Ohz5goIA9sNtS8aUo7a/cZlir+2/+jW4/wDeWe7vpPIHkRyg8j51gYThtq9hgrW0W7bJkQFLZT4SY/MBqa8xHF8ThCLWJ7u6GE5SZKiYy5+unOfWqFziWFzhovWW2gGVIPvOlUQg0qX9iWS3ss8euqF720BAAGXyHL1GtY4xGY6HX56+lRcVe0wJttdM6mYCD5b1U4ddIY6gTAk8vdzPlVMHSEyimy41wdAP0rOxcHatHjHCbloz7SkSDz94Os1jlqYpJozjQwmvVpNXgpfs0aa0uHMCpU8tR76zTU1q5BHz9KyDpmUaRWDVO0ctwVKL+pnpVa4JNPk/g5IuY9dm36ivagw+J/C1KmJ3uzNofxEfeN61UIq3xL/Mb1qrSZDhpFIV6aQoDqFFervXqir/AAXhb4m8LaaTqWOyqNyf5VrkkrZqjfRo8A7LXsaSUKqimGdpiYBgAbmNeQGkkSJOMB9luHA+9xDu3MBAgE7fiJPuMUX9nOFW8PaS2gAUbTuTzJ6knnWjxLAhgTbjMARHqI5f3MV5mTy5SlrSLI+Ml33/AGOc8T7FWcMwVrIKmcrZn8Uep0Ou31p3DeGYW0wZbKE8mIzDT91jAb61tdteNrcNm0JOSyTcbKQvfF7K5Qx0mA8gfmFZXYu6uIx1m3II70ZhoQwVe8+opiU5R22L5RXpBfwzsBaxuW7iEhJBUrKPcX8pO+Tz36HnXSsHhUtItu2oREAVVAgKBoAKmFKnxVKiOcuTsVKlSogTxmABJ0Ar55+1zt4+JxK2sKzLawz5s6n2ro5z0XYec+VHH2xdrmtquBwzRfve2RvbtnQ+hOvuBrkeMwAtoLaf1J58v0rU1HsOMOR0Psj9pmHx1v8AY+KKoZxk7wj7u5P5vyt59dooW7Q/ZxZtYu5h0uEEBbludc1p5y8twVYe6aAbFiLyK6nKXUEQRIJE/KutfamGww4ZfUnwLcw7HmRbZckn0zV2VOvtOjSlsFl+zZx7V3TyXXrV3gY/ZL9uzcP/AArFjmO4y6P4hsMxAgjnOlGWCxYuWwwPInfyrJ7TYCcJYZVOZMzMADJS6S8j4ivOhmlN8ch6DxqH3QPOI9qcOt8m3cza6sPEqL1YieQAAGutS4ztwXtEWmNz+E+EepO3vrnq46zbGdWXecuRCSes5ZNYeJ4ncYucxAfVo0mqI+LEF+Uz3juON26zEyetQW8WYyk6cpnSpeD8JuYh8qDbVidlH98qIeA9mbdx7maWRCVB2kjT/umqHljBfsSRhPI7+QYEsQJnprA+dE3Zjg6K4uXrlvT2VDg69TRavZbCqAvcqY3J1JPSSak//nsIf9G3p+7U8vLg9KymPhz70YnaGzbunw3VEdGFBXEuHm2Z0K9RR8vAcPdZstpAi6SBEnyigztHw44dygJNthK+UHUe6jwzX4oXmxSS5PoxKVexXqKJ12qiiQjp81ZXCggnOIEb+c/yqqwiuqjiS3c5UiahpwNapm2PJpU2a9rbOsu47/Mb1NVqtY//ADG9arGmSHHhrwV6aatB7BZZwdgu6ourMVVR5sYHzrufYjsXbw6qGaXcO1xhzKMFCg8l3P8AZoc7D/Z53aW8ZjSUYsjYawSFdyrA52B1gDxZBrAkxtXQsNiQFQ8zYc/8xYioPMy/yIr8aLdyQzFKEw6Ogm7dYKmp8TOYQeQEj0ANWE4Xdwzhrjq2YMpALHxZSQdQOQPKosDcBu4LvHW3bTvLgLMAGITIqiTv95m/2miviOD79WQmGUhkY8jrEjmNwfI0nHgUsd+wsmdwycX17M3sMe8whW4AwF66AGgiA5I0PStrFYa1ntuUTOh8LFRInwmDuNCaG+wK3ra4m1ftm3cF7vAN0KsqiUb8QlCfeOtE+Os50PXcetWLqiCbuTaLVNd4FNa8Asmq9ps7TyFFYBZQ6etY/a/tEmBwzXn1bZF5u59kfzPISav4zHJbBZ2ACgkzsANSa4nfxL8c4gZLJhLO248JMSP335dAKy6TbCjFydIsdk+xrYwPjsXeYPeYkQNcsxInYGIA6AUUvwyzhUY2kBPNjBb4mm9pLtywALAfIoACWiFaBoMpOkjod6G8YuNGGu4m891bSjw27nd96522QQomNSZ3051FOUsm0z0ccFCrB27hExXEMLbfZ7gJjoJgUV/b1ZA4fY8sUf8AqS4awOyHC792/axmT7tL9sZtoAbYDnAOtEH2+NGBsDrfn/per4rjFJkGSXOdgl2J4oThnBOqKfhE12O3w5Lli2jqQyqqyNCCog69JG1fPXYe8e8ZPzZVj1IFfQvEsVlW9BgrmYHyjN9ZqTJBKcv1KXN1GvRyLtp2Ht3MVcTCODdADMsD8U78h7JM++sHB/Z1ibpGRkKH/U/A3mnN16Nz5aQT1rs3wW3dw9l7mdu9RWuJ4BbuEoDmuZVBuzOzlh5bRucRAt2mIAELCgcifCsDYASNq55pQjSYNcmtHMcJwdMDg77K0nXxHnlGp+Ir3slhcli3O+UXH82bVf1Puqz26aMEqa+N1U+hYA/Ka0+HcPItDN4QfE3kI0UegAFRym/p8n23/wAFqilOl0kIQVZmOVF1duc8gPM1ncauSFs2lyu4k6k5F6nzq3dYXMtwjLh7Zmyh3uuP9RhzVeXU67DWnldizAEZtS3M0ENOxy2VcURZti0m+2nU1j9ueGgYRW/EhEecmD9aJbOCVfG5GnWhftdxIYh7WGtzDMoYjkMwE/30qjBJuar92xWdLg7/AKHPKS0V9quEoWvPZXKbRAuINspUEOP1+PWhIGvThkUlaPKnBwdMeRUZpxam0UmAzylXprygMPRSrylRWcaePH3jepqqa17nCL1y40LA6toKgHCmBhiI/dM8wNvU1RLY1SXRQW2SYAJJ2A1NE32b8Ke/xKxaC6y5JZQe7i20PlcEEqxVgCCJAq/wW0ttWGTK2gJOrQw8JJ5CdwNN6Lvs/dbD43HMIKYdLagbm7ddhA6SbaifUnSunjqNiXlt0aV/jF67iFvYvKGwy3bVtbYJz3C2VrjclnKsRoBJ5wL9jiQXEYRWHhbDXAf9jWwPk5+NDmHTKoXoAPcP1516b7i7bulpa2FFsRCqAQeWpJgSfIaDnN5HhcnyX/vgb4/mKCcZfP8An+wuO5WwTWruUthsSLYRoMgyE05yjqfcaOfs144rL+yu33iKGtSdWsnlrqSh09CnnXI+K3jdxN29cC52a37I0BNxBpOvs21E+vI1TGIud8zI5t3cNaUo6nVXD7jyI0I5gkUcMPDHx9g5sv1J2j6B4vd7m4t5dcvtAc1O4/X1AraF5coZdVYAg8iDqK47wf7WLF1Rbx4Nm8NDcRS1p/MhZZD6Aj02os4T224ctoK2Os5QTGrBsp1iCJ0M0pxaZgUFWutpt8qk4vxG1g7DXXMBdurMdgPX6SaDOKfbFw2ypFlnvsNhbQqs+bXMojzE1x/tj23xHE7gN0i3aX2LKE5RO5Y7u3KfgBrJRgzkrNPtv22uYsm2jRaJ8R5P5fw/X03L+xOB/Z8Mg/E/jf1Psj3LHzrlttbSrL66f3Ea0cdi+M3Ltm492zeNiyQr30EgD98DWQCCSAQBqYpPkRk4faivx3GEvuDVrjXnKWypZfa1By+oB39axO1nHsPcwV2wjnvFYDI3tTIJ9dNZrD7a8fR0S3hrucnSctsqq76HLofOdJJrB7L8NGIxdmyb4+8ZgxHiI8LGZO50pODxupy0Nz+Qvxjs6v8AZuk8LHOLzz8RWB/6gW/4XDD/AOyf+k/zrovCeApg8MMPbZmBbMWaJJMTt5AVzD/1CXdMMnQk/wDTVq7PPXZzTsgYxFgc2up8EIY/Su7cWvEWHbmUZffBH61wnsYmbGIfy6jyiIru2NTvLK6wHiQYGojXX6VL5P5opgXez7QltJ9lABP8IH6U3tNci2I5sBtpoC31AqXhNjKEMzoef6ax/elZXarGZiqjk2p9QRUU/wAaHY/zQO9prPefsqnbvkn0Ac/UCtcjvpn/ACl3/ejl6VidpLkWFufkdGPkMwDH/lJq7a40ptTZKgLowadI3kdancZOCr9S1NcmvY7E3hrdukIi6Lm0UDlA5nyqKxfa4C3dkL+AN7bdGI2Qc41NQLiS7jZ7sBmdhmFsNqqouxeNSeU+43cRcyrNxsg57Zv5Cuca1Wwl8mLjuGNeYrcusoj2UGkfxH6RUvDeGWLMm3bk82gsx/3H9KeMaHMWbT3P329npu0D4U7FXLoQgR3jaKo9lZ5seg30plz/AB6OXDurBvgWKD8RxRAJUqAQdtIGvxNBHaXD27eJuLZ9gHSNhI1APQGa6M/Ccts20c21Ot1xHeXG5k9OenKsfsRwazcDOLYu3A5EuMyrB0yqfCTEGWn062wyRjc/WkQ5cUpJQ97Zz9LLNqFJHkCaZFd8bD3QNbkeQJ09wgfKqeP4Il4RdW3c8yviHowMihXnRvoF+C60zh8V5R3xzsMFBayxB3ytqPcd/jQRetlSQRBG4quGSM1cWSZMUsbqSGV5XopU1Cw/xeMEsNdDqANI010qq1sXLd2NgimTIEC4ub5Vd4veYt4QVI3HX061WstMyol0uJmXYypIkcjK1XkviZirmSWSFuKDOV1yGd6u8GxNy13tlpI8LA/mgnJ7xLfE9aze+F210dDqOelauAbOy+g99HYl9BDhLRyieep9TXt8RrU9vQVRx16FJ9aKa0JW2BeOxuVrzb5boj1CFh86ls4Yr+1GCM/dKsmTzJknc86yrc3TAMF8QTMToq9JE1pcQ4gEXIvjadOrufab05egFJVO2yivSMvjQl0soNRuao4rh7IJ3WYkVp8OslDcLatAzHlJkgCrDXxHdoveXJBjkI6nYUAxSa0gZE1JZcjb40S4Lgz4i6Lar315jAVBFtT5n8R58vOBrXXezP2NYS2obGTefcoGK2lPTwkFveY8qGToZzs4Vwfhr4m/bsW9blxgo8sxiT0UbnyFfUuH7J2reCt4JJFlcufrcAOZs3XM2p+G1aPCuD4fDLlw9m3aH/1oFn1IEn31fM0mUrBbA8dgsDbuviDhrZCqAlpV+703ZlOjOfSAANzrWjhOH2nM27NpMu2W2oj3gVvKD1mso31sOwLIqNqCdMrc1315Ee/pWWYXbyyg/NpHrXz79u/EQ+PS2DItp4h5sf5Cu2cU7TWrVl3DZgiklogCOdfL3am7du32xN1WAvsWQsCAQIEA7GAQDFFFbCiaPYCxOMEclJrtGGxEW7Z6TtPTyIPzrkH2ZKO/djyWPjNdK/awFUaSJ3nn9DUPlv8A1CzErQT/ALQAgI5A+8+QmsC/g2ul1XVlUu3qNQPqPfVzC3vCCQNEkQI3Ma6mavcCOW0zH8R19BUi2w/x2gKvKL2HuWz+JWA9GBoQ7O2b18MLS6tbC3ZIVRcTwifMidpOgojfiKLirwGiliQOm0/M1R4PiBZxF1B7F1u8EdTCv8wD/u8qfC4RaX7jJVOUZf0CXC4C5bUw1tCdWbxMzHadAOg08qjThKg5nbvX1gldB0gEwPWCamIdNRqppyYvrpUTlJlaghOm0kwBz6+g2qrccDQbdBV288isLimNW2pLNAHxroJydBt8VZndreI93Yc7EiB6ms37MbjZboBIGZfjBoX7Q8YOJuALOQaKOZ8/WjrsfgTZtBR7R8TNyk9OsbVfkj9PDxfs8+E/qZ79ILlCiJGZjy/vSrK2Y10nyGlU8MconWeZO8098XXltM9HiVMeJrk3aS2GuMRuN/T+ldUvNNcz40uTGRyJHwbSvS8HTZL5aTjQNRSrR4jgTbuFeR1Hof5Uq9Fb6PIcKNrEY/EB28KXFnlB/r8qhPECDmay6GQTAOUwdQZ8p+NLiWGQ3GOqGdxtT8Ol2PBiFPk1W9oV07IAxzBrZ1ZQy9Gjwup89J+NG3AsPAk0I4TDnNlfKdcylTsw39NKLsLiMq8gBuToB7zRR7sVkfo1sTdgUN9pOJBLZHOKZjuPEkrYQu0SXbwoo666x068poZvcNv328TZn5j8KzqAT1gzAGlZknejMcKds8wFzJaz84cLHVj4j7gAPUnpVjAuNllrpHicAt3Y/IuuUHzJA399232cuKB3kMqgeFTv6nf3VIuLK+BUyRsNvpStrsY2n0Ur+FKqA7d3bn2VOe87HqYifTaiTsZ2NvY8HJ/w+FUwzwSXbmoI1uN1gwOvKshLLOc2UHzP9au3A6r4m8KgmJMAbnTastvoyzs3ZLgGCwOYWu9d4Cs7W2kD8oyoFUH4mBJMCiK5xRF5ADqSAaHOyXA0w9hQFGdlU3GjVmifgJIHv6mttkG+UH3CvLy55N/aXQwqtnt3tFbU6wR1DAx6ir+Dxq3FDIQwJjSYEa60MNcu5jlQR6oI9ZP0FZeLtgOTiCqg5SuV9jtLQogbahppUPJnex8vFg1rT/3Ogm6Nhqemk/OonuRvbb3BT9DNDV7EXMOQwBdN2UsWkc4J/F0/SvcJxO9dVr63O6S4T+z23UEd1b3uuujkuSIUMIBQ9aqx5FNNkmTE4NfqW+OHA37Zt4qVtkgkXO9sqSDI1OUGDr7qx+1XY3BcRsW7Yvi2tozba2bZCjIEyxtlgDQRsKs4viFxyr5oGsDWGykhvD7p1r3C4AFZOUmBqNzppNJl5VP7UPXi0rkznv8A7PYzDHvMJibN791w1skeoLCfhVTF8RxeD0x2BuKv/wAghrf/ADroPeaIuPm7Zui5ZuNbZfymFM8iNj76L+xXaq3jbb23jvUH3iGMpU6ZhO6nYg7fCjjOOZW0dOE8PT0cys9ucMRAOTrmnbymm8T+0WytvJaljEDL/M6Uacf+yPA32a5aRrZadLblVBPNBBUem1YOD7CYXDtIsK7QFIvlXXMN2AbQMeemkaRQzx4od2BGcpfBzXhjYnEsWtoqoDrcecs7kSNWOuy0VcM4ZkbvGILctyBy0Ez8a0mxdsmFCqo8KIvsKo5KOUmTpTRdPUCk5czbpaR6GDCkrbtmh/iDcwPgR+pqniuJKokqY6ASfd1qni8WLYliZihXiXGp0J06UvFgc/Q+c1FaCji/G0tWyw+tc1x2Mu4m5zPQDWp7l83TlJMf1on4dbtWrMgAczPkKshjjhWu2R5HLK/0MvsD2auYnEmLRK25BY6W1YHm0GSNdACfTeujXODXRcFrDvZYj2yyPlXoARckk+m1VeyXFGOFsWLPtuoLHksnxMaMeG2VtiF+O5J5k+v8qmzZLntAY04x0zMbs5fH+tZP/wCdxR5694fpWK/eS4NtyE3e394kfAN8jRXxTFEDu11dtPQU1HWzbgmFXV25k7wKVp+hiyTXsBMTjMsGZB5gyKCe2JHepcB/sUQ8S4yt3EssBUukx5ONj7+fnQnx654cp3VvlVmDHwYObLzgb/E8D3llWESACJ15Uq0eAKHwyfwilXfX4txaCWBTSkSdouyeMw0vcsl7JAYXbXjUSNmEZl94jzoTxHdjVjvsqauff+Gvq3B+wn8K/wDaKxON9hcFiiXeyqXD/q2oS57yBDf7ga9FZfk8qj5xwV/LLG2QPCqJ+J2ad/M1q4clgHvxp7FvUIp38Q5sPPSiPtV2IXh962Bda6tzvLgLgBlZQqQSuh0boN9qEsfh+8DAXAAY/vSnRlq0KaVj8NiSXuAgqhuZ2ZtJ28I/Ntv0rS4Mi3EJPMkz5kk/U0K3ODNBZ7oyrAG5JJmAJOmxM9Bz0FanZfEZbWWdmI/X9TXKe6Zs4atG7dwzpOQyBrB61n4vGLINwQesf3pV848Cqz4hGkkCBzPXp6+VZKegUmV/8XtjT2z0VWP/AG6VBiOIl0dVsXBmUiSIAkROtWf2lRsPpz/8V5+06E9ATy5AmsTNqjuOFxphQRyH0qz+0gz/AEqv2B7PCzg7bNcd7l5FdnzvHiEqFBYhYUgErExNbxFktqVOSNSRM7a9Yjnzrx5+K1f3HoryIv8AlBS4xLGVusSdCEgH3spFWcJ2Qt4hRcxDXDOothwFUdCUAzHrrHTrW5x/iRt4d2tDvLkQirrLN4RMbKJknkBVovIBzARHikQesDzo8eCMJXdmZfInKNJUQX+Dr3ZRTpynWPKTrFDQ4HfW5hXfU2DibahfEGS8qMp/dg2yNeo60T2+MWmJCN3hUS2QgkCcsxMnY7T7JpYnjNpBJYERIy6mBvoNuknbnFM4wSdexSnPSeymvCmZdRl6AmN99qmw3DVsgy4AiNuhPU671lYjtN3kNZaLeoJABJadhI1036fSX9pLCTA6lzLfDlUkp4oOkrZUoZZK26QzF4LAM575sx6OzqPgIpr38DhFZ8PZs54j7tVzMOhI1NZHGnLZWUKQOY1Mes1j3LgEa6mY93rQx8px6ih/8IprcmScV7W467cIslbCDQFsrM3nAmPfVbhFwKrpir12+brBna5BQNABAUCQug0lhptvTGvJJnU9Bz+G9QYm6ABmMH1rJ+RkyaYcfFxRDX/DMMyhmtWXBHO2p0+FYvEOy1lpaw7WiASAfHbP+1jI9xEdKHOE9s7Vu4LDOCrmBJ8KudtuR+vvoibiBUsW9kiOnv8AKsalGlQhRpumc+7R4K8gDXbZUEAh5lDm13G3odaD71knzHI11/EcdUpkjMAIiJBjTUcxQiey1+4z3bVtLafhtuWBbqQT7PIAHedIGtV4cqS3oybb7BXCYeCOlScXxSosbzGnlz+VS4zDlSVIKsvtK2hB9/12pnZ/hRxWNRG1RIZh1A5e8/Kac6/JgOTqkdF+zzB3u4LGz3RckhmgEoQCCBvHlRa8WxEzp6Urb5VA0FQ4oCM1wwvTmf5V5s5cpcgo/BVsMSxfYDdun9aFe1XGjd+7t+wKtca4s1zw2xCDl8qwrmGyrJ3n507HFds6YJcbGSGG6kH3g6fOoO0zg3JGzqrfETXvH785h+99J/nVXjLytg//AFKPWNK9BeiZypNGlheNuthUt6QIJ5+cV5VfBWh3Y8xO9KuUUvQ5N0tn1NhcSGRCDpAHvAg/SrNvFL1/Sgvs/fYYUu0gZ2y7y5J8KoN2Y67VjcT7WuouJbtlbikrLsoykNlPhic3QH1NM5JEqg2dWTHJOWYPIdazcbw/C4oM12zadIMOV8RAEkqw1C9DOu+0E8XucauOFjKpIIgQDB8TFnImSu5ZiYzTANRJ2lvqWPeXWUAkwWBbWYAOuvtGdNdaU5/Af0fk3u0nYKxcYW8LcKMxzBLpzKXVdEzqMygqxILZp8uQS/Z67g3dL4KWyQRcJTI/KLbBoYn100LZaJf8aZsve+2Yyosnu13UkATmkTG5B8RE16eKu5dbjAq2rTliF0CKIEkloCgwAZ01pMc01fIY8EWlTA44F3dvvPu4OpUB01Ehkze1ExBIPWrl7DZkXuwiIDCm4U1jfxMQHeQWYIOmsALWti7Fm2qooXMZORSPBLAjeC7RPxGnXPFxjc7260EKuUnkvhUqiflzHeAJIkyZo/qSls36KiR8M4Ml0oDiTYhvCv7P3pckAFmRmDMdY0VgBz3J0rPZLCpccPjbpA8QW3ZChgfCQRduSni5HcERWZirzqjd2QGIjMwKucsSYjQDMBoWkka6Vp8Sxqtdvr+HO+kEg5SFC+mi8iJPrXPJNdGfSgHHZ/totpEtgkW0VVUs2YMFGsAgM0ActNDtFN/xgSblu93YfMzK6Z1lyWhQGBHM8xp60EXbxyNJUXDpcIBItIIPdiefsyBp7KwNaht3/BmA1htMoIXPqxbTxOUEf/ofKJnBy9lCkk+g6PaqFyl8wiZgCFTWTrrsZPkaycT2rdGa2JXxQQdm1DN5FcvPaDJ3oSuWpViCTIIfUkLLAczqCFYeWUg6ZZQde68TyEVRK6zbUgc+VtjEj8OmuWDsMEVs55W1VILsT2izqS0MWzMGZQrFUhNtkGiwAMxB5wayv8TYtlB8JYErBEMCCsg5er7dRow0rMS89ksQfEoYFoEoFjNkifEWGtz8KgZYJqCxbN0qXZ48szFzvoH9ozlEdTuIo/p+2Dz9JB/wzj/dKRbth20XOzFss6AHT0kiepgVJiONWUEAm9dIzNopVY/hJAHqdetBN/EOqupn7tRKJrlLfhLEMMxbeRp+UaZoFv3tZ1JbKqqSoLjwwWmYEhixmQrbSIT/AA6fYz6/wGHEONsEbvFCtlOgAL+JSIYhiFAnrzodxHHDrlAABAYmY65Y11E+yssZmNzQ9xHig0to5FoElmAOa6dgzESYJ2WQAsDeaqAh3yyWVFOsQibSAsRziYJJOxO7YeNFLYMvKlejfwnGouuQpOW0zyQQCR7KherMVUL5k1lY/EXnMOA1wELq+WykRoRID/OdTtobJJKZVcB3cQgH3jqPChYgwonQb6HXaTj37iq/3fiAPtAE8vEVJ0kxuZHqKdCCvoTOcq2ynxHhmQMz3AW0MKh8ROpMaQg08UAEyADBo47E4xro/wCNN+SQtvN4LbggADMYGafeZG9ZltFZwyLJIEXCqsRlUnMzsyhVygkwq+yROlE3Dr9vG2HtNII0YLCOrKZDAalRKyDqNKHM7jT/AMAxhxd2F2DwNq2M+UKp9kHkPOd6G+03axVAj2c3pIXWfSY8zyoc7S9ocVattZxAGZcqpcH+qsnxR+YAa+dWewfAFvgYvEiVB+6Q+yAD7TTuZ25VMsKguc3aD526XZTTs9dxivibztZ/+IRrB5tzg9BWd2Q4Vikx8IQcmtxiTkKGV+O8DyPSulcXxVtwyo4OmwMxQ72Uuw2IEDN32vpkAX5E/OjjmbjI14qaYdJcCa+0Rz5e4cqycazXDLHka1CAF16VTeDAqNDomUcIAJjlQ52hxWVT5fzop4ldCiK5z2txXgI/MYHu1NVYVcgMjpApxC9mY07HXZS0OixPvP0qmxp9y5IUdP51fRC5XZL+1kKFGn1pVWpV1guTZ9EdreJNYax3Tr4FQiMpyECdiYBzKu42J6UEYziD3We64XUy7EINWMgs4EKWUddBBgyBTeL40vcyrlEkgj8cHUZvxQQSJOsDQaVXuRsSHIJiWCqWPmYGYkDQHYRNIa3ZbFaSHqRBIyja2oGwmCZJ3OUCTuc4GwpuIYW1hCcpKgMZGdmZmZwx9oRbIk6meWkX775nVRMiFTYKXIJYhTplUKW10mSZOozMW+YlzBGYsC2pYqAuZsxMhdYB3jkAayO2Gz0ZtFg/eR4dQzzzfcqpmQp8TTsJqfu4MZgEt+28CWcT7Cg6wPCsnSGM6zWfh7jlTk0cy0sfEtoHIbh21LmZ6CTMzTrKtAVBlyRlB0zzJYrpmJOvLbQHeSaBVE9y33cgZQzPDSc7KqsSTt7THINNPCeR19wdrOhAXvXcwobxSFYPJPSU1nSN5FRlSx0bKc5djcaFAYsyqdzADGQoJPh2jSK7dUAi2X7tlZCNyTBKoWP4JII08Wk7Vu/QI/F30hlUB20BuTCkltFUKBCyCTED+IaD3CYcAu7MD4jdbT8StlEcpztAnYp5GorVgKASQMpTTUtIDA5iwGUak7E67CpVuwhB3hQQx3UOrEsqwQCZ3jn7+fwjkvbG4i+SgUwLYOw1kSJZjzLGW9MswAKl4Y4uXFGuVkdDrAl0fUdT4n6+z5Gs7EQyq0iT5GCrErI05NsTuDT8O/dXEgktqzbwIBJG/KVJJ2gDrXOOjL3sj4ZjMlsgAm2ZW4epMH3kQCPd1p+Dv584b2VGQHZYIy5QOcr88tetcUxbyDIgciWK7sdSQNNpPu3gVECPDbCgQdAwlmYx4j+XTYHxbdaKjD21jJKEmHRAsjXMV8K+oyGT6dTV20rq1poVC0tmUmRnABBynQBURjGgBiZNZ9m7bliEzNMM91AACBGisYGsaHMfSk11SzMzB2y6wHywdIEgACNNztvpNc0ddbJcSwYfdIy2lMqrhgzBfxTsWJIn3KNBXt51RXEZlJbNczQCWgOEVYLD8OYkkjXnFV8B3aglNVbQloGXcqrEREtBmYIXkdKhDN4hoCDr4EZhBnTfKJ28Uazua2jrIEcaQq8zmIYEAamAdJ1iTO9TYayGZg5fL3hBg6sNQup0GzHb3GmY66WDZQA0gPE6AGQOg11OvIUnDW7PMy2U67sdSB8ACR5jeiApXs11YAFwi5UyEQzH2/Ats/mYpMzMBTEVQ4k7Pe9gZRlUDw5gxgyCRCmdBMAgARrpQwmOMuhAg5SABoGtywEehYfCl+2A6EFvDlA9kCYk6GAAATG0kGsUaNbtGq7EW4F3VzDPkJzAGQhGaUg65YmY6Cm3riwICrcA8NzPc70Hmc4hQJJ0URJ1mqV0Zip0DEeMKysGYaKxCFssjeeeYjc1XvX8p/0h5W40jkTB1+J09a6gb+S7es94JvF7t0wM9xmLQPwqMwAHViW9BRjwrirLZS2oLkeFWJXKgAnRSYZ42JJ2nTnzpsWWETBGvPWD5nUgc6nbHPkBUwNRpsGG+nvnz16UM8fNUw8c1F2jp+AxVsoY3MnxRmJ2JPiJn1rI4PiQuMYfmRSfUMdfgflQf2c4kUZiZJIPP4/+K0+y+JLYh2Y6+FZ9OXxqf6PHkNeXlR1l7mmtV7twDoIqmMcANxVHFYzMDG1SKLHUVOKY6SQK512nxBLhelFnEMQEUsd40rnuKvF2LHc1fghWyTPIhIr2K9z0s1UaJBtKnZ6Vdo4MrjFWIBINwvmPPR1EDoDmk9YHLSo3aDED2A2onUsBzrylQMtXQ7J3V4hC3thD4j4swJJMHerYvFg0/hzAeiwo136n3nlAHtKsl2godEbubZa4p1F1Ug+zkAKkR0KmD5CvcdZBcpqAraRoZn2tN20GvlSpVy7RnyT3MGpW7Mzbgq3MkoxJbrqorLfwi5BiddI0KGQR5+Ij0pUq6Hs6aLeDGdhm2UEhRoPDbZgOsZhJqJfFcGYzmBYzrMZjHp4dqVKtFj7wzZWJMgEDpo7r9EFV7eIbumYaZr3deQUKXO/MkCSZrylXfyo56LVtB3bkaFSCPVpOYjYmqCuWUA82KyN4AkifMtr/AOZ8pVy7O+CcoHKq2vhYhvxDKRGvMeLYz9aqcQvFGe2oGkHMdWmYnXQadAKVKtMfRW4hiGV3ymMr5B/CAZBGxk6n+lTX8YyJaI1z6mSTBB5a+fOY5RSpUT6Fxb2OtOJVQigE+e+ZhOpOulR4a8bi3Q0ADuoA5Q+XSf4j8a8pUI2Xoi7kIGYalZidtDAkc+tVrVwu4zGcx12/sUqVF6AXZpfsgcBSWCyfCIieuo39aorZAYAae1rz0mN/SlSrkZL2UM2xqXDMdVnQ/UafQn40qVEgF2eq5VjHpW32ScyfM/pSpUGTpjI9oNcMZOtTYwwIHSlSrzi5dAd2kumCKEmr2lV2P8SLMS4ZASJquaVKmehUukKlSpVgB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309688"/>
            <a:ext cx="4257675" cy="2733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encrypted-tbn1.gstatic.com/images?q=tbn:ANd9GcSdMPV8zYUc5uV8XMe9Cu5TTHpqOp2LkpzDBsqrmWipDGuACRE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933056"/>
            <a:ext cx="4257675" cy="27432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b="1" dirty="0">
                <a:solidFill>
                  <a:srgbClr val="002060"/>
                </a:solidFill>
                <a:latin typeface="Comic Sans MS" pitchFamily="66" charset="0"/>
              </a:rPr>
              <a:t>Kif ikunu dawn ix-xemgħat?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algn="just"/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Tliet xemgħat ikunu vjola u dawn jirrapreżentaw it-tama, paċi u mħabba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en-GB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Ix-</a:t>
            </a:r>
            <a:r>
              <a:rPr lang="en-GB" dirty="0" err="1" smtClean="0">
                <a:solidFill>
                  <a:srgbClr val="002060"/>
                </a:solidFill>
                <a:latin typeface="Comic Sans MS" pitchFamily="66" charset="0"/>
              </a:rPr>
              <a:t>xemg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ħ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a tat-</a:t>
            </a:r>
            <a:r>
              <a:rPr lang="en-GB" dirty="0" err="1" smtClean="0">
                <a:solidFill>
                  <a:srgbClr val="002060"/>
                </a:solidFill>
                <a:latin typeface="Comic Sans MS" pitchFamily="66" charset="0"/>
              </a:rPr>
              <a:t>tielet</a:t>
            </a:r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Ħadd tkun roża biex tfakkarna fil-ferħ li jkun ser iġibilna Kristu meta jitwieled.</a:t>
            </a:r>
          </a:p>
          <a:p>
            <a:pPr algn="just">
              <a:buNone/>
            </a:pPr>
            <a:endParaRPr lang="mt-MT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F’dan iż-żmien anki 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l-qassis                 ikun </a:t>
            </a:r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liebes il-vjola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mt-MT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074" name="Picture 2" descr="https://encrypted-tbn3.gstatic.com/images?q=tbn:ANd9GcRoIhrziU3HhK--oRNE2g3cikB1rFws8_j-KyOvm1PKDp1E6GU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30443" r="18820"/>
          <a:stretch>
            <a:fillRect/>
          </a:stretch>
        </p:blipFill>
        <p:spPr bwMode="auto">
          <a:xfrm>
            <a:off x="6804247" y="4077072"/>
            <a:ext cx="1924551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b="1" dirty="0">
                <a:solidFill>
                  <a:srgbClr val="002060"/>
                </a:solidFill>
                <a:latin typeface="Comic Sans MS" pitchFamily="66" charset="0"/>
              </a:rPr>
              <a:t>....Aktar dwar ix-xemgħat</a:t>
            </a:r>
            <a:endParaRPr lang="en-US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Ix-xemgħa l-oħra tkun roża  u tirrapreżenta l-ferħ. </a:t>
            </a:r>
            <a:endParaRPr lang="mt-MT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mt-MT" sz="8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Din tinxtegħel fit-tielet Ħadd tal-Avvent</a:t>
            </a:r>
            <a:r>
              <a:rPr lang="mt-MT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mt-MT" sz="1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mt-MT" dirty="0">
                <a:solidFill>
                  <a:srgbClr val="002060"/>
                </a:solidFill>
                <a:latin typeface="Comic Sans MS" pitchFamily="66" charset="0"/>
              </a:rPr>
              <a:t>Fin-nofs tal-girlanda titpoġġa xemgħa bajda li tinxtegħel nhar il-Milied.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pic>
        <p:nvPicPr>
          <p:cNvPr id="2050" name="Picture 2" descr="https://encrypted-tbn1.gstatic.com/images?q=tbn:ANd9GcSDifzR7jwUnBWGukJyejv3oQQWWsfMRdmWDO11J_1uH48sP35EB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191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L-Avvent</vt:lpstr>
      <vt:lpstr>Xi jfisser l-Avvent?  Il-Kelma Avvent tfisser miġja. F’dan iż-żmien niċċelebraw it-tliet miġjiet ta’ Ġesú. </vt:lpstr>
      <vt:lpstr>X’taf aktar dwar l-Avvent?</vt:lpstr>
      <vt:lpstr>Kif tkun il-girlanda?</vt:lpstr>
      <vt:lpstr>Għaliex jinxtegħlu x-xemgħat?</vt:lpstr>
      <vt:lpstr>Kif ikunu dawn ix-xemgħat?</vt:lpstr>
      <vt:lpstr>....Aktar dwar ix-xemgħat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L-Avvent</dc:title>
  <dc:creator>User</dc:creator>
  <cp:lastModifiedBy>Gov_User</cp:lastModifiedBy>
  <cp:revision>6</cp:revision>
  <dcterms:created xsi:type="dcterms:W3CDTF">2014-02-15T16:44:30Z</dcterms:created>
  <dcterms:modified xsi:type="dcterms:W3CDTF">2014-09-25T09:33:16Z</dcterms:modified>
</cp:coreProperties>
</file>