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43" d="100"/>
          <a:sy n="43" d="100"/>
        </p:scale>
        <p:origin x="-744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39B9-6A45-40D3-8DC9-9417C224C59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F610-30BD-4F36-A054-93A3C6AB6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526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39B9-6A45-40D3-8DC9-9417C224C59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F610-30BD-4F36-A054-93A3C6AB6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972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39B9-6A45-40D3-8DC9-9417C224C59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F610-30BD-4F36-A054-93A3C6AB6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12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89463" y="1389063"/>
            <a:ext cx="6045200" cy="3640137"/>
          </a:xfrm>
        </p:spPr>
        <p:txBody>
          <a:bodyPr>
            <a:normAutofit/>
          </a:bodyPr>
          <a:lstStyle>
            <a:lvl1pPr marL="0" indent="0">
              <a:buNone/>
              <a:defRPr sz="7200">
                <a:latin typeface="Comic Sans MS" panose="030F0702030302020204" pitchFamily="66" charset="0"/>
              </a:defRPr>
            </a:lvl1pPr>
          </a:lstStyle>
          <a:p>
            <a:pPr lvl="0"/>
            <a:r>
              <a:rPr lang="mt-MT" dirty="0" smtClean="0"/>
              <a:t>Nifirħu għax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1013899" y="575733"/>
            <a:ext cx="2592923" cy="3708400"/>
          </a:xfrm>
          <a:custGeom>
            <a:avLst/>
            <a:gdLst>
              <a:gd name="connsiteX0" fmla="*/ 797968 w 2592923"/>
              <a:gd name="connsiteY0" fmla="*/ 558800 h 3708400"/>
              <a:gd name="connsiteX1" fmla="*/ 797968 w 2592923"/>
              <a:gd name="connsiteY1" fmla="*/ 558800 h 3708400"/>
              <a:gd name="connsiteX2" fmla="*/ 713301 w 2592923"/>
              <a:gd name="connsiteY2" fmla="*/ 694267 h 3708400"/>
              <a:gd name="connsiteX3" fmla="*/ 493168 w 2592923"/>
              <a:gd name="connsiteY3" fmla="*/ 897467 h 3708400"/>
              <a:gd name="connsiteX4" fmla="*/ 205301 w 2592923"/>
              <a:gd name="connsiteY4" fmla="*/ 1185334 h 3708400"/>
              <a:gd name="connsiteX5" fmla="*/ 86768 w 2592923"/>
              <a:gd name="connsiteY5" fmla="*/ 1303867 h 3708400"/>
              <a:gd name="connsiteX6" fmla="*/ 19034 w 2592923"/>
              <a:gd name="connsiteY6" fmla="*/ 1422400 h 3708400"/>
              <a:gd name="connsiteX7" fmla="*/ 19034 w 2592923"/>
              <a:gd name="connsiteY7" fmla="*/ 1642534 h 3708400"/>
              <a:gd name="connsiteX8" fmla="*/ 52901 w 2592923"/>
              <a:gd name="connsiteY8" fmla="*/ 1693334 h 3708400"/>
              <a:gd name="connsiteX9" fmla="*/ 239168 w 2592923"/>
              <a:gd name="connsiteY9" fmla="*/ 1964267 h 3708400"/>
              <a:gd name="connsiteX10" fmla="*/ 323834 w 2592923"/>
              <a:gd name="connsiteY10" fmla="*/ 2032000 h 3708400"/>
              <a:gd name="connsiteX11" fmla="*/ 391568 w 2592923"/>
              <a:gd name="connsiteY11" fmla="*/ 2133600 h 3708400"/>
              <a:gd name="connsiteX12" fmla="*/ 560901 w 2592923"/>
              <a:gd name="connsiteY12" fmla="*/ 2387600 h 3708400"/>
              <a:gd name="connsiteX13" fmla="*/ 628634 w 2592923"/>
              <a:gd name="connsiteY13" fmla="*/ 2506134 h 3708400"/>
              <a:gd name="connsiteX14" fmla="*/ 696368 w 2592923"/>
              <a:gd name="connsiteY14" fmla="*/ 2590800 h 3708400"/>
              <a:gd name="connsiteX15" fmla="*/ 747168 w 2592923"/>
              <a:gd name="connsiteY15" fmla="*/ 2709334 h 3708400"/>
              <a:gd name="connsiteX16" fmla="*/ 848768 w 2592923"/>
              <a:gd name="connsiteY16" fmla="*/ 2878667 h 3708400"/>
              <a:gd name="connsiteX17" fmla="*/ 882634 w 2592923"/>
              <a:gd name="connsiteY17" fmla="*/ 3200400 h 3708400"/>
              <a:gd name="connsiteX18" fmla="*/ 899568 w 2592923"/>
              <a:gd name="connsiteY18" fmla="*/ 3302000 h 3708400"/>
              <a:gd name="connsiteX19" fmla="*/ 984234 w 2592923"/>
              <a:gd name="connsiteY19" fmla="*/ 3657600 h 3708400"/>
              <a:gd name="connsiteX20" fmla="*/ 1051968 w 2592923"/>
              <a:gd name="connsiteY20" fmla="*/ 3691467 h 3708400"/>
              <a:gd name="connsiteX21" fmla="*/ 1136634 w 2592923"/>
              <a:gd name="connsiteY21" fmla="*/ 3708400 h 3708400"/>
              <a:gd name="connsiteX22" fmla="*/ 1255168 w 2592923"/>
              <a:gd name="connsiteY22" fmla="*/ 3572934 h 3708400"/>
              <a:gd name="connsiteX23" fmla="*/ 1356768 w 2592923"/>
              <a:gd name="connsiteY23" fmla="*/ 3488267 h 3708400"/>
              <a:gd name="connsiteX24" fmla="*/ 1559968 w 2592923"/>
              <a:gd name="connsiteY24" fmla="*/ 3251200 h 3708400"/>
              <a:gd name="connsiteX25" fmla="*/ 1627701 w 2592923"/>
              <a:gd name="connsiteY25" fmla="*/ 3166534 h 3708400"/>
              <a:gd name="connsiteX26" fmla="*/ 1661568 w 2592923"/>
              <a:gd name="connsiteY26" fmla="*/ 3081867 h 3708400"/>
              <a:gd name="connsiteX27" fmla="*/ 1712368 w 2592923"/>
              <a:gd name="connsiteY27" fmla="*/ 2980267 h 3708400"/>
              <a:gd name="connsiteX28" fmla="*/ 1746234 w 2592923"/>
              <a:gd name="connsiteY28" fmla="*/ 2878667 h 3708400"/>
              <a:gd name="connsiteX29" fmla="*/ 1797034 w 2592923"/>
              <a:gd name="connsiteY29" fmla="*/ 2794000 h 3708400"/>
              <a:gd name="connsiteX30" fmla="*/ 1830901 w 2592923"/>
              <a:gd name="connsiteY30" fmla="*/ 2709334 h 3708400"/>
              <a:gd name="connsiteX31" fmla="*/ 1915568 w 2592923"/>
              <a:gd name="connsiteY31" fmla="*/ 2607734 h 3708400"/>
              <a:gd name="connsiteX32" fmla="*/ 2067968 w 2592923"/>
              <a:gd name="connsiteY32" fmla="*/ 2404534 h 3708400"/>
              <a:gd name="connsiteX33" fmla="*/ 2135701 w 2592923"/>
              <a:gd name="connsiteY33" fmla="*/ 2319867 h 3708400"/>
              <a:gd name="connsiteX34" fmla="*/ 2220368 w 2592923"/>
              <a:gd name="connsiteY34" fmla="*/ 2269067 h 3708400"/>
              <a:gd name="connsiteX35" fmla="*/ 2288101 w 2592923"/>
              <a:gd name="connsiteY35" fmla="*/ 2167467 h 3708400"/>
              <a:gd name="connsiteX36" fmla="*/ 2372768 w 2592923"/>
              <a:gd name="connsiteY36" fmla="*/ 2099734 h 3708400"/>
              <a:gd name="connsiteX37" fmla="*/ 2406634 w 2592923"/>
              <a:gd name="connsiteY37" fmla="*/ 2015067 h 3708400"/>
              <a:gd name="connsiteX38" fmla="*/ 2457434 w 2592923"/>
              <a:gd name="connsiteY38" fmla="*/ 1913467 h 3708400"/>
              <a:gd name="connsiteX39" fmla="*/ 2525168 w 2592923"/>
              <a:gd name="connsiteY39" fmla="*/ 1727200 h 3708400"/>
              <a:gd name="connsiteX40" fmla="*/ 2575968 w 2592923"/>
              <a:gd name="connsiteY40" fmla="*/ 1625600 h 3708400"/>
              <a:gd name="connsiteX41" fmla="*/ 2525168 w 2592923"/>
              <a:gd name="connsiteY41" fmla="*/ 812800 h 3708400"/>
              <a:gd name="connsiteX42" fmla="*/ 2051034 w 2592923"/>
              <a:gd name="connsiteY42" fmla="*/ 152400 h 3708400"/>
              <a:gd name="connsiteX43" fmla="*/ 1915568 w 2592923"/>
              <a:gd name="connsiteY43" fmla="*/ 50800 h 3708400"/>
              <a:gd name="connsiteX44" fmla="*/ 1864768 w 2592923"/>
              <a:gd name="connsiteY44" fmla="*/ 33867 h 3708400"/>
              <a:gd name="connsiteX45" fmla="*/ 1797034 w 2592923"/>
              <a:gd name="connsiteY45" fmla="*/ 0 h 3708400"/>
              <a:gd name="connsiteX46" fmla="*/ 1627701 w 2592923"/>
              <a:gd name="connsiteY46" fmla="*/ 16934 h 3708400"/>
              <a:gd name="connsiteX47" fmla="*/ 1390634 w 2592923"/>
              <a:gd name="connsiteY47" fmla="*/ 203200 h 3708400"/>
              <a:gd name="connsiteX48" fmla="*/ 1170501 w 2592923"/>
              <a:gd name="connsiteY48" fmla="*/ 338667 h 3708400"/>
              <a:gd name="connsiteX49" fmla="*/ 1068901 w 2592923"/>
              <a:gd name="connsiteY49" fmla="*/ 389467 h 3708400"/>
              <a:gd name="connsiteX50" fmla="*/ 916501 w 2592923"/>
              <a:gd name="connsiteY50" fmla="*/ 474134 h 3708400"/>
              <a:gd name="connsiteX51" fmla="*/ 814901 w 2592923"/>
              <a:gd name="connsiteY51" fmla="*/ 609600 h 3708400"/>
              <a:gd name="connsiteX52" fmla="*/ 814901 w 2592923"/>
              <a:gd name="connsiteY52" fmla="*/ 609600 h 3708400"/>
              <a:gd name="connsiteX53" fmla="*/ 814901 w 2592923"/>
              <a:gd name="connsiteY53" fmla="*/ 609600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592923" h="3708400">
                <a:moveTo>
                  <a:pt x="797968" y="558800"/>
                </a:moveTo>
                <a:lnTo>
                  <a:pt x="797968" y="558800"/>
                </a:lnTo>
                <a:cubicBezTo>
                  <a:pt x="769746" y="603956"/>
                  <a:pt x="746200" y="652396"/>
                  <a:pt x="713301" y="694267"/>
                </a:cubicBezTo>
                <a:cubicBezTo>
                  <a:pt x="649075" y="776009"/>
                  <a:pt x="567475" y="826256"/>
                  <a:pt x="493168" y="897467"/>
                </a:cubicBezTo>
                <a:cubicBezTo>
                  <a:pt x="395193" y="991360"/>
                  <a:pt x="301257" y="1089378"/>
                  <a:pt x="205301" y="1185334"/>
                </a:cubicBezTo>
                <a:cubicBezTo>
                  <a:pt x="165790" y="1224845"/>
                  <a:pt x="114491" y="1255352"/>
                  <a:pt x="86768" y="1303867"/>
                </a:cubicBezTo>
                <a:lnTo>
                  <a:pt x="19034" y="1422400"/>
                </a:lnTo>
                <a:cubicBezTo>
                  <a:pt x="-340" y="1519271"/>
                  <a:pt x="-11720" y="1529767"/>
                  <a:pt x="19034" y="1642534"/>
                </a:cubicBezTo>
                <a:cubicBezTo>
                  <a:pt x="24389" y="1662168"/>
                  <a:pt x="42235" y="1676002"/>
                  <a:pt x="52901" y="1693334"/>
                </a:cubicBezTo>
                <a:cubicBezTo>
                  <a:pt x="124880" y="1810299"/>
                  <a:pt x="147389" y="1872488"/>
                  <a:pt x="239168" y="1964267"/>
                </a:cubicBezTo>
                <a:cubicBezTo>
                  <a:pt x="264724" y="1989823"/>
                  <a:pt x="299656" y="2005136"/>
                  <a:pt x="323834" y="2032000"/>
                </a:cubicBezTo>
                <a:cubicBezTo>
                  <a:pt x="351063" y="2062254"/>
                  <a:pt x="368226" y="2100255"/>
                  <a:pt x="391568" y="2133600"/>
                </a:cubicBezTo>
                <a:cubicBezTo>
                  <a:pt x="486171" y="2268746"/>
                  <a:pt x="428139" y="2155263"/>
                  <a:pt x="560901" y="2387600"/>
                </a:cubicBezTo>
                <a:cubicBezTo>
                  <a:pt x="583479" y="2427111"/>
                  <a:pt x="603391" y="2468270"/>
                  <a:pt x="628634" y="2506134"/>
                </a:cubicBezTo>
                <a:cubicBezTo>
                  <a:pt x="648682" y="2536206"/>
                  <a:pt x="678157" y="2559581"/>
                  <a:pt x="696368" y="2590800"/>
                </a:cubicBezTo>
                <a:cubicBezTo>
                  <a:pt x="718028" y="2627931"/>
                  <a:pt x="725508" y="2672203"/>
                  <a:pt x="747168" y="2709334"/>
                </a:cubicBezTo>
                <a:cubicBezTo>
                  <a:pt x="885136" y="2945852"/>
                  <a:pt x="758378" y="2652694"/>
                  <a:pt x="848768" y="2878667"/>
                </a:cubicBezTo>
                <a:cubicBezTo>
                  <a:pt x="861372" y="3017310"/>
                  <a:pt x="864135" y="3070911"/>
                  <a:pt x="882634" y="3200400"/>
                </a:cubicBezTo>
                <a:cubicBezTo>
                  <a:pt x="887490" y="3234389"/>
                  <a:pt x="894929" y="3267981"/>
                  <a:pt x="899568" y="3302000"/>
                </a:cubicBezTo>
                <a:cubicBezTo>
                  <a:pt x="913094" y="3401190"/>
                  <a:pt x="895439" y="3568806"/>
                  <a:pt x="984234" y="3657600"/>
                </a:cubicBezTo>
                <a:cubicBezTo>
                  <a:pt x="1002084" y="3675449"/>
                  <a:pt x="1028020" y="3683484"/>
                  <a:pt x="1051968" y="3691467"/>
                </a:cubicBezTo>
                <a:cubicBezTo>
                  <a:pt x="1079272" y="3700568"/>
                  <a:pt x="1108412" y="3702756"/>
                  <a:pt x="1136634" y="3708400"/>
                </a:cubicBezTo>
                <a:cubicBezTo>
                  <a:pt x="1188708" y="3638969"/>
                  <a:pt x="1187712" y="3633644"/>
                  <a:pt x="1255168" y="3572934"/>
                </a:cubicBezTo>
                <a:cubicBezTo>
                  <a:pt x="1287936" y="3543443"/>
                  <a:pt x="1324148" y="3517922"/>
                  <a:pt x="1356768" y="3488267"/>
                </a:cubicBezTo>
                <a:cubicBezTo>
                  <a:pt x="1457563" y="3396635"/>
                  <a:pt x="1464301" y="3372957"/>
                  <a:pt x="1559968" y="3251200"/>
                </a:cubicBezTo>
                <a:cubicBezTo>
                  <a:pt x="1582297" y="3222781"/>
                  <a:pt x="1614278" y="3200091"/>
                  <a:pt x="1627701" y="3166534"/>
                </a:cubicBezTo>
                <a:cubicBezTo>
                  <a:pt x="1638990" y="3138312"/>
                  <a:pt x="1648990" y="3109539"/>
                  <a:pt x="1661568" y="3081867"/>
                </a:cubicBezTo>
                <a:cubicBezTo>
                  <a:pt x="1677236" y="3047397"/>
                  <a:pt x="1697805" y="3015219"/>
                  <a:pt x="1712368" y="2980267"/>
                </a:cubicBezTo>
                <a:cubicBezTo>
                  <a:pt x="1726098" y="2947314"/>
                  <a:pt x="1731462" y="2911166"/>
                  <a:pt x="1746234" y="2878667"/>
                </a:cubicBezTo>
                <a:cubicBezTo>
                  <a:pt x="1759853" y="2848704"/>
                  <a:pt x="1782315" y="2823438"/>
                  <a:pt x="1797034" y="2794000"/>
                </a:cubicBezTo>
                <a:cubicBezTo>
                  <a:pt x="1810628" y="2766813"/>
                  <a:pt x="1814582" y="2734978"/>
                  <a:pt x="1830901" y="2709334"/>
                </a:cubicBezTo>
                <a:cubicBezTo>
                  <a:pt x="1854569" y="2672142"/>
                  <a:pt x="1889944" y="2643607"/>
                  <a:pt x="1915568" y="2607734"/>
                </a:cubicBezTo>
                <a:cubicBezTo>
                  <a:pt x="2170936" y="2250218"/>
                  <a:pt x="1870370" y="2626831"/>
                  <a:pt x="2067968" y="2404534"/>
                </a:cubicBezTo>
                <a:cubicBezTo>
                  <a:pt x="2091980" y="2377521"/>
                  <a:pt x="2108688" y="2343879"/>
                  <a:pt x="2135701" y="2319867"/>
                </a:cubicBezTo>
                <a:cubicBezTo>
                  <a:pt x="2160300" y="2298001"/>
                  <a:pt x="2192146" y="2286000"/>
                  <a:pt x="2220368" y="2269067"/>
                </a:cubicBezTo>
                <a:cubicBezTo>
                  <a:pt x="2242946" y="2235200"/>
                  <a:pt x="2260872" y="2197721"/>
                  <a:pt x="2288101" y="2167467"/>
                </a:cubicBezTo>
                <a:cubicBezTo>
                  <a:pt x="2312279" y="2140603"/>
                  <a:pt x="2350579" y="2128263"/>
                  <a:pt x="2372768" y="2099734"/>
                </a:cubicBezTo>
                <a:cubicBezTo>
                  <a:pt x="2391429" y="2075741"/>
                  <a:pt x="2394056" y="2042739"/>
                  <a:pt x="2406634" y="2015067"/>
                </a:cubicBezTo>
                <a:cubicBezTo>
                  <a:pt x="2422302" y="1980597"/>
                  <a:pt x="2441766" y="1947937"/>
                  <a:pt x="2457434" y="1913467"/>
                </a:cubicBezTo>
                <a:cubicBezTo>
                  <a:pt x="2544935" y="1720965"/>
                  <a:pt x="2434270" y="1945355"/>
                  <a:pt x="2525168" y="1727200"/>
                </a:cubicBezTo>
                <a:cubicBezTo>
                  <a:pt x="2539731" y="1692249"/>
                  <a:pt x="2559035" y="1659467"/>
                  <a:pt x="2575968" y="1625600"/>
                </a:cubicBezTo>
                <a:cubicBezTo>
                  <a:pt x="2588315" y="1353956"/>
                  <a:pt x="2625334" y="1078239"/>
                  <a:pt x="2525168" y="812800"/>
                </a:cubicBezTo>
                <a:cubicBezTo>
                  <a:pt x="2437436" y="580311"/>
                  <a:pt x="2254030" y="314797"/>
                  <a:pt x="2051034" y="152400"/>
                </a:cubicBezTo>
                <a:cubicBezTo>
                  <a:pt x="2030267" y="135787"/>
                  <a:pt x="1951510" y="68771"/>
                  <a:pt x="1915568" y="50800"/>
                </a:cubicBezTo>
                <a:cubicBezTo>
                  <a:pt x="1899603" y="42818"/>
                  <a:pt x="1881174" y="40898"/>
                  <a:pt x="1864768" y="33867"/>
                </a:cubicBezTo>
                <a:cubicBezTo>
                  <a:pt x="1841566" y="23923"/>
                  <a:pt x="1819612" y="11289"/>
                  <a:pt x="1797034" y="0"/>
                </a:cubicBezTo>
                <a:cubicBezTo>
                  <a:pt x="1740590" y="5645"/>
                  <a:pt x="1681516" y="-1004"/>
                  <a:pt x="1627701" y="16934"/>
                </a:cubicBezTo>
                <a:cubicBezTo>
                  <a:pt x="1505317" y="57729"/>
                  <a:pt x="1481589" y="126238"/>
                  <a:pt x="1390634" y="203200"/>
                </a:cubicBezTo>
                <a:cubicBezTo>
                  <a:pt x="1273502" y="302312"/>
                  <a:pt x="1290411" y="272050"/>
                  <a:pt x="1170501" y="338667"/>
                </a:cubicBezTo>
                <a:cubicBezTo>
                  <a:pt x="1072024" y="393377"/>
                  <a:pt x="1167798" y="356502"/>
                  <a:pt x="1068901" y="389467"/>
                </a:cubicBezTo>
                <a:cubicBezTo>
                  <a:pt x="952449" y="467101"/>
                  <a:pt x="1005915" y="444328"/>
                  <a:pt x="916501" y="474134"/>
                </a:cubicBezTo>
                <a:cubicBezTo>
                  <a:pt x="839912" y="589018"/>
                  <a:pt x="877550" y="546953"/>
                  <a:pt x="814901" y="609600"/>
                </a:cubicBezTo>
                <a:lnTo>
                  <a:pt x="814901" y="609600"/>
                </a:lnTo>
                <a:lnTo>
                  <a:pt x="814901" y="60960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900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39B9-6A45-40D3-8DC9-9417C224C59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F610-30BD-4F36-A054-93A3C6AB6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82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39B9-6A45-40D3-8DC9-9417C224C59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F610-30BD-4F36-A054-93A3C6AB6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126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39B9-6A45-40D3-8DC9-9417C224C59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F610-30BD-4F36-A054-93A3C6AB6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385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39B9-6A45-40D3-8DC9-9417C224C59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F610-30BD-4F36-A054-93A3C6AB6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936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39B9-6A45-40D3-8DC9-9417C224C59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F610-30BD-4F36-A054-93A3C6AB6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434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39B9-6A45-40D3-8DC9-9417C224C59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F610-30BD-4F36-A054-93A3C6AB6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531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39B9-6A45-40D3-8DC9-9417C224C59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F610-30BD-4F36-A054-93A3C6AB6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353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9B9-6A45-40D3-8DC9-9417C224C59F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F610-30BD-4F36-A054-93A3C6AB6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85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82" r="47284"/>
          <a:stretch/>
        </p:blipFill>
        <p:spPr>
          <a:xfrm>
            <a:off x="685800" y="0"/>
            <a:ext cx="3615267" cy="675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13866" y="1116042"/>
            <a:ext cx="64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7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Ġes</a:t>
            </a:r>
            <a:r>
              <a:rPr lang="en-GB" sz="7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ù</a:t>
            </a:r>
            <a:r>
              <a:rPr lang="mt-MT" sz="7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mt-MT" sz="7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qalilna l-parabbola tal-Iben il-Ħali.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28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" y="-33867"/>
            <a:ext cx="6858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75200" y="3640667"/>
            <a:ext cx="1998133" cy="1794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96267" y="2777067"/>
            <a:ext cx="1981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32134" y="64912"/>
            <a:ext cx="48598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6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Ħaseb li aħjar imur lura d-dar ta’ missieru</a:t>
            </a:r>
            <a:r>
              <a:rPr lang="mt-MT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97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0"/>
            <a:ext cx="6858000" cy="68580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946399" y="2201334"/>
            <a:ext cx="5775179" cy="4128698"/>
          </a:xfrm>
          <a:custGeom>
            <a:avLst/>
            <a:gdLst>
              <a:gd name="connsiteX0" fmla="*/ 2455334 w 5775179"/>
              <a:gd name="connsiteY0" fmla="*/ 508000 h 4128698"/>
              <a:gd name="connsiteX1" fmla="*/ 2455334 w 5775179"/>
              <a:gd name="connsiteY1" fmla="*/ 508000 h 4128698"/>
              <a:gd name="connsiteX2" fmla="*/ 2607734 w 5775179"/>
              <a:gd name="connsiteY2" fmla="*/ 762000 h 4128698"/>
              <a:gd name="connsiteX3" fmla="*/ 2658534 w 5775179"/>
              <a:gd name="connsiteY3" fmla="*/ 795866 h 4128698"/>
              <a:gd name="connsiteX4" fmla="*/ 2709334 w 5775179"/>
              <a:gd name="connsiteY4" fmla="*/ 846666 h 4128698"/>
              <a:gd name="connsiteX5" fmla="*/ 2827867 w 5775179"/>
              <a:gd name="connsiteY5" fmla="*/ 880533 h 4128698"/>
              <a:gd name="connsiteX6" fmla="*/ 2997200 w 5775179"/>
              <a:gd name="connsiteY6" fmla="*/ 931333 h 4128698"/>
              <a:gd name="connsiteX7" fmla="*/ 3064934 w 5775179"/>
              <a:gd name="connsiteY7" fmla="*/ 948266 h 4128698"/>
              <a:gd name="connsiteX8" fmla="*/ 3217334 w 5775179"/>
              <a:gd name="connsiteY8" fmla="*/ 965200 h 4128698"/>
              <a:gd name="connsiteX9" fmla="*/ 3589867 w 5775179"/>
              <a:gd name="connsiteY9" fmla="*/ 965200 h 4128698"/>
              <a:gd name="connsiteX10" fmla="*/ 3691467 w 5775179"/>
              <a:gd name="connsiteY10" fmla="*/ 1134533 h 4128698"/>
              <a:gd name="connsiteX11" fmla="*/ 3725334 w 5775179"/>
              <a:gd name="connsiteY11" fmla="*/ 1185333 h 4128698"/>
              <a:gd name="connsiteX12" fmla="*/ 3742267 w 5775179"/>
              <a:gd name="connsiteY12" fmla="*/ 1236133 h 4128698"/>
              <a:gd name="connsiteX13" fmla="*/ 3793067 w 5775179"/>
              <a:gd name="connsiteY13" fmla="*/ 1270000 h 4128698"/>
              <a:gd name="connsiteX14" fmla="*/ 3826934 w 5775179"/>
              <a:gd name="connsiteY14" fmla="*/ 1320800 h 4128698"/>
              <a:gd name="connsiteX15" fmla="*/ 3911600 w 5775179"/>
              <a:gd name="connsiteY15" fmla="*/ 1439333 h 4128698"/>
              <a:gd name="connsiteX16" fmla="*/ 3962400 w 5775179"/>
              <a:gd name="connsiteY16" fmla="*/ 1540933 h 4128698"/>
              <a:gd name="connsiteX17" fmla="*/ 4013200 w 5775179"/>
              <a:gd name="connsiteY17" fmla="*/ 1625600 h 4128698"/>
              <a:gd name="connsiteX18" fmla="*/ 4064000 w 5775179"/>
              <a:gd name="connsiteY18" fmla="*/ 1676400 h 4128698"/>
              <a:gd name="connsiteX19" fmla="*/ 4097867 w 5775179"/>
              <a:gd name="connsiteY19" fmla="*/ 1744133 h 4128698"/>
              <a:gd name="connsiteX20" fmla="*/ 4165600 w 5775179"/>
              <a:gd name="connsiteY20" fmla="*/ 1794933 h 4128698"/>
              <a:gd name="connsiteX21" fmla="*/ 4267200 w 5775179"/>
              <a:gd name="connsiteY21" fmla="*/ 1862666 h 4128698"/>
              <a:gd name="connsiteX22" fmla="*/ 4351867 w 5775179"/>
              <a:gd name="connsiteY22" fmla="*/ 1964266 h 4128698"/>
              <a:gd name="connsiteX23" fmla="*/ 4402667 w 5775179"/>
              <a:gd name="connsiteY23" fmla="*/ 1998133 h 4128698"/>
              <a:gd name="connsiteX24" fmla="*/ 4453467 w 5775179"/>
              <a:gd name="connsiteY24" fmla="*/ 2048933 h 4128698"/>
              <a:gd name="connsiteX25" fmla="*/ 4555067 w 5775179"/>
              <a:gd name="connsiteY25" fmla="*/ 2116666 h 4128698"/>
              <a:gd name="connsiteX26" fmla="*/ 4639734 w 5775179"/>
              <a:gd name="connsiteY26" fmla="*/ 2201333 h 4128698"/>
              <a:gd name="connsiteX27" fmla="*/ 4673600 w 5775179"/>
              <a:gd name="connsiteY27" fmla="*/ 2252133 h 4128698"/>
              <a:gd name="connsiteX28" fmla="*/ 4724400 w 5775179"/>
              <a:gd name="connsiteY28" fmla="*/ 2302933 h 4128698"/>
              <a:gd name="connsiteX29" fmla="*/ 4775200 w 5775179"/>
              <a:gd name="connsiteY29" fmla="*/ 2489200 h 4128698"/>
              <a:gd name="connsiteX30" fmla="*/ 4707467 w 5775179"/>
              <a:gd name="connsiteY30" fmla="*/ 2641600 h 4128698"/>
              <a:gd name="connsiteX31" fmla="*/ 4572000 w 5775179"/>
              <a:gd name="connsiteY31" fmla="*/ 2675466 h 4128698"/>
              <a:gd name="connsiteX32" fmla="*/ 4453467 w 5775179"/>
              <a:gd name="connsiteY32" fmla="*/ 2658533 h 4128698"/>
              <a:gd name="connsiteX33" fmla="*/ 4470400 w 5775179"/>
              <a:gd name="connsiteY33" fmla="*/ 2506133 h 4128698"/>
              <a:gd name="connsiteX34" fmla="*/ 4030134 w 5775179"/>
              <a:gd name="connsiteY34" fmla="*/ 2489200 h 4128698"/>
              <a:gd name="connsiteX35" fmla="*/ 3979334 w 5775179"/>
              <a:gd name="connsiteY35" fmla="*/ 2472266 h 4128698"/>
              <a:gd name="connsiteX36" fmla="*/ 3945467 w 5775179"/>
              <a:gd name="connsiteY36" fmla="*/ 2607733 h 4128698"/>
              <a:gd name="connsiteX37" fmla="*/ 3996267 w 5775179"/>
              <a:gd name="connsiteY37" fmla="*/ 2658533 h 4128698"/>
              <a:gd name="connsiteX38" fmla="*/ 4097867 w 5775179"/>
              <a:gd name="connsiteY38" fmla="*/ 2709333 h 4128698"/>
              <a:gd name="connsiteX39" fmla="*/ 4131734 w 5775179"/>
              <a:gd name="connsiteY39" fmla="*/ 2760133 h 4128698"/>
              <a:gd name="connsiteX40" fmla="*/ 4131734 w 5775179"/>
              <a:gd name="connsiteY40" fmla="*/ 2997200 h 4128698"/>
              <a:gd name="connsiteX41" fmla="*/ 4064000 w 5775179"/>
              <a:gd name="connsiteY41" fmla="*/ 3098800 h 4128698"/>
              <a:gd name="connsiteX42" fmla="*/ 4080934 w 5775179"/>
              <a:gd name="connsiteY42" fmla="*/ 3268133 h 4128698"/>
              <a:gd name="connsiteX43" fmla="*/ 4182534 w 5775179"/>
              <a:gd name="connsiteY43" fmla="*/ 3302000 h 4128698"/>
              <a:gd name="connsiteX44" fmla="*/ 4284134 w 5775179"/>
              <a:gd name="connsiteY44" fmla="*/ 3352800 h 4128698"/>
              <a:gd name="connsiteX45" fmla="*/ 4385734 w 5775179"/>
              <a:gd name="connsiteY45" fmla="*/ 3335866 h 4128698"/>
              <a:gd name="connsiteX46" fmla="*/ 4436534 w 5775179"/>
              <a:gd name="connsiteY46" fmla="*/ 3302000 h 4128698"/>
              <a:gd name="connsiteX47" fmla="*/ 4555067 w 5775179"/>
              <a:gd name="connsiteY47" fmla="*/ 3268133 h 4128698"/>
              <a:gd name="connsiteX48" fmla="*/ 4690534 w 5775179"/>
              <a:gd name="connsiteY48" fmla="*/ 3285066 h 4128698"/>
              <a:gd name="connsiteX49" fmla="*/ 4724400 w 5775179"/>
              <a:gd name="connsiteY49" fmla="*/ 3335866 h 4128698"/>
              <a:gd name="connsiteX50" fmla="*/ 4775200 w 5775179"/>
              <a:gd name="connsiteY50" fmla="*/ 3403600 h 4128698"/>
              <a:gd name="connsiteX51" fmla="*/ 4910667 w 5775179"/>
              <a:gd name="connsiteY51" fmla="*/ 3471333 h 4128698"/>
              <a:gd name="connsiteX52" fmla="*/ 5130800 w 5775179"/>
              <a:gd name="connsiteY52" fmla="*/ 3454400 h 4128698"/>
              <a:gd name="connsiteX53" fmla="*/ 5520267 w 5775179"/>
              <a:gd name="connsiteY53" fmla="*/ 3488266 h 4128698"/>
              <a:gd name="connsiteX54" fmla="*/ 5571067 w 5775179"/>
              <a:gd name="connsiteY54" fmla="*/ 3505200 h 4128698"/>
              <a:gd name="connsiteX55" fmla="*/ 5638800 w 5775179"/>
              <a:gd name="connsiteY55" fmla="*/ 3606800 h 4128698"/>
              <a:gd name="connsiteX56" fmla="*/ 5689600 w 5775179"/>
              <a:gd name="connsiteY56" fmla="*/ 3657600 h 4128698"/>
              <a:gd name="connsiteX57" fmla="*/ 5757334 w 5775179"/>
              <a:gd name="connsiteY57" fmla="*/ 3759200 h 4128698"/>
              <a:gd name="connsiteX58" fmla="*/ 5774267 w 5775179"/>
              <a:gd name="connsiteY58" fmla="*/ 3810000 h 4128698"/>
              <a:gd name="connsiteX59" fmla="*/ 5672667 w 5775179"/>
              <a:gd name="connsiteY59" fmla="*/ 3911600 h 4128698"/>
              <a:gd name="connsiteX60" fmla="*/ 5604934 w 5775179"/>
              <a:gd name="connsiteY60" fmla="*/ 3928533 h 4128698"/>
              <a:gd name="connsiteX61" fmla="*/ 5452534 w 5775179"/>
              <a:gd name="connsiteY61" fmla="*/ 3979333 h 4128698"/>
              <a:gd name="connsiteX62" fmla="*/ 5334000 w 5775179"/>
              <a:gd name="connsiteY62" fmla="*/ 4047066 h 4128698"/>
              <a:gd name="connsiteX63" fmla="*/ 5283200 w 5775179"/>
              <a:gd name="connsiteY63" fmla="*/ 4064000 h 4128698"/>
              <a:gd name="connsiteX64" fmla="*/ 4961467 w 5775179"/>
              <a:gd name="connsiteY64" fmla="*/ 4097866 h 4128698"/>
              <a:gd name="connsiteX65" fmla="*/ 4538134 w 5775179"/>
              <a:gd name="connsiteY65" fmla="*/ 4097866 h 4128698"/>
              <a:gd name="connsiteX66" fmla="*/ 4385734 w 5775179"/>
              <a:gd name="connsiteY66" fmla="*/ 4080933 h 4128698"/>
              <a:gd name="connsiteX67" fmla="*/ 4216400 w 5775179"/>
              <a:gd name="connsiteY67" fmla="*/ 4064000 h 4128698"/>
              <a:gd name="connsiteX68" fmla="*/ 4097867 w 5775179"/>
              <a:gd name="connsiteY68" fmla="*/ 4047066 h 4128698"/>
              <a:gd name="connsiteX69" fmla="*/ 3505200 w 5775179"/>
              <a:gd name="connsiteY69" fmla="*/ 4030133 h 4128698"/>
              <a:gd name="connsiteX70" fmla="*/ 3217334 w 5775179"/>
              <a:gd name="connsiteY70" fmla="*/ 3996266 h 4128698"/>
              <a:gd name="connsiteX71" fmla="*/ 3149600 w 5775179"/>
              <a:gd name="connsiteY71" fmla="*/ 3979333 h 4128698"/>
              <a:gd name="connsiteX72" fmla="*/ 3064934 w 5775179"/>
              <a:gd name="connsiteY72" fmla="*/ 3962400 h 4128698"/>
              <a:gd name="connsiteX73" fmla="*/ 3014134 w 5775179"/>
              <a:gd name="connsiteY73" fmla="*/ 3945466 h 4128698"/>
              <a:gd name="connsiteX74" fmla="*/ 2353734 w 5775179"/>
              <a:gd name="connsiteY74" fmla="*/ 3928533 h 4128698"/>
              <a:gd name="connsiteX75" fmla="*/ 2302934 w 5775179"/>
              <a:gd name="connsiteY75" fmla="*/ 3911600 h 4128698"/>
              <a:gd name="connsiteX76" fmla="*/ 2286000 w 5775179"/>
              <a:gd name="connsiteY76" fmla="*/ 3860800 h 4128698"/>
              <a:gd name="connsiteX77" fmla="*/ 2235200 w 5775179"/>
              <a:gd name="connsiteY77" fmla="*/ 3776133 h 4128698"/>
              <a:gd name="connsiteX78" fmla="*/ 2218267 w 5775179"/>
              <a:gd name="connsiteY78" fmla="*/ 3725333 h 4128698"/>
              <a:gd name="connsiteX79" fmla="*/ 2184400 w 5775179"/>
              <a:gd name="connsiteY79" fmla="*/ 3556000 h 4128698"/>
              <a:gd name="connsiteX80" fmla="*/ 2167467 w 5775179"/>
              <a:gd name="connsiteY80" fmla="*/ 3471333 h 4128698"/>
              <a:gd name="connsiteX81" fmla="*/ 2184400 w 5775179"/>
              <a:gd name="connsiteY81" fmla="*/ 3014133 h 4128698"/>
              <a:gd name="connsiteX82" fmla="*/ 2218267 w 5775179"/>
              <a:gd name="connsiteY82" fmla="*/ 2963333 h 4128698"/>
              <a:gd name="connsiteX83" fmla="*/ 2235200 w 5775179"/>
              <a:gd name="connsiteY83" fmla="*/ 2692400 h 4128698"/>
              <a:gd name="connsiteX84" fmla="*/ 2252134 w 5775179"/>
              <a:gd name="connsiteY84" fmla="*/ 1574800 h 4128698"/>
              <a:gd name="connsiteX85" fmla="*/ 2302934 w 5775179"/>
              <a:gd name="connsiteY85" fmla="*/ 1286933 h 4128698"/>
              <a:gd name="connsiteX86" fmla="*/ 2353734 w 5775179"/>
              <a:gd name="connsiteY86" fmla="*/ 1134533 h 4128698"/>
              <a:gd name="connsiteX87" fmla="*/ 2404534 w 5775179"/>
              <a:gd name="connsiteY87" fmla="*/ 1016000 h 4128698"/>
              <a:gd name="connsiteX88" fmla="*/ 2421467 w 5775179"/>
              <a:gd name="connsiteY88" fmla="*/ 965200 h 4128698"/>
              <a:gd name="connsiteX89" fmla="*/ 2506134 w 5775179"/>
              <a:gd name="connsiteY89" fmla="*/ 812800 h 4128698"/>
              <a:gd name="connsiteX90" fmla="*/ 2523067 w 5775179"/>
              <a:gd name="connsiteY90" fmla="*/ 558800 h 4128698"/>
              <a:gd name="connsiteX91" fmla="*/ 0 w 5775179"/>
              <a:gd name="connsiteY91" fmla="*/ 0 h 41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775179" h="4128698">
                <a:moveTo>
                  <a:pt x="2455334" y="508000"/>
                </a:moveTo>
                <a:lnTo>
                  <a:pt x="2455334" y="508000"/>
                </a:lnTo>
                <a:cubicBezTo>
                  <a:pt x="2516708" y="646093"/>
                  <a:pt x="2506719" y="660986"/>
                  <a:pt x="2607734" y="762000"/>
                </a:cubicBezTo>
                <a:cubicBezTo>
                  <a:pt x="2622125" y="776390"/>
                  <a:pt x="2642900" y="782838"/>
                  <a:pt x="2658534" y="795866"/>
                </a:cubicBezTo>
                <a:cubicBezTo>
                  <a:pt x="2676931" y="811197"/>
                  <a:pt x="2689409" y="833382"/>
                  <a:pt x="2709334" y="846666"/>
                </a:cubicBezTo>
                <a:cubicBezTo>
                  <a:pt x="2723912" y="856385"/>
                  <a:pt x="2818831" y="878274"/>
                  <a:pt x="2827867" y="880533"/>
                </a:cubicBezTo>
                <a:cubicBezTo>
                  <a:pt x="2917558" y="940327"/>
                  <a:pt x="2847377" y="904093"/>
                  <a:pt x="2997200" y="931333"/>
                </a:cubicBezTo>
                <a:cubicBezTo>
                  <a:pt x="3020097" y="935496"/>
                  <a:pt x="3041932" y="944727"/>
                  <a:pt x="3064934" y="948266"/>
                </a:cubicBezTo>
                <a:cubicBezTo>
                  <a:pt x="3115452" y="956038"/>
                  <a:pt x="3166534" y="959555"/>
                  <a:pt x="3217334" y="965200"/>
                </a:cubicBezTo>
                <a:cubicBezTo>
                  <a:pt x="3298322" y="957837"/>
                  <a:pt x="3508879" y="927405"/>
                  <a:pt x="3589867" y="965200"/>
                </a:cubicBezTo>
                <a:cubicBezTo>
                  <a:pt x="3622144" y="980262"/>
                  <a:pt x="3670070" y="1097088"/>
                  <a:pt x="3691467" y="1134533"/>
                </a:cubicBezTo>
                <a:cubicBezTo>
                  <a:pt x="3701564" y="1152203"/>
                  <a:pt x="3714045" y="1168400"/>
                  <a:pt x="3725334" y="1185333"/>
                </a:cubicBezTo>
                <a:cubicBezTo>
                  <a:pt x="3730978" y="1202266"/>
                  <a:pt x="3731117" y="1222195"/>
                  <a:pt x="3742267" y="1236133"/>
                </a:cubicBezTo>
                <a:cubicBezTo>
                  <a:pt x="3754980" y="1252025"/>
                  <a:pt x="3778676" y="1255609"/>
                  <a:pt x="3793067" y="1270000"/>
                </a:cubicBezTo>
                <a:cubicBezTo>
                  <a:pt x="3807458" y="1284391"/>
                  <a:pt x="3815645" y="1303867"/>
                  <a:pt x="3826934" y="1320800"/>
                </a:cubicBezTo>
                <a:cubicBezTo>
                  <a:pt x="3866444" y="1439333"/>
                  <a:pt x="3826933" y="1411111"/>
                  <a:pt x="3911600" y="1439333"/>
                </a:cubicBezTo>
                <a:cubicBezTo>
                  <a:pt x="3937712" y="1517665"/>
                  <a:pt x="3915507" y="1465903"/>
                  <a:pt x="3962400" y="1540933"/>
                </a:cubicBezTo>
                <a:cubicBezTo>
                  <a:pt x="3979844" y="1568843"/>
                  <a:pt x="3993452" y="1599270"/>
                  <a:pt x="4013200" y="1625600"/>
                </a:cubicBezTo>
                <a:cubicBezTo>
                  <a:pt x="4027568" y="1644758"/>
                  <a:pt x="4050081" y="1656913"/>
                  <a:pt x="4064000" y="1676400"/>
                </a:cubicBezTo>
                <a:cubicBezTo>
                  <a:pt x="4078672" y="1696941"/>
                  <a:pt x="4081439" y="1724967"/>
                  <a:pt x="4097867" y="1744133"/>
                </a:cubicBezTo>
                <a:cubicBezTo>
                  <a:pt x="4116234" y="1765561"/>
                  <a:pt x="4142480" y="1778749"/>
                  <a:pt x="4165600" y="1794933"/>
                </a:cubicBezTo>
                <a:cubicBezTo>
                  <a:pt x="4198945" y="1818274"/>
                  <a:pt x="4267200" y="1862666"/>
                  <a:pt x="4267200" y="1862666"/>
                </a:cubicBezTo>
                <a:cubicBezTo>
                  <a:pt x="4300500" y="1912616"/>
                  <a:pt x="4302974" y="1923522"/>
                  <a:pt x="4351867" y="1964266"/>
                </a:cubicBezTo>
                <a:cubicBezTo>
                  <a:pt x="4367501" y="1977295"/>
                  <a:pt x="4387033" y="1985104"/>
                  <a:pt x="4402667" y="1998133"/>
                </a:cubicBezTo>
                <a:cubicBezTo>
                  <a:pt x="4421064" y="2013464"/>
                  <a:pt x="4434564" y="2034231"/>
                  <a:pt x="4453467" y="2048933"/>
                </a:cubicBezTo>
                <a:cubicBezTo>
                  <a:pt x="4485596" y="2073922"/>
                  <a:pt x="4555067" y="2116666"/>
                  <a:pt x="4555067" y="2116666"/>
                </a:cubicBezTo>
                <a:cubicBezTo>
                  <a:pt x="4645382" y="2252137"/>
                  <a:pt x="4526842" y="2088440"/>
                  <a:pt x="4639734" y="2201333"/>
                </a:cubicBezTo>
                <a:cubicBezTo>
                  <a:pt x="4654124" y="2215724"/>
                  <a:pt x="4660572" y="2236499"/>
                  <a:pt x="4673600" y="2252133"/>
                </a:cubicBezTo>
                <a:cubicBezTo>
                  <a:pt x="4688931" y="2270530"/>
                  <a:pt x="4707467" y="2286000"/>
                  <a:pt x="4724400" y="2302933"/>
                </a:cubicBezTo>
                <a:cubicBezTo>
                  <a:pt x="4767369" y="2431837"/>
                  <a:pt x="4751266" y="2369528"/>
                  <a:pt x="4775200" y="2489200"/>
                </a:cubicBezTo>
                <a:cubicBezTo>
                  <a:pt x="4762912" y="2575217"/>
                  <a:pt x="4787640" y="2612446"/>
                  <a:pt x="4707467" y="2641600"/>
                </a:cubicBezTo>
                <a:cubicBezTo>
                  <a:pt x="4663724" y="2657506"/>
                  <a:pt x="4572000" y="2675466"/>
                  <a:pt x="4572000" y="2675466"/>
                </a:cubicBezTo>
                <a:cubicBezTo>
                  <a:pt x="4532489" y="2669822"/>
                  <a:pt x="4474002" y="2692757"/>
                  <a:pt x="4453467" y="2658533"/>
                </a:cubicBezTo>
                <a:cubicBezTo>
                  <a:pt x="4427170" y="2614704"/>
                  <a:pt x="4517857" y="2525116"/>
                  <a:pt x="4470400" y="2506133"/>
                </a:cubicBezTo>
                <a:cubicBezTo>
                  <a:pt x="4334040" y="2451589"/>
                  <a:pt x="4176889" y="2494844"/>
                  <a:pt x="4030134" y="2489200"/>
                </a:cubicBezTo>
                <a:cubicBezTo>
                  <a:pt x="4013201" y="2483555"/>
                  <a:pt x="3997183" y="2472266"/>
                  <a:pt x="3979334" y="2472266"/>
                </a:cubicBezTo>
                <a:cubicBezTo>
                  <a:pt x="3894511" y="2472266"/>
                  <a:pt x="3917421" y="2537618"/>
                  <a:pt x="3945467" y="2607733"/>
                </a:cubicBezTo>
                <a:cubicBezTo>
                  <a:pt x="3954361" y="2629968"/>
                  <a:pt x="3977870" y="2643202"/>
                  <a:pt x="3996267" y="2658533"/>
                </a:cubicBezTo>
                <a:cubicBezTo>
                  <a:pt x="4040035" y="2695007"/>
                  <a:pt x="4046952" y="2692362"/>
                  <a:pt x="4097867" y="2709333"/>
                </a:cubicBezTo>
                <a:cubicBezTo>
                  <a:pt x="4109156" y="2726266"/>
                  <a:pt x="4124588" y="2741077"/>
                  <a:pt x="4131734" y="2760133"/>
                </a:cubicBezTo>
                <a:cubicBezTo>
                  <a:pt x="4157800" y="2829643"/>
                  <a:pt x="4153427" y="2932121"/>
                  <a:pt x="4131734" y="2997200"/>
                </a:cubicBezTo>
                <a:cubicBezTo>
                  <a:pt x="4118863" y="3035814"/>
                  <a:pt x="4064000" y="3098800"/>
                  <a:pt x="4064000" y="3098800"/>
                </a:cubicBezTo>
                <a:cubicBezTo>
                  <a:pt x="4069645" y="3155244"/>
                  <a:pt x="4052351" y="3219134"/>
                  <a:pt x="4080934" y="3268133"/>
                </a:cubicBezTo>
                <a:cubicBezTo>
                  <a:pt x="4098922" y="3298969"/>
                  <a:pt x="4152831" y="3282198"/>
                  <a:pt x="4182534" y="3302000"/>
                </a:cubicBezTo>
                <a:cubicBezTo>
                  <a:pt x="4248186" y="3345767"/>
                  <a:pt x="4214027" y="3329430"/>
                  <a:pt x="4284134" y="3352800"/>
                </a:cubicBezTo>
                <a:cubicBezTo>
                  <a:pt x="4318001" y="3347155"/>
                  <a:pt x="4353162" y="3346723"/>
                  <a:pt x="4385734" y="3335866"/>
                </a:cubicBezTo>
                <a:cubicBezTo>
                  <a:pt x="4405041" y="3329430"/>
                  <a:pt x="4418331" y="3311101"/>
                  <a:pt x="4436534" y="3302000"/>
                </a:cubicBezTo>
                <a:cubicBezTo>
                  <a:pt x="4460831" y="3289851"/>
                  <a:pt x="4533359" y="3273560"/>
                  <a:pt x="4555067" y="3268133"/>
                </a:cubicBezTo>
                <a:cubicBezTo>
                  <a:pt x="4600223" y="3273777"/>
                  <a:pt x="4648282" y="3268165"/>
                  <a:pt x="4690534" y="3285066"/>
                </a:cubicBezTo>
                <a:cubicBezTo>
                  <a:pt x="4709430" y="3292624"/>
                  <a:pt x="4712571" y="3319305"/>
                  <a:pt x="4724400" y="3335866"/>
                </a:cubicBezTo>
                <a:cubicBezTo>
                  <a:pt x="4740804" y="3358832"/>
                  <a:pt x="4752376" y="3387000"/>
                  <a:pt x="4775200" y="3403600"/>
                </a:cubicBezTo>
                <a:cubicBezTo>
                  <a:pt x="4816029" y="3433294"/>
                  <a:pt x="4910667" y="3471333"/>
                  <a:pt x="4910667" y="3471333"/>
                </a:cubicBezTo>
                <a:cubicBezTo>
                  <a:pt x="4984045" y="3465689"/>
                  <a:pt x="5057206" y="3454400"/>
                  <a:pt x="5130800" y="3454400"/>
                </a:cubicBezTo>
                <a:cubicBezTo>
                  <a:pt x="5259780" y="3454400"/>
                  <a:pt x="5393677" y="3456618"/>
                  <a:pt x="5520267" y="3488266"/>
                </a:cubicBezTo>
                <a:cubicBezTo>
                  <a:pt x="5537583" y="3492595"/>
                  <a:pt x="5554134" y="3499555"/>
                  <a:pt x="5571067" y="3505200"/>
                </a:cubicBezTo>
                <a:cubicBezTo>
                  <a:pt x="5593645" y="3539067"/>
                  <a:pt x="5610019" y="3578019"/>
                  <a:pt x="5638800" y="3606800"/>
                </a:cubicBezTo>
                <a:cubicBezTo>
                  <a:pt x="5655733" y="3623733"/>
                  <a:pt x="5674898" y="3638697"/>
                  <a:pt x="5689600" y="3657600"/>
                </a:cubicBezTo>
                <a:cubicBezTo>
                  <a:pt x="5714589" y="3689729"/>
                  <a:pt x="5757334" y="3759200"/>
                  <a:pt x="5757334" y="3759200"/>
                </a:cubicBezTo>
                <a:cubicBezTo>
                  <a:pt x="5762978" y="3776133"/>
                  <a:pt x="5779171" y="3792838"/>
                  <a:pt x="5774267" y="3810000"/>
                </a:cubicBezTo>
                <a:cubicBezTo>
                  <a:pt x="5763691" y="3847015"/>
                  <a:pt x="5709138" y="3895970"/>
                  <a:pt x="5672667" y="3911600"/>
                </a:cubicBezTo>
                <a:cubicBezTo>
                  <a:pt x="5651276" y="3920768"/>
                  <a:pt x="5627512" y="3922889"/>
                  <a:pt x="5604934" y="3928533"/>
                </a:cubicBezTo>
                <a:cubicBezTo>
                  <a:pt x="5434682" y="4013659"/>
                  <a:pt x="5649489" y="3913681"/>
                  <a:pt x="5452534" y="3979333"/>
                </a:cubicBezTo>
                <a:cubicBezTo>
                  <a:pt x="5363478" y="4009018"/>
                  <a:pt x="5408318" y="4009907"/>
                  <a:pt x="5334000" y="4047066"/>
                </a:cubicBezTo>
                <a:cubicBezTo>
                  <a:pt x="5318035" y="4055048"/>
                  <a:pt x="5300363" y="4059096"/>
                  <a:pt x="5283200" y="4064000"/>
                </a:cubicBezTo>
                <a:cubicBezTo>
                  <a:pt x="5157616" y="4099882"/>
                  <a:pt x="5149468" y="4085333"/>
                  <a:pt x="4961467" y="4097866"/>
                </a:cubicBezTo>
                <a:cubicBezTo>
                  <a:pt x="4795426" y="4153215"/>
                  <a:pt x="4909797" y="4121844"/>
                  <a:pt x="4538134" y="4097866"/>
                </a:cubicBezTo>
                <a:cubicBezTo>
                  <a:pt x="4487127" y="4094575"/>
                  <a:pt x="4436566" y="4086284"/>
                  <a:pt x="4385734" y="4080933"/>
                </a:cubicBezTo>
                <a:lnTo>
                  <a:pt x="4216400" y="4064000"/>
                </a:lnTo>
                <a:cubicBezTo>
                  <a:pt x="4176761" y="4059337"/>
                  <a:pt x="4137734" y="4048964"/>
                  <a:pt x="4097867" y="4047066"/>
                </a:cubicBezTo>
                <a:cubicBezTo>
                  <a:pt x="3900454" y="4037665"/>
                  <a:pt x="3702756" y="4035777"/>
                  <a:pt x="3505200" y="4030133"/>
                </a:cubicBezTo>
                <a:cubicBezTo>
                  <a:pt x="3299337" y="3988961"/>
                  <a:pt x="3578037" y="4041354"/>
                  <a:pt x="3217334" y="3996266"/>
                </a:cubicBezTo>
                <a:cubicBezTo>
                  <a:pt x="3194241" y="3993379"/>
                  <a:pt x="3172319" y="3984381"/>
                  <a:pt x="3149600" y="3979333"/>
                </a:cubicBezTo>
                <a:cubicBezTo>
                  <a:pt x="3121504" y="3973090"/>
                  <a:pt x="3092856" y="3969380"/>
                  <a:pt x="3064934" y="3962400"/>
                </a:cubicBezTo>
                <a:cubicBezTo>
                  <a:pt x="3047618" y="3958071"/>
                  <a:pt x="3031963" y="3946315"/>
                  <a:pt x="3014134" y="3945466"/>
                </a:cubicBezTo>
                <a:cubicBezTo>
                  <a:pt x="2794178" y="3934992"/>
                  <a:pt x="2573867" y="3934177"/>
                  <a:pt x="2353734" y="3928533"/>
                </a:cubicBezTo>
                <a:cubicBezTo>
                  <a:pt x="2336801" y="3922889"/>
                  <a:pt x="2315555" y="3924221"/>
                  <a:pt x="2302934" y="3911600"/>
                </a:cubicBezTo>
                <a:cubicBezTo>
                  <a:pt x="2290312" y="3898979"/>
                  <a:pt x="2293983" y="3876765"/>
                  <a:pt x="2286000" y="3860800"/>
                </a:cubicBezTo>
                <a:cubicBezTo>
                  <a:pt x="2271281" y="3831362"/>
                  <a:pt x="2249919" y="3805571"/>
                  <a:pt x="2235200" y="3776133"/>
                </a:cubicBezTo>
                <a:cubicBezTo>
                  <a:pt x="2227218" y="3760168"/>
                  <a:pt x="2222281" y="3742725"/>
                  <a:pt x="2218267" y="3725333"/>
                </a:cubicBezTo>
                <a:cubicBezTo>
                  <a:pt x="2205324" y="3669245"/>
                  <a:pt x="2195689" y="3612444"/>
                  <a:pt x="2184400" y="3556000"/>
                </a:cubicBezTo>
                <a:lnTo>
                  <a:pt x="2167467" y="3471333"/>
                </a:lnTo>
                <a:cubicBezTo>
                  <a:pt x="2173111" y="3318933"/>
                  <a:pt x="2169225" y="3165881"/>
                  <a:pt x="2184400" y="3014133"/>
                </a:cubicBezTo>
                <a:cubicBezTo>
                  <a:pt x="2186425" y="2993883"/>
                  <a:pt x="2215093" y="2983435"/>
                  <a:pt x="2218267" y="2963333"/>
                </a:cubicBezTo>
                <a:cubicBezTo>
                  <a:pt x="2232380" y="2873953"/>
                  <a:pt x="2229556" y="2782711"/>
                  <a:pt x="2235200" y="2692400"/>
                </a:cubicBezTo>
                <a:cubicBezTo>
                  <a:pt x="2240845" y="2319867"/>
                  <a:pt x="2242202" y="1947244"/>
                  <a:pt x="2252134" y="1574800"/>
                </a:cubicBezTo>
                <a:cubicBezTo>
                  <a:pt x="2257462" y="1374996"/>
                  <a:pt x="2271919" y="1473027"/>
                  <a:pt x="2302934" y="1286933"/>
                </a:cubicBezTo>
                <a:cubicBezTo>
                  <a:pt x="2323213" y="1165258"/>
                  <a:pt x="2300822" y="1213900"/>
                  <a:pt x="2353734" y="1134533"/>
                </a:cubicBezTo>
                <a:cubicBezTo>
                  <a:pt x="2393445" y="1015398"/>
                  <a:pt x="2341760" y="1162471"/>
                  <a:pt x="2404534" y="1016000"/>
                </a:cubicBezTo>
                <a:cubicBezTo>
                  <a:pt x="2411565" y="999594"/>
                  <a:pt x="2412799" y="980803"/>
                  <a:pt x="2421467" y="965200"/>
                </a:cubicBezTo>
                <a:cubicBezTo>
                  <a:pt x="2518512" y="790517"/>
                  <a:pt x="2467816" y="927750"/>
                  <a:pt x="2506134" y="812800"/>
                </a:cubicBezTo>
                <a:cubicBezTo>
                  <a:pt x="2526807" y="626740"/>
                  <a:pt x="2523067" y="711513"/>
                  <a:pt x="2523067" y="558800"/>
                </a:cubicBezTo>
                <a:lnTo>
                  <a:pt x="0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93733" y="2895600"/>
            <a:ext cx="1202267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82933" y="5537200"/>
            <a:ext cx="1202267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3200" y="1100667"/>
            <a:ext cx="660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66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Kif rah ġej missieru ħareġ jifraħ bih u għamillu festa.</a:t>
            </a:r>
            <a:endParaRPr lang="en-US" sz="66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31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67" y="0"/>
            <a:ext cx="6858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06533" y="1134533"/>
            <a:ext cx="2048934" cy="279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3466" y="609601"/>
            <a:ext cx="41317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8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It-tifel il-kbir ma ħax pjaċir!</a:t>
            </a:r>
            <a:endParaRPr lang="en-US" sz="8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99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32" y="-564277"/>
            <a:ext cx="6858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68332" y="-284877"/>
            <a:ext cx="2709333" cy="314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5467" y="279400"/>
            <a:ext cx="47074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</a:t>
            </a:r>
            <a:r>
              <a:rPr lang="mt-MT" sz="6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ilu</a:t>
            </a:r>
            <a:r>
              <a:rPr lang="en-GB" sz="6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mt-MT" sz="6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mt-MT" sz="6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missieru qatt ma ħa pjaċir bih daqshekk!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24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3437467" y="3420533"/>
            <a:ext cx="3234266" cy="3454400"/>
          </a:xfrm>
          <a:custGeom>
            <a:avLst/>
            <a:gdLst>
              <a:gd name="connsiteX0" fmla="*/ 2099733 w 3234266"/>
              <a:gd name="connsiteY0" fmla="*/ 118534 h 3454400"/>
              <a:gd name="connsiteX1" fmla="*/ 2099733 w 3234266"/>
              <a:gd name="connsiteY1" fmla="*/ 118534 h 3454400"/>
              <a:gd name="connsiteX2" fmla="*/ 1608666 w 3234266"/>
              <a:gd name="connsiteY2" fmla="*/ 152400 h 3454400"/>
              <a:gd name="connsiteX3" fmla="*/ 1557866 w 3234266"/>
              <a:gd name="connsiteY3" fmla="*/ 169334 h 3454400"/>
              <a:gd name="connsiteX4" fmla="*/ 1371600 w 3234266"/>
              <a:gd name="connsiteY4" fmla="*/ 203200 h 3454400"/>
              <a:gd name="connsiteX5" fmla="*/ 1270000 w 3234266"/>
              <a:gd name="connsiteY5" fmla="*/ 169334 h 3454400"/>
              <a:gd name="connsiteX6" fmla="*/ 1219200 w 3234266"/>
              <a:gd name="connsiteY6" fmla="*/ 186267 h 3454400"/>
              <a:gd name="connsiteX7" fmla="*/ 1202266 w 3234266"/>
              <a:gd name="connsiteY7" fmla="*/ 287867 h 3454400"/>
              <a:gd name="connsiteX8" fmla="*/ 1185333 w 3234266"/>
              <a:gd name="connsiteY8" fmla="*/ 338667 h 3454400"/>
              <a:gd name="connsiteX9" fmla="*/ 1151466 w 3234266"/>
              <a:gd name="connsiteY9" fmla="*/ 389467 h 3454400"/>
              <a:gd name="connsiteX10" fmla="*/ 1117600 w 3234266"/>
              <a:gd name="connsiteY10" fmla="*/ 457200 h 3454400"/>
              <a:gd name="connsiteX11" fmla="*/ 1100666 w 3234266"/>
              <a:gd name="connsiteY11" fmla="*/ 508000 h 3454400"/>
              <a:gd name="connsiteX12" fmla="*/ 1066800 w 3234266"/>
              <a:gd name="connsiteY12" fmla="*/ 558800 h 3454400"/>
              <a:gd name="connsiteX13" fmla="*/ 982133 w 3234266"/>
              <a:gd name="connsiteY13" fmla="*/ 694267 h 3454400"/>
              <a:gd name="connsiteX14" fmla="*/ 931333 w 3234266"/>
              <a:gd name="connsiteY14" fmla="*/ 711200 h 3454400"/>
              <a:gd name="connsiteX15" fmla="*/ 880533 w 3234266"/>
              <a:gd name="connsiteY15" fmla="*/ 762000 h 3454400"/>
              <a:gd name="connsiteX16" fmla="*/ 778933 w 3234266"/>
              <a:gd name="connsiteY16" fmla="*/ 795867 h 3454400"/>
              <a:gd name="connsiteX17" fmla="*/ 728133 w 3234266"/>
              <a:gd name="connsiteY17" fmla="*/ 897467 h 3454400"/>
              <a:gd name="connsiteX18" fmla="*/ 677333 w 3234266"/>
              <a:gd name="connsiteY18" fmla="*/ 1016000 h 3454400"/>
              <a:gd name="connsiteX19" fmla="*/ 694266 w 3234266"/>
              <a:gd name="connsiteY19" fmla="*/ 1371600 h 3454400"/>
              <a:gd name="connsiteX20" fmla="*/ 728133 w 3234266"/>
              <a:gd name="connsiteY20" fmla="*/ 1422400 h 3454400"/>
              <a:gd name="connsiteX21" fmla="*/ 778933 w 3234266"/>
              <a:gd name="connsiteY21" fmla="*/ 1439334 h 3454400"/>
              <a:gd name="connsiteX22" fmla="*/ 795866 w 3234266"/>
              <a:gd name="connsiteY22" fmla="*/ 1490134 h 3454400"/>
              <a:gd name="connsiteX23" fmla="*/ 863600 w 3234266"/>
              <a:gd name="connsiteY23" fmla="*/ 1574800 h 3454400"/>
              <a:gd name="connsiteX24" fmla="*/ 846666 w 3234266"/>
              <a:gd name="connsiteY24" fmla="*/ 1625600 h 3454400"/>
              <a:gd name="connsiteX25" fmla="*/ 745066 w 3234266"/>
              <a:gd name="connsiteY25" fmla="*/ 1693334 h 3454400"/>
              <a:gd name="connsiteX26" fmla="*/ 694266 w 3234266"/>
              <a:gd name="connsiteY26" fmla="*/ 1744134 h 3454400"/>
              <a:gd name="connsiteX27" fmla="*/ 575733 w 3234266"/>
              <a:gd name="connsiteY27" fmla="*/ 1811867 h 3454400"/>
              <a:gd name="connsiteX28" fmla="*/ 491066 w 3234266"/>
              <a:gd name="connsiteY28" fmla="*/ 1913467 h 3454400"/>
              <a:gd name="connsiteX29" fmla="*/ 440266 w 3234266"/>
              <a:gd name="connsiteY29" fmla="*/ 1947334 h 3454400"/>
              <a:gd name="connsiteX30" fmla="*/ 338666 w 3234266"/>
              <a:gd name="connsiteY30" fmla="*/ 2032000 h 3454400"/>
              <a:gd name="connsiteX31" fmla="*/ 321733 w 3234266"/>
              <a:gd name="connsiteY31" fmla="*/ 2082800 h 3454400"/>
              <a:gd name="connsiteX32" fmla="*/ 203200 w 3234266"/>
              <a:gd name="connsiteY32" fmla="*/ 2235200 h 3454400"/>
              <a:gd name="connsiteX33" fmla="*/ 152400 w 3234266"/>
              <a:gd name="connsiteY33" fmla="*/ 2336800 h 3454400"/>
              <a:gd name="connsiteX34" fmla="*/ 101600 w 3234266"/>
              <a:gd name="connsiteY34" fmla="*/ 2438400 h 3454400"/>
              <a:gd name="connsiteX35" fmla="*/ 84666 w 3234266"/>
              <a:gd name="connsiteY35" fmla="*/ 2506134 h 3454400"/>
              <a:gd name="connsiteX36" fmla="*/ 67733 w 3234266"/>
              <a:gd name="connsiteY36" fmla="*/ 2556934 h 3454400"/>
              <a:gd name="connsiteX37" fmla="*/ 33866 w 3234266"/>
              <a:gd name="connsiteY37" fmla="*/ 2692400 h 3454400"/>
              <a:gd name="connsiteX38" fmla="*/ 16933 w 3234266"/>
              <a:gd name="connsiteY38" fmla="*/ 2861734 h 3454400"/>
              <a:gd name="connsiteX39" fmla="*/ 0 w 3234266"/>
              <a:gd name="connsiteY39" fmla="*/ 2946400 h 3454400"/>
              <a:gd name="connsiteX40" fmla="*/ 16933 w 3234266"/>
              <a:gd name="connsiteY40" fmla="*/ 3217334 h 3454400"/>
              <a:gd name="connsiteX41" fmla="*/ 101600 w 3234266"/>
              <a:gd name="connsiteY41" fmla="*/ 3386667 h 3454400"/>
              <a:gd name="connsiteX42" fmla="*/ 135466 w 3234266"/>
              <a:gd name="connsiteY42" fmla="*/ 3437467 h 3454400"/>
              <a:gd name="connsiteX43" fmla="*/ 186266 w 3234266"/>
              <a:gd name="connsiteY43" fmla="*/ 3454400 h 3454400"/>
              <a:gd name="connsiteX44" fmla="*/ 270933 w 3234266"/>
              <a:gd name="connsiteY44" fmla="*/ 3437467 h 3454400"/>
              <a:gd name="connsiteX45" fmla="*/ 287866 w 3234266"/>
              <a:gd name="connsiteY45" fmla="*/ 3369734 h 3454400"/>
              <a:gd name="connsiteX46" fmla="*/ 423333 w 3234266"/>
              <a:gd name="connsiteY46" fmla="*/ 3335867 h 3454400"/>
              <a:gd name="connsiteX47" fmla="*/ 524933 w 3234266"/>
              <a:gd name="connsiteY47" fmla="*/ 3302000 h 3454400"/>
              <a:gd name="connsiteX48" fmla="*/ 694266 w 3234266"/>
              <a:gd name="connsiteY48" fmla="*/ 3318934 h 3454400"/>
              <a:gd name="connsiteX49" fmla="*/ 829733 w 3234266"/>
              <a:gd name="connsiteY49" fmla="*/ 3335867 h 3454400"/>
              <a:gd name="connsiteX50" fmla="*/ 1693333 w 3234266"/>
              <a:gd name="connsiteY50" fmla="*/ 3318934 h 3454400"/>
              <a:gd name="connsiteX51" fmla="*/ 1794933 w 3234266"/>
              <a:gd name="connsiteY51" fmla="*/ 3285067 h 3454400"/>
              <a:gd name="connsiteX52" fmla="*/ 2133600 w 3234266"/>
              <a:gd name="connsiteY52" fmla="*/ 3217334 h 3454400"/>
              <a:gd name="connsiteX53" fmla="*/ 2353733 w 3234266"/>
              <a:gd name="connsiteY53" fmla="*/ 3115734 h 3454400"/>
              <a:gd name="connsiteX54" fmla="*/ 2421466 w 3234266"/>
              <a:gd name="connsiteY54" fmla="*/ 3081867 h 3454400"/>
              <a:gd name="connsiteX55" fmla="*/ 2472266 w 3234266"/>
              <a:gd name="connsiteY55" fmla="*/ 3064934 h 3454400"/>
              <a:gd name="connsiteX56" fmla="*/ 2523066 w 3234266"/>
              <a:gd name="connsiteY56" fmla="*/ 3014134 h 3454400"/>
              <a:gd name="connsiteX57" fmla="*/ 2590800 w 3234266"/>
              <a:gd name="connsiteY57" fmla="*/ 2980267 h 3454400"/>
              <a:gd name="connsiteX58" fmla="*/ 2743200 w 3234266"/>
              <a:gd name="connsiteY58" fmla="*/ 2861734 h 3454400"/>
              <a:gd name="connsiteX59" fmla="*/ 2912533 w 3234266"/>
              <a:gd name="connsiteY59" fmla="*/ 2658534 h 3454400"/>
              <a:gd name="connsiteX60" fmla="*/ 3031066 w 3234266"/>
              <a:gd name="connsiteY60" fmla="*/ 2607734 h 3454400"/>
              <a:gd name="connsiteX61" fmla="*/ 3149600 w 3234266"/>
              <a:gd name="connsiteY61" fmla="*/ 2506134 h 3454400"/>
              <a:gd name="connsiteX62" fmla="*/ 3183466 w 3234266"/>
              <a:gd name="connsiteY62" fmla="*/ 2455334 h 3454400"/>
              <a:gd name="connsiteX63" fmla="*/ 3200400 w 3234266"/>
              <a:gd name="connsiteY63" fmla="*/ 1981200 h 3454400"/>
              <a:gd name="connsiteX64" fmla="*/ 3234266 w 3234266"/>
              <a:gd name="connsiteY64" fmla="*/ 1879600 h 3454400"/>
              <a:gd name="connsiteX65" fmla="*/ 3217333 w 3234266"/>
              <a:gd name="connsiteY65" fmla="*/ 1219200 h 3454400"/>
              <a:gd name="connsiteX66" fmla="*/ 3183466 w 3234266"/>
              <a:gd name="connsiteY66" fmla="*/ 1066800 h 3454400"/>
              <a:gd name="connsiteX67" fmla="*/ 3115733 w 3234266"/>
              <a:gd name="connsiteY67" fmla="*/ 897467 h 3454400"/>
              <a:gd name="connsiteX68" fmla="*/ 3098800 w 3234266"/>
              <a:gd name="connsiteY68" fmla="*/ 778934 h 3454400"/>
              <a:gd name="connsiteX69" fmla="*/ 3064933 w 3234266"/>
              <a:gd name="connsiteY69" fmla="*/ 728134 h 3454400"/>
              <a:gd name="connsiteX70" fmla="*/ 3031066 w 3234266"/>
              <a:gd name="connsiteY70" fmla="*/ 524934 h 3454400"/>
              <a:gd name="connsiteX71" fmla="*/ 2963333 w 3234266"/>
              <a:gd name="connsiteY71" fmla="*/ 423334 h 3454400"/>
              <a:gd name="connsiteX72" fmla="*/ 2878666 w 3234266"/>
              <a:gd name="connsiteY72" fmla="*/ 389467 h 3454400"/>
              <a:gd name="connsiteX73" fmla="*/ 2794000 w 3234266"/>
              <a:gd name="connsiteY73" fmla="*/ 304800 h 3454400"/>
              <a:gd name="connsiteX74" fmla="*/ 2675466 w 3234266"/>
              <a:gd name="connsiteY74" fmla="*/ 152400 h 3454400"/>
              <a:gd name="connsiteX75" fmla="*/ 2523066 w 3234266"/>
              <a:gd name="connsiteY75" fmla="*/ 33867 h 3454400"/>
              <a:gd name="connsiteX76" fmla="*/ 2404533 w 3234266"/>
              <a:gd name="connsiteY76" fmla="*/ 0 h 3454400"/>
              <a:gd name="connsiteX77" fmla="*/ 2336800 w 3234266"/>
              <a:gd name="connsiteY77" fmla="*/ 33867 h 3454400"/>
              <a:gd name="connsiteX78" fmla="*/ 2269066 w 3234266"/>
              <a:gd name="connsiteY78" fmla="*/ 135467 h 3454400"/>
              <a:gd name="connsiteX79" fmla="*/ 2218266 w 3234266"/>
              <a:gd name="connsiteY79" fmla="*/ 186267 h 3454400"/>
              <a:gd name="connsiteX80" fmla="*/ 2133600 w 3234266"/>
              <a:gd name="connsiteY80" fmla="*/ 118534 h 3454400"/>
              <a:gd name="connsiteX81" fmla="*/ 2099733 w 3234266"/>
              <a:gd name="connsiteY81" fmla="*/ 118534 h 34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234266" h="3454400">
                <a:moveTo>
                  <a:pt x="2099733" y="118534"/>
                </a:moveTo>
                <a:lnTo>
                  <a:pt x="2099733" y="118534"/>
                </a:lnTo>
                <a:cubicBezTo>
                  <a:pt x="1965556" y="124633"/>
                  <a:pt x="1760923" y="121948"/>
                  <a:pt x="1608666" y="152400"/>
                </a:cubicBezTo>
                <a:cubicBezTo>
                  <a:pt x="1591163" y="155901"/>
                  <a:pt x="1574799" y="163689"/>
                  <a:pt x="1557866" y="169334"/>
                </a:cubicBezTo>
                <a:cubicBezTo>
                  <a:pt x="1481049" y="246151"/>
                  <a:pt x="1519121" y="234812"/>
                  <a:pt x="1371600" y="203200"/>
                </a:cubicBezTo>
                <a:cubicBezTo>
                  <a:pt x="1336694" y="195720"/>
                  <a:pt x="1270000" y="169334"/>
                  <a:pt x="1270000" y="169334"/>
                </a:cubicBezTo>
                <a:cubicBezTo>
                  <a:pt x="1253067" y="174978"/>
                  <a:pt x="1228056" y="170770"/>
                  <a:pt x="1219200" y="186267"/>
                </a:cubicBezTo>
                <a:cubicBezTo>
                  <a:pt x="1202165" y="216077"/>
                  <a:pt x="1209714" y="254351"/>
                  <a:pt x="1202266" y="287867"/>
                </a:cubicBezTo>
                <a:cubicBezTo>
                  <a:pt x="1198394" y="305291"/>
                  <a:pt x="1193315" y="322702"/>
                  <a:pt x="1185333" y="338667"/>
                </a:cubicBezTo>
                <a:cubicBezTo>
                  <a:pt x="1176232" y="356870"/>
                  <a:pt x="1161563" y="371797"/>
                  <a:pt x="1151466" y="389467"/>
                </a:cubicBezTo>
                <a:cubicBezTo>
                  <a:pt x="1138942" y="411384"/>
                  <a:pt x="1127544" y="433998"/>
                  <a:pt x="1117600" y="457200"/>
                </a:cubicBezTo>
                <a:cubicBezTo>
                  <a:pt x="1110569" y="473606"/>
                  <a:pt x="1108648" y="492035"/>
                  <a:pt x="1100666" y="508000"/>
                </a:cubicBezTo>
                <a:cubicBezTo>
                  <a:pt x="1091565" y="526203"/>
                  <a:pt x="1075065" y="540203"/>
                  <a:pt x="1066800" y="558800"/>
                </a:cubicBezTo>
                <a:cubicBezTo>
                  <a:pt x="1022675" y="658082"/>
                  <a:pt x="1064815" y="652926"/>
                  <a:pt x="982133" y="694267"/>
                </a:cubicBezTo>
                <a:cubicBezTo>
                  <a:pt x="966168" y="702249"/>
                  <a:pt x="948266" y="705556"/>
                  <a:pt x="931333" y="711200"/>
                </a:cubicBezTo>
                <a:cubicBezTo>
                  <a:pt x="914400" y="728133"/>
                  <a:pt x="901467" y="750370"/>
                  <a:pt x="880533" y="762000"/>
                </a:cubicBezTo>
                <a:cubicBezTo>
                  <a:pt x="849327" y="779337"/>
                  <a:pt x="778933" y="795867"/>
                  <a:pt x="778933" y="795867"/>
                </a:cubicBezTo>
                <a:cubicBezTo>
                  <a:pt x="713848" y="893494"/>
                  <a:pt x="770198" y="799315"/>
                  <a:pt x="728133" y="897467"/>
                </a:cubicBezTo>
                <a:cubicBezTo>
                  <a:pt x="665359" y="1043938"/>
                  <a:pt x="717044" y="896865"/>
                  <a:pt x="677333" y="1016000"/>
                </a:cubicBezTo>
                <a:cubicBezTo>
                  <a:pt x="682977" y="1134533"/>
                  <a:pt x="679547" y="1253849"/>
                  <a:pt x="694266" y="1371600"/>
                </a:cubicBezTo>
                <a:cubicBezTo>
                  <a:pt x="696790" y="1391794"/>
                  <a:pt x="712241" y="1409687"/>
                  <a:pt x="728133" y="1422400"/>
                </a:cubicBezTo>
                <a:cubicBezTo>
                  <a:pt x="742071" y="1433550"/>
                  <a:pt x="762000" y="1433689"/>
                  <a:pt x="778933" y="1439334"/>
                </a:cubicBezTo>
                <a:cubicBezTo>
                  <a:pt x="784577" y="1456267"/>
                  <a:pt x="784716" y="1476196"/>
                  <a:pt x="795866" y="1490134"/>
                </a:cubicBezTo>
                <a:cubicBezTo>
                  <a:pt x="883403" y="1599555"/>
                  <a:pt x="821035" y="1447110"/>
                  <a:pt x="863600" y="1574800"/>
                </a:cubicBezTo>
                <a:cubicBezTo>
                  <a:pt x="857955" y="1591733"/>
                  <a:pt x="859287" y="1612979"/>
                  <a:pt x="846666" y="1625600"/>
                </a:cubicBezTo>
                <a:cubicBezTo>
                  <a:pt x="817885" y="1654381"/>
                  <a:pt x="773847" y="1664553"/>
                  <a:pt x="745066" y="1693334"/>
                </a:cubicBezTo>
                <a:cubicBezTo>
                  <a:pt x="728133" y="1710267"/>
                  <a:pt x="712663" y="1728803"/>
                  <a:pt x="694266" y="1744134"/>
                </a:cubicBezTo>
                <a:cubicBezTo>
                  <a:pt x="658367" y="1774049"/>
                  <a:pt x="617134" y="1791166"/>
                  <a:pt x="575733" y="1811867"/>
                </a:cubicBezTo>
                <a:cubicBezTo>
                  <a:pt x="542433" y="1861817"/>
                  <a:pt x="539959" y="1872723"/>
                  <a:pt x="491066" y="1913467"/>
                </a:cubicBezTo>
                <a:cubicBezTo>
                  <a:pt x="475432" y="1926496"/>
                  <a:pt x="455900" y="1934305"/>
                  <a:pt x="440266" y="1947334"/>
                </a:cubicBezTo>
                <a:cubicBezTo>
                  <a:pt x="309893" y="2055979"/>
                  <a:pt x="464786" y="1947922"/>
                  <a:pt x="338666" y="2032000"/>
                </a:cubicBezTo>
                <a:cubicBezTo>
                  <a:pt x="333022" y="2048933"/>
                  <a:pt x="331634" y="2067948"/>
                  <a:pt x="321733" y="2082800"/>
                </a:cubicBezTo>
                <a:cubicBezTo>
                  <a:pt x="263288" y="2170467"/>
                  <a:pt x="248292" y="2099930"/>
                  <a:pt x="203200" y="2235200"/>
                </a:cubicBezTo>
                <a:cubicBezTo>
                  <a:pt x="160636" y="2362888"/>
                  <a:pt x="218052" y="2205497"/>
                  <a:pt x="152400" y="2336800"/>
                </a:cubicBezTo>
                <a:cubicBezTo>
                  <a:pt x="82293" y="2477014"/>
                  <a:pt x="198655" y="2292815"/>
                  <a:pt x="101600" y="2438400"/>
                </a:cubicBezTo>
                <a:cubicBezTo>
                  <a:pt x="95955" y="2460978"/>
                  <a:pt x="91060" y="2483757"/>
                  <a:pt x="84666" y="2506134"/>
                </a:cubicBezTo>
                <a:cubicBezTo>
                  <a:pt x="79762" y="2523296"/>
                  <a:pt x="72062" y="2539618"/>
                  <a:pt x="67733" y="2556934"/>
                </a:cubicBezTo>
                <a:lnTo>
                  <a:pt x="33866" y="2692400"/>
                </a:lnTo>
                <a:cubicBezTo>
                  <a:pt x="28222" y="2748845"/>
                  <a:pt x="24430" y="2805505"/>
                  <a:pt x="16933" y="2861734"/>
                </a:cubicBezTo>
                <a:cubicBezTo>
                  <a:pt x="13129" y="2890262"/>
                  <a:pt x="0" y="2917619"/>
                  <a:pt x="0" y="2946400"/>
                </a:cubicBezTo>
                <a:cubicBezTo>
                  <a:pt x="0" y="3036888"/>
                  <a:pt x="4707" y="3127676"/>
                  <a:pt x="16933" y="3217334"/>
                </a:cubicBezTo>
                <a:cubicBezTo>
                  <a:pt x="29499" y="3309483"/>
                  <a:pt x="53276" y="3319014"/>
                  <a:pt x="101600" y="3386667"/>
                </a:cubicBezTo>
                <a:cubicBezTo>
                  <a:pt x="113429" y="3403227"/>
                  <a:pt x="119574" y="3424754"/>
                  <a:pt x="135466" y="3437467"/>
                </a:cubicBezTo>
                <a:cubicBezTo>
                  <a:pt x="149404" y="3448617"/>
                  <a:pt x="169333" y="3448756"/>
                  <a:pt x="186266" y="3454400"/>
                </a:cubicBezTo>
                <a:cubicBezTo>
                  <a:pt x="214488" y="3448756"/>
                  <a:pt x="248823" y="3455892"/>
                  <a:pt x="270933" y="3437467"/>
                </a:cubicBezTo>
                <a:cubicBezTo>
                  <a:pt x="288811" y="3422568"/>
                  <a:pt x="268502" y="3382643"/>
                  <a:pt x="287866" y="3369734"/>
                </a:cubicBezTo>
                <a:cubicBezTo>
                  <a:pt x="326594" y="3343915"/>
                  <a:pt x="379176" y="3350586"/>
                  <a:pt x="423333" y="3335867"/>
                </a:cubicBezTo>
                <a:lnTo>
                  <a:pt x="524933" y="3302000"/>
                </a:lnTo>
                <a:lnTo>
                  <a:pt x="694266" y="3318934"/>
                </a:lnTo>
                <a:cubicBezTo>
                  <a:pt x="739495" y="3323959"/>
                  <a:pt x="784226" y="3335867"/>
                  <a:pt x="829733" y="3335867"/>
                </a:cubicBezTo>
                <a:cubicBezTo>
                  <a:pt x="1117655" y="3335867"/>
                  <a:pt x="1405466" y="3324578"/>
                  <a:pt x="1693333" y="3318934"/>
                </a:cubicBezTo>
                <a:cubicBezTo>
                  <a:pt x="1727200" y="3307645"/>
                  <a:pt x="1759649" y="3290495"/>
                  <a:pt x="1794933" y="3285067"/>
                </a:cubicBezTo>
                <a:cubicBezTo>
                  <a:pt x="1964635" y="3258959"/>
                  <a:pt x="1994075" y="3263842"/>
                  <a:pt x="2133600" y="3217334"/>
                </a:cubicBezTo>
                <a:cubicBezTo>
                  <a:pt x="2212516" y="3191029"/>
                  <a:pt x="2278484" y="3153358"/>
                  <a:pt x="2353733" y="3115734"/>
                </a:cubicBezTo>
                <a:cubicBezTo>
                  <a:pt x="2376311" y="3104445"/>
                  <a:pt x="2397519" y="3089849"/>
                  <a:pt x="2421466" y="3081867"/>
                </a:cubicBezTo>
                <a:lnTo>
                  <a:pt x="2472266" y="3064934"/>
                </a:lnTo>
                <a:cubicBezTo>
                  <a:pt x="2489199" y="3048001"/>
                  <a:pt x="2503579" y="3028053"/>
                  <a:pt x="2523066" y="3014134"/>
                </a:cubicBezTo>
                <a:cubicBezTo>
                  <a:pt x="2543607" y="2999462"/>
                  <a:pt x="2571634" y="2996695"/>
                  <a:pt x="2590800" y="2980267"/>
                </a:cubicBezTo>
                <a:cubicBezTo>
                  <a:pt x="2762344" y="2833230"/>
                  <a:pt x="2484842" y="2990913"/>
                  <a:pt x="2743200" y="2861734"/>
                </a:cubicBezTo>
                <a:cubicBezTo>
                  <a:pt x="2782405" y="2809461"/>
                  <a:pt x="2851021" y="2704668"/>
                  <a:pt x="2912533" y="2658534"/>
                </a:cubicBezTo>
                <a:cubicBezTo>
                  <a:pt x="2946014" y="2633423"/>
                  <a:pt x="2991827" y="2620813"/>
                  <a:pt x="3031066" y="2607734"/>
                </a:cubicBezTo>
                <a:cubicBezTo>
                  <a:pt x="3080896" y="2570362"/>
                  <a:pt x="3110291" y="2553305"/>
                  <a:pt x="3149600" y="2506134"/>
                </a:cubicBezTo>
                <a:cubicBezTo>
                  <a:pt x="3162628" y="2490500"/>
                  <a:pt x="3172177" y="2472267"/>
                  <a:pt x="3183466" y="2455334"/>
                </a:cubicBezTo>
                <a:cubicBezTo>
                  <a:pt x="3189111" y="2297289"/>
                  <a:pt x="3186500" y="2138733"/>
                  <a:pt x="3200400" y="1981200"/>
                </a:cubicBezTo>
                <a:cubicBezTo>
                  <a:pt x="3203538" y="1945640"/>
                  <a:pt x="3234266" y="1879600"/>
                  <a:pt x="3234266" y="1879600"/>
                </a:cubicBezTo>
                <a:cubicBezTo>
                  <a:pt x="3228622" y="1659467"/>
                  <a:pt x="3227332" y="1439179"/>
                  <a:pt x="3217333" y="1219200"/>
                </a:cubicBezTo>
                <a:cubicBezTo>
                  <a:pt x="3216718" y="1205669"/>
                  <a:pt x="3190495" y="1086481"/>
                  <a:pt x="3183466" y="1066800"/>
                </a:cubicBezTo>
                <a:cubicBezTo>
                  <a:pt x="3163019" y="1009549"/>
                  <a:pt x="3115733" y="897467"/>
                  <a:pt x="3115733" y="897467"/>
                </a:cubicBezTo>
                <a:cubicBezTo>
                  <a:pt x="3110089" y="857956"/>
                  <a:pt x="3110269" y="817163"/>
                  <a:pt x="3098800" y="778934"/>
                </a:cubicBezTo>
                <a:cubicBezTo>
                  <a:pt x="3092952" y="759441"/>
                  <a:pt x="3069869" y="747878"/>
                  <a:pt x="3064933" y="728134"/>
                </a:cubicBezTo>
                <a:cubicBezTo>
                  <a:pt x="3054755" y="687424"/>
                  <a:pt x="3061116" y="579024"/>
                  <a:pt x="3031066" y="524934"/>
                </a:cubicBezTo>
                <a:cubicBezTo>
                  <a:pt x="3011299" y="489354"/>
                  <a:pt x="3001124" y="438451"/>
                  <a:pt x="2963333" y="423334"/>
                </a:cubicBezTo>
                <a:lnTo>
                  <a:pt x="2878666" y="389467"/>
                </a:lnTo>
                <a:cubicBezTo>
                  <a:pt x="2743211" y="186281"/>
                  <a:pt x="2952034" y="485409"/>
                  <a:pt x="2794000" y="304800"/>
                </a:cubicBezTo>
                <a:cubicBezTo>
                  <a:pt x="2692338" y="188615"/>
                  <a:pt x="2767194" y="228839"/>
                  <a:pt x="2675466" y="152400"/>
                </a:cubicBezTo>
                <a:cubicBezTo>
                  <a:pt x="2626026" y="111200"/>
                  <a:pt x="2585501" y="49476"/>
                  <a:pt x="2523066" y="33867"/>
                </a:cubicBezTo>
                <a:cubicBezTo>
                  <a:pt x="2438017" y="12605"/>
                  <a:pt x="2477411" y="24294"/>
                  <a:pt x="2404533" y="0"/>
                </a:cubicBezTo>
                <a:cubicBezTo>
                  <a:pt x="2381955" y="11289"/>
                  <a:pt x="2354649" y="16018"/>
                  <a:pt x="2336800" y="33867"/>
                </a:cubicBezTo>
                <a:cubicBezTo>
                  <a:pt x="2308019" y="62648"/>
                  <a:pt x="2297847" y="106686"/>
                  <a:pt x="2269066" y="135467"/>
                </a:cubicBezTo>
                <a:lnTo>
                  <a:pt x="2218266" y="186267"/>
                </a:lnTo>
                <a:cubicBezTo>
                  <a:pt x="2077788" y="151148"/>
                  <a:pt x="2200404" y="202040"/>
                  <a:pt x="2133600" y="118534"/>
                </a:cubicBezTo>
                <a:cubicBezTo>
                  <a:pt x="2120887" y="102642"/>
                  <a:pt x="2105377" y="118534"/>
                  <a:pt x="2099733" y="1185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1" y="982134"/>
            <a:ext cx="6705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7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Qal lil </a:t>
            </a:r>
            <a:r>
              <a:rPr lang="mt-MT" sz="7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missieru</a:t>
            </a:r>
            <a:r>
              <a:rPr lang="en-GB" sz="7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</a:t>
            </a:r>
            <a:endParaRPr lang="mt-MT" sz="72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mt-MT" sz="7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” Int lili qatt m’għamiltli festa!”</a:t>
            </a:r>
            <a:endParaRPr lang="en-US" sz="7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60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673599" y="0"/>
            <a:ext cx="3711464" cy="3536419"/>
          </a:xfrm>
          <a:custGeom>
            <a:avLst/>
            <a:gdLst>
              <a:gd name="connsiteX0" fmla="*/ 3488267 w 3711464"/>
              <a:gd name="connsiteY0" fmla="*/ 98952 h 3536419"/>
              <a:gd name="connsiteX1" fmla="*/ 3488267 w 3711464"/>
              <a:gd name="connsiteY1" fmla="*/ 98952 h 3536419"/>
              <a:gd name="connsiteX2" fmla="*/ 3335867 w 3711464"/>
              <a:gd name="connsiteY2" fmla="*/ 268286 h 3536419"/>
              <a:gd name="connsiteX3" fmla="*/ 3302000 w 3711464"/>
              <a:gd name="connsiteY3" fmla="*/ 369886 h 3536419"/>
              <a:gd name="connsiteX4" fmla="*/ 3234267 w 3711464"/>
              <a:gd name="connsiteY4" fmla="*/ 505352 h 3536419"/>
              <a:gd name="connsiteX5" fmla="*/ 3217334 w 3711464"/>
              <a:gd name="connsiteY5" fmla="*/ 556152 h 3536419"/>
              <a:gd name="connsiteX6" fmla="*/ 3183467 w 3711464"/>
              <a:gd name="connsiteY6" fmla="*/ 691619 h 3536419"/>
              <a:gd name="connsiteX7" fmla="*/ 3200400 w 3711464"/>
              <a:gd name="connsiteY7" fmla="*/ 1081086 h 3536419"/>
              <a:gd name="connsiteX8" fmla="*/ 3251200 w 3711464"/>
              <a:gd name="connsiteY8" fmla="*/ 1233486 h 3536419"/>
              <a:gd name="connsiteX9" fmla="*/ 3302000 w 3711464"/>
              <a:gd name="connsiteY9" fmla="*/ 1335086 h 3536419"/>
              <a:gd name="connsiteX10" fmla="*/ 3318934 w 3711464"/>
              <a:gd name="connsiteY10" fmla="*/ 1419752 h 3536419"/>
              <a:gd name="connsiteX11" fmla="*/ 3352800 w 3711464"/>
              <a:gd name="connsiteY11" fmla="*/ 1521352 h 3536419"/>
              <a:gd name="connsiteX12" fmla="*/ 3386667 w 3711464"/>
              <a:gd name="connsiteY12" fmla="*/ 1673752 h 3536419"/>
              <a:gd name="connsiteX13" fmla="*/ 3403600 w 3711464"/>
              <a:gd name="connsiteY13" fmla="*/ 1843086 h 3536419"/>
              <a:gd name="connsiteX14" fmla="*/ 3420534 w 3711464"/>
              <a:gd name="connsiteY14" fmla="*/ 1927752 h 3536419"/>
              <a:gd name="connsiteX15" fmla="*/ 3437467 w 3711464"/>
              <a:gd name="connsiteY15" fmla="*/ 2029352 h 3536419"/>
              <a:gd name="connsiteX16" fmla="*/ 3454400 w 3711464"/>
              <a:gd name="connsiteY16" fmla="*/ 2114019 h 3536419"/>
              <a:gd name="connsiteX17" fmla="*/ 3471334 w 3711464"/>
              <a:gd name="connsiteY17" fmla="*/ 2215619 h 3536419"/>
              <a:gd name="connsiteX18" fmla="*/ 3488267 w 3711464"/>
              <a:gd name="connsiteY18" fmla="*/ 2300286 h 3536419"/>
              <a:gd name="connsiteX19" fmla="*/ 3505200 w 3711464"/>
              <a:gd name="connsiteY19" fmla="*/ 2435752 h 3536419"/>
              <a:gd name="connsiteX20" fmla="*/ 3539067 w 3711464"/>
              <a:gd name="connsiteY20" fmla="*/ 2486552 h 3536419"/>
              <a:gd name="connsiteX21" fmla="*/ 3623734 w 3711464"/>
              <a:gd name="connsiteY21" fmla="*/ 2638952 h 3536419"/>
              <a:gd name="connsiteX22" fmla="*/ 3657600 w 3711464"/>
              <a:gd name="connsiteY22" fmla="*/ 2689752 h 3536419"/>
              <a:gd name="connsiteX23" fmla="*/ 3691467 w 3711464"/>
              <a:gd name="connsiteY23" fmla="*/ 2740552 h 3536419"/>
              <a:gd name="connsiteX24" fmla="*/ 3691467 w 3711464"/>
              <a:gd name="connsiteY24" fmla="*/ 2943752 h 3536419"/>
              <a:gd name="connsiteX25" fmla="*/ 3674534 w 3711464"/>
              <a:gd name="connsiteY25" fmla="*/ 3079219 h 3536419"/>
              <a:gd name="connsiteX26" fmla="*/ 3640667 w 3711464"/>
              <a:gd name="connsiteY26" fmla="*/ 3180819 h 3536419"/>
              <a:gd name="connsiteX27" fmla="*/ 3623734 w 3711464"/>
              <a:gd name="connsiteY27" fmla="*/ 3231619 h 3536419"/>
              <a:gd name="connsiteX28" fmla="*/ 3556000 w 3711464"/>
              <a:gd name="connsiteY28" fmla="*/ 3265486 h 3536419"/>
              <a:gd name="connsiteX29" fmla="*/ 3505200 w 3711464"/>
              <a:gd name="connsiteY29" fmla="*/ 3316286 h 3536419"/>
              <a:gd name="connsiteX30" fmla="*/ 3403600 w 3711464"/>
              <a:gd name="connsiteY30" fmla="*/ 3350152 h 3536419"/>
              <a:gd name="connsiteX31" fmla="*/ 3352800 w 3711464"/>
              <a:gd name="connsiteY31" fmla="*/ 3384019 h 3536419"/>
              <a:gd name="connsiteX32" fmla="*/ 2404534 w 3711464"/>
              <a:gd name="connsiteY32" fmla="*/ 3434819 h 3536419"/>
              <a:gd name="connsiteX33" fmla="*/ 2133600 w 3711464"/>
              <a:gd name="connsiteY33" fmla="*/ 3468686 h 3536419"/>
              <a:gd name="connsiteX34" fmla="*/ 1998134 w 3711464"/>
              <a:gd name="connsiteY34" fmla="*/ 3485619 h 3536419"/>
              <a:gd name="connsiteX35" fmla="*/ 1896534 w 3711464"/>
              <a:gd name="connsiteY35" fmla="*/ 3502552 h 3536419"/>
              <a:gd name="connsiteX36" fmla="*/ 1439334 w 3711464"/>
              <a:gd name="connsiteY36" fmla="*/ 3536419 h 3536419"/>
              <a:gd name="connsiteX37" fmla="*/ 728134 w 3711464"/>
              <a:gd name="connsiteY37" fmla="*/ 3502552 h 3536419"/>
              <a:gd name="connsiteX38" fmla="*/ 677334 w 3711464"/>
              <a:gd name="connsiteY38" fmla="*/ 3485619 h 3536419"/>
              <a:gd name="connsiteX39" fmla="*/ 609600 w 3711464"/>
              <a:gd name="connsiteY39" fmla="*/ 3417886 h 3536419"/>
              <a:gd name="connsiteX40" fmla="*/ 541867 w 3711464"/>
              <a:gd name="connsiteY40" fmla="*/ 3367086 h 3536419"/>
              <a:gd name="connsiteX41" fmla="*/ 440267 w 3711464"/>
              <a:gd name="connsiteY41" fmla="*/ 3299352 h 3536419"/>
              <a:gd name="connsiteX42" fmla="*/ 270934 w 3711464"/>
              <a:gd name="connsiteY42" fmla="*/ 3130019 h 3536419"/>
              <a:gd name="connsiteX43" fmla="*/ 203200 w 3711464"/>
              <a:gd name="connsiteY43" fmla="*/ 3045352 h 3536419"/>
              <a:gd name="connsiteX44" fmla="*/ 135467 w 3711464"/>
              <a:gd name="connsiteY44" fmla="*/ 2994552 h 3536419"/>
              <a:gd name="connsiteX45" fmla="*/ 84667 w 3711464"/>
              <a:gd name="connsiteY45" fmla="*/ 2926819 h 3536419"/>
              <a:gd name="connsiteX46" fmla="*/ 0 w 3711464"/>
              <a:gd name="connsiteY46" fmla="*/ 2757486 h 3536419"/>
              <a:gd name="connsiteX47" fmla="*/ 33867 w 3711464"/>
              <a:gd name="connsiteY47" fmla="*/ 2215619 h 3536419"/>
              <a:gd name="connsiteX48" fmla="*/ 67734 w 3711464"/>
              <a:gd name="connsiteY48" fmla="*/ 2097086 h 3536419"/>
              <a:gd name="connsiteX49" fmla="*/ 118534 w 3711464"/>
              <a:gd name="connsiteY49" fmla="*/ 1910819 h 3536419"/>
              <a:gd name="connsiteX50" fmla="*/ 135467 w 3711464"/>
              <a:gd name="connsiteY50" fmla="*/ 1622952 h 3536419"/>
              <a:gd name="connsiteX51" fmla="*/ 169334 w 3711464"/>
              <a:gd name="connsiteY51" fmla="*/ 1504419 h 3536419"/>
              <a:gd name="connsiteX52" fmla="*/ 186267 w 3711464"/>
              <a:gd name="connsiteY52" fmla="*/ 1216552 h 3536419"/>
              <a:gd name="connsiteX53" fmla="*/ 203200 w 3711464"/>
              <a:gd name="connsiteY53" fmla="*/ 1114952 h 3536419"/>
              <a:gd name="connsiteX54" fmla="*/ 220134 w 3711464"/>
              <a:gd name="connsiteY54" fmla="*/ 708552 h 3536419"/>
              <a:gd name="connsiteX55" fmla="*/ 254000 w 3711464"/>
              <a:gd name="connsiteY55" fmla="*/ 657752 h 3536419"/>
              <a:gd name="connsiteX56" fmla="*/ 270934 w 3711464"/>
              <a:gd name="connsiteY56" fmla="*/ 606952 h 3536419"/>
              <a:gd name="connsiteX57" fmla="*/ 304800 w 3711464"/>
              <a:gd name="connsiteY57" fmla="*/ 539219 h 3536419"/>
              <a:gd name="connsiteX58" fmla="*/ 372534 w 3711464"/>
              <a:gd name="connsiteY58" fmla="*/ 369886 h 3536419"/>
              <a:gd name="connsiteX59" fmla="*/ 423334 w 3711464"/>
              <a:gd name="connsiteY59" fmla="*/ 302152 h 3536419"/>
              <a:gd name="connsiteX60" fmla="*/ 457200 w 3711464"/>
              <a:gd name="connsiteY60" fmla="*/ 251352 h 3536419"/>
              <a:gd name="connsiteX61" fmla="*/ 474134 w 3711464"/>
              <a:gd name="connsiteY61" fmla="*/ 166686 h 3536419"/>
              <a:gd name="connsiteX62" fmla="*/ 508000 w 3711464"/>
              <a:gd name="connsiteY62" fmla="*/ 98952 h 3536419"/>
              <a:gd name="connsiteX63" fmla="*/ 1016000 w 3711464"/>
              <a:gd name="connsiteY63" fmla="*/ 31219 h 3536419"/>
              <a:gd name="connsiteX64" fmla="*/ 1642534 w 3711464"/>
              <a:gd name="connsiteY64" fmla="*/ 48152 h 3536419"/>
              <a:gd name="connsiteX65" fmla="*/ 1710267 w 3711464"/>
              <a:gd name="connsiteY65" fmla="*/ 65086 h 3536419"/>
              <a:gd name="connsiteX66" fmla="*/ 1811867 w 3711464"/>
              <a:gd name="connsiteY66" fmla="*/ 82019 h 3536419"/>
              <a:gd name="connsiteX67" fmla="*/ 1998134 w 3711464"/>
              <a:gd name="connsiteY67" fmla="*/ 115886 h 3536419"/>
              <a:gd name="connsiteX68" fmla="*/ 2590800 w 3711464"/>
              <a:gd name="connsiteY68" fmla="*/ 132819 h 3536419"/>
              <a:gd name="connsiteX69" fmla="*/ 2878667 w 3711464"/>
              <a:gd name="connsiteY69" fmla="*/ 149752 h 3536419"/>
              <a:gd name="connsiteX70" fmla="*/ 2946400 w 3711464"/>
              <a:gd name="connsiteY70" fmla="*/ 166686 h 3536419"/>
              <a:gd name="connsiteX71" fmla="*/ 3522134 w 3711464"/>
              <a:gd name="connsiteY71" fmla="*/ 183619 h 3536419"/>
              <a:gd name="connsiteX72" fmla="*/ 1998134 w 3711464"/>
              <a:gd name="connsiteY72" fmla="*/ 1606019 h 3536419"/>
              <a:gd name="connsiteX73" fmla="*/ 965200 w 3711464"/>
              <a:gd name="connsiteY73" fmla="*/ 1995486 h 3536419"/>
              <a:gd name="connsiteX74" fmla="*/ 965200 w 3711464"/>
              <a:gd name="connsiteY74" fmla="*/ 1995486 h 3536419"/>
              <a:gd name="connsiteX75" fmla="*/ 1947334 w 3711464"/>
              <a:gd name="connsiteY75" fmla="*/ 1809219 h 3536419"/>
              <a:gd name="connsiteX76" fmla="*/ 321734 w 3711464"/>
              <a:gd name="connsiteY76" fmla="*/ 1690686 h 3536419"/>
              <a:gd name="connsiteX77" fmla="*/ 321734 w 3711464"/>
              <a:gd name="connsiteY77" fmla="*/ 1690686 h 3536419"/>
              <a:gd name="connsiteX78" fmla="*/ 423334 w 3711464"/>
              <a:gd name="connsiteY78" fmla="*/ 1639886 h 3536419"/>
              <a:gd name="connsiteX79" fmla="*/ 897467 w 3711464"/>
              <a:gd name="connsiteY79" fmla="*/ 3536419 h 3536419"/>
              <a:gd name="connsiteX80" fmla="*/ 2286000 w 3711464"/>
              <a:gd name="connsiteY80" fmla="*/ 149752 h 3536419"/>
              <a:gd name="connsiteX81" fmla="*/ 3200400 w 3711464"/>
              <a:gd name="connsiteY81" fmla="*/ 1131886 h 353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711464" h="3536419">
                <a:moveTo>
                  <a:pt x="3488267" y="98952"/>
                </a:moveTo>
                <a:lnTo>
                  <a:pt x="3488267" y="98952"/>
                </a:lnTo>
                <a:cubicBezTo>
                  <a:pt x="3437467" y="155397"/>
                  <a:pt x="3378888" y="205710"/>
                  <a:pt x="3335867" y="268286"/>
                </a:cubicBezTo>
                <a:cubicBezTo>
                  <a:pt x="3315643" y="297703"/>
                  <a:pt x="3316062" y="337074"/>
                  <a:pt x="3302000" y="369886"/>
                </a:cubicBezTo>
                <a:cubicBezTo>
                  <a:pt x="3282113" y="416289"/>
                  <a:pt x="3255158" y="459392"/>
                  <a:pt x="3234267" y="505352"/>
                </a:cubicBezTo>
                <a:cubicBezTo>
                  <a:pt x="3226881" y="521601"/>
                  <a:pt x="3222030" y="538932"/>
                  <a:pt x="3217334" y="556152"/>
                </a:cubicBezTo>
                <a:cubicBezTo>
                  <a:pt x="3205087" y="601057"/>
                  <a:pt x="3183467" y="691619"/>
                  <a:pt x="3183467" y="691619"/>
                </a:cubicBezTo>
                <a:cubicBezTo>
                  <a:pt x="3189111" y="821441"/>
                  <a:pt x="3190801" y="951496"/>
                  <a:pt x="3200400" y="1081086"/>
                </a:cubicBezTo>
                <a:cubicBezTo>
                  <a:pt x="3203892" y="1128224"/>
                  <a:pt x="3235877" y="1192625"/>
                  <a:pt x="3251200" y="1233486"/>
                </a:cubicBezTo>
                <a:cubicBezTo>
                  <a:pt x="3281245" y="1313605"/>
                  <a:pt x="3250623" y="1258019"/>
                  <a:pt x="3302000" y="1335086"/>
                </a:cubicBezTo>
                <a:cubicBezTo>
                  <a:pt x="3307645" y="1363308"/>
                  <a:pt x="3311361" y="1391985"/>
                  <a:pt x="3318934" y="1419752"/>
                </a:cubicBezTo>
                <a:cubicBezTo>
                  <a:pt x="3328327" y="1454193"/>
                  <a:pt x="3344142" y="1486719"/>
                  <a:pt x="3352800" y="1521352"/>
                </a:cubicBezTo>
                <a:cubicBezTo>
                  <a:pt x="3376715" y="1617008"/>
                  <a:pt x="3365170" y="1566265"/>
                  <a:pt x="3386667" y="1673752"/>
                </a:cubicBezTo>
                <a:cubicBezTo>
                  <a:pt x="3392311" y="1730197"/>
                  <a:pt x="3396103" y="1786857"/>
                  <a:pt x="3403600" y="1843086"/>
                </a:cubicBezTo>
                <a:cubicBezTo>
                  <a:pt x="3407404" y="1871614"/>
                  <a:pt x="3415385" y="1899435"/>
                  <a:pt x="3420534" y="1927752"/>
                </a:cubicBezTo>
                <a:cubicBezTo>
                  <a:pt x="3426676" y="1961532"/>
                  <a:pt x="3431325" y="1995572"/>
                  <a:pt x="3437467" y="2029352"/>
                </a:cubicBezTo>
                <a:cubicBezTo>
                  <a:pt x="3442615" y="2057669"/>
                  <a:pt x="3449251" y="2085702"/>
                  <a:pt x="3454400" y="2114019"/>
                </a:cubicBezTo>
                <a:cubicBezTo>
                  <a:pt x="3460542" y="2147799"/>
                  <a:pt x="3465192" y="2181839"/>
                  <a:pt x="3471334" y="2215619"/>
                </a:cubicBezTo>
                <a:cubicBezTo>
                  <a:pt x="3476483" y="2243936"/>
                  <a:pt x="3483891" y="2271839"/>
                  <a:pt x="3488267" y="2300286"/>
                </a:cubicBezTo>
                <a:cubicBezTo>
                  <a:pt x="3495187" y="2345264"/>
                  <a:pt x="3493226" y="2391849"/>
                  <a:pt x="3505200" y="2435752"/>
                </a:cubicBezTo>
                <a:cubicBezTo>
                  <a:pt x="3510555" y="2455386"/>
                  <a:pt x="3527778" y="2469619"/>
                  <a:pt x="3539067" y="2486552"/>
                </a:cubicBezTo>
                <a:cubicBezTo>
                  <a:pt x="3568871" y="2575967"/>
                  <a:pt x="3546098" y="2522498"/>
                  <a:pt x="3623734" y="2638952"/>
                </a:cubicBezTo>
                <a:lnTo>
                  <a:pt x="3657600" y="2689752"/>
                </a:lnTo>
                <a:lnTo>
                  <a:pt x="3691467" y="2740552"/>
                </a:lnTo>
                <a:cubicBezTo>
                  <a:pt x="3724276" y="2838981"/>
                  <a:pt x="3711193" y="2776078"/>
                  <a:pt x="3691467" y="2943752"/>
                </a:cubicBezTo>
                <a:cubicBezTo>
                  <a:pt x="3686150" y="2988947"/>
                  <a:pt x="3684069" y="3034722"/>
                  <a:pt x="3674534" y="3079219"/>
                </a:cubicBezTo>
                <a:cubicBezTo>
                  <a:pt x="3667054" y="3114125"/>
                  <a:pt x="3651956" y="3146952"/>
                  <a:pt x="3640667" y="3180819"/>
                </a:cubicBezTo>
                <a:cubicBezTo>
                  <a:pt x="3635023" y="3197752"/>
                  <a:pt x="3639699" y="3223637"/>
                  <a:pt x="3623734" y="3231619"/>
                </a:cubicBezTo>
                <a:cubicBezTo>
                  <a:pt x="3601156" y="3242908"/>
                  <a:pt x="3576541" y="3250814"/>
                  <a:pt x="3556000" y="3265486"/>
                </a:cubicBezTo>
                <a:cubicBezTo>
                  <a:pt x="3536513" y="3279405"/>
                  <a:pt x="3526134" y="3304656"/>
                  <a:pt x="3505200" y="3316286"/>
                </a:cubicBezTo>
                <a:cubicBezTo>
                  <a:pt x="3473994" y="3333623"/>
                  <a:pt x="3403600" y="3350152"/>
                  <a:pt x="3403600" y="3350152"/>
                </a:cubicBezTo>
                <a:cubicBezTo>
                  <a:pt x="3386667" y="3361441"/>
                  <a:pt x="3370470" y="3373922"/>
                  <a:pt x="3352800" y="3384019"/>
                </a:cubicBezTo>
                <a:cubicBezTo>
                  <a:pt x="3065220" y="3548352"/>
                  <a:pt x="2813421" y="3426956"/>
                  <a:pt x="2404534" y="3434819"/>
                </a:cubicBezTo>
                <a:cubicBezTo>
                  <a:pt x="2279477" y="3476504"/>
                  <a:pt x="2389832" y="3444283"/>
                  <a:pt x="2133600" y="3468686"/>
                </a:cubicBezTo>
                <a:cubicBezTo>
                  <a:pt x="2088298" y="3473000"/>
                  <a:pt x="2043183" y="3479183"/>
                  <a:pt x="1998134" y="3485619"/>
                </a:cubicBezTo>
                <a:cubicBezTo>
                  <a:pt x="1964145" y="3490474"/>
                  <a:pt x="1930727" y="3499444"/>
                  <a:pt x="1896534" y="3502552"/>
                </a:cubicBezTo>
                <a:cubicBezTo>
                  <a:pt x="1744344" y="3516387"/>
                  <a:pt x="1439334" y="3536419"/>
                  <a:pt x="1439334" y="3536419"/>
                </a:cubicBezTo>
                <a:lnTo>
                  <a:pt x="728134" y="3502552"/>
                </a:lnTo>
                <a:cubicBezTo>
                  <a:pt x="710324" y="3501365"/>
                  <a:pt x="691859" y="3495994"/>
                  <a:pt x="677334" y="3485619"/>
                </a:cubicBezTo>
                <a:cubicBezTo>
                  <a:pt x="651351" y="3467060"/>
                  <a:pt x="633630" y="3438912"/>
                  <a:pt x="609600" y="3417886"/>
                </a:cubicBezTo>
                <a:cubicBezTo>
                  <a:pt x="588361" y="3399302"/>
                  <a:pt x="564987" y="3383270"/>
                  <a:pt x="541867" y="3367086"/>
                </a:cubicBezTo>
                <a:cubicBezTo>
                  <a:pt x="508522" y="3343744"/>
                  <a:pt x="470899" y="3326155"/>
                  <a:pt x="440267" y="3299352"/>
                </a:cubicBezTo>
                <a:cubicBezTo>
                  <a:pt x="380193" y="3246787"/>
                  <a:pt x="320800" y="3192351"/>
                  <a:pt x="270934" y="3130019"/>
                </a:cubicBezTo>
                <a:cubicBezTo>
                  <a:pt x="248356" y="3101797"/>
                  <a:pt x="228756" y="3070908"/>
                  <a:pt x="203200" y="3045352"/>
                </a:cubicBezTo>
                <a:cubicBezTo>
                  <a:pt x="183244" y="3025396"/>
                  <a:pt x="155423" y="3014508"/>
                  <a:pt x="135467" y="2994552"/>
                </a:cubicBezTo>
                <a:cubicBezTo>
                  <a:pt x="115511" y="2974596"/>
                  <a:pt x="98669" y="2951323"/>
                  <a:pt x="84667" y="2926819"/>
                </a:cubicBezTo>
                <a:cubicBezTo>
                  <a:pt x="53357" y="2872027"/>
                  <a:pt x="0" y="2757486"/>
                  <a:pt x="0" y="2757486"/>
                </a:cubicBezTo>
                <a:cubicBezTo>
                  <a:pt x="11289" y="2576864"/>
                  <a:pt x="15402" y="2395649"/>
                  <a:pt x="33867" y="2215619"/>
                </a:cubicBezTo>
                <a:cubicBezTo>
                  <a:pt x="38060" y="2174741"/>
                  <a:pt x="57146" y="2136791"/>
                  <a:pt x="67734" y="2097086"/>
                </a:cubicBezTo>
                <a:cubicBezTo>
                  <a:pt x="118662" y="1906105"/>
                  <a:pt x="81998" y="2020424"/>
                  <a:pt x="118534" y="1910819"/>
                </a:cubicBezTo>
                <a:cubicBezTo>
                  <a:pt x="124178" y="1814863"/>
                  <a:pt x="123545" y="1718331"/>
                  <a:pt x="135467" y="1622952"/>
                </a:cubicBezTo>
                <a:cubicBezTo>
                  <a:pt x="140564" y="1582177"/>
                  <a:pt x="164237" y="1545194"/>
                  <a:pt x="169334" y="1504419"/>
                </a:cubicBezTo>
                <a:cubicBezTo>
                  <a:pt x="181256" y="1409040"/>
                  <a:pt x="177940" y="1312312"/>
                  <a:pt x="186267" y="1216552"/>
                </a:cubicBezTo>
                <a:cubicBezTo>
                  <a:pt x="189241" y="1182347"/>
                  <a:pt x="197556" y="1148819"/>
                  <a:pt x="203200" y="1114952"/>
                </a:cubicBezTo>
                <a:cubicBezTo>
                  <a:pt x="208845" y="979485"/>
                  <a:pt x="205161" y="843307"/>
                  <a:pt x="220134" y="708552"/>
                </a:cubicBezTo>
                <a:cubicBezTo>
                  <a:pt x="222381" y="688325"/>
                  <a:pt x="244899" y="675955"/>
                  <a:pt x="254000" y="657752"/>
                </a:cubicBezTo>
                <a:cubicBezTo>
                  <a:pt x="261982" y="641787"/>
                  <a:pt x="263903" y="623358"/>
                  <a:pt x="270934" y="606952"/>
                </a:cubicBezTo>
                <a:cubicBezTo>
                  <a:pt x="280878" y="583750"/>
                  <a:pt x="295425" y="562656"/>
                  <a:pt x="304800" y="539219"/>
                </a:cubicBezTo>
                <a:cubicBezTo>
                  <a:pt x="338578" y="454773"/>
                  <a:pt x="328409" y="440486"/>
                  <a:pt x="372534" y="369886"/>
                </a:cubicBezTo>
                <a:cubicBezTo>
                  <a:pt x="387492" y="345953"/>
                  <a:pt x="406930" y="325118"/>
                  <a:pt x="423334" y="302152"/>
                </a:cubicBezTo>
                <a:cubicBezTo>
                  <a:pt x="435163" y="285591"/>
                  <a:pt x="445911" y="268285"/>
                  <a:pt x="457200" y="251352"/>
                </a:cubicBezTo>
                <a:cubicBezTo>
                  <a:pt x="462845" y="223130"/>
                  <a:pt x="465033" y="193990"/>
                  <a:pt x="474134" y="166686"/>
                </a:cubicBezTo>
                <a:cubicBezTo>
                  <a:pt x="482116" y="142739"/>
                  <a:pt x="495476" y="120869"/>
                  <a:pt x="508000" y="98952"/>
                </a:cubicBezTo>
                <a:cubicBezTo>
                  <a:pt x="611857" y="-82799"/>
                  <a:pt x="659336" y="43957"/>
                  <a:pt x="1016000" y="31219"/>
                </a:cubicBezTo>
                <a:cubicBezTo>
                  <a:pt x="1224845" y="36863"/>
                  <a:pt x="1433861" y="37973"/>
                  <a:pt x="1642534" y="48152"/>
                </a:cubicBezTo>
                <a:cubicBezTo>
                  <a:pt x="1665779" y="49286"/>
                  <a:pt x="1687446" y="60522"/>
                  <a:pt x="1710267" y="65086"/>
                </a:cubicBezTo>
                <a:cubicBezTo>
                  <a:pt x="1743934" y="71819"/>
                  <a:pt x="1778200" y="75286"/>
                  <a:pt x="1811867" y="82019"/>
                </a:cubicBezTo>
                <a:cubicBezTo>
                  <a:pt x="1901655" y="99976"/>
                  <a:pt x="1885144" y="110505"/>
                  <a:pt x="1998134" y="115886"/>
                </a:cubicBezTo>
                <a:cubicBezTo>
                  <a:pt x="2195546" y="125287"/>
                  <a:pt x="2393245" y="127175"/>
                  <a:pt x="2590800" y="132819"/>
                </a:cubicBezTo>
                <a:cubicBezTo>
                  <a:pt x="2686756" y="138463"/>
                  <a:pt x="2782978" y="140639"/>
                  <a:pt x="2878667" y="149752"/>
                </a:cubicBezTo>
                <a:cubicBezTo>
                  <a:pt x="2901835" y="151958"/>
                  <a:pt x="2923161" y="165430"/>
                  <a:pt x="2946400" y="166686"/>
                </a:cubicBezTo>
                <a:cubicBezTo>
                  <a:pt x="3138114" y="177049"/>
                  <a:pt x="3330140" y="183619"/>
                  <a:pt x="3522134" y="183619"/>
                </a:cubicBezTo>
                <a:lnTo>
                  <a:pt x="1998134" y="1606019"/>
                </a:lnTo>
                <a:lnTo>
                  <a:pt x="965200" y="1995486"/>
                </a:lnTo>
                <a:lnTo>
                  <a:pt x="965200" y="1995486"/>
                </a:lnTo>
                <a:lnTo>
                  <a:pt x="1947334" y="1809219"/>
                </a:lnTo>
                <a:lnTo>
                  <a:pt x="321734" y="1690686"/>
                </a:lnTo>
                <a:lnTo>
                  <a:pt x="321734" y="1690686"/>
                </a:lnTo>
                <a:lnTo>
                  <a:pt x="423334" y="1639886"/>
                </a:lnTo>
                <a:lnTo>
                  <a:pt x="897467" y="3536419"/>
                </a:lnTo>
                <a:lnTo>
                  <a:pt x="2286000" y="149752"/>
                </a:lnTo>
                <a:lnTo>
                  <a:pt x="3200400" y="1131886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00238" y="101600"/>
            <a:ext cx="2707261" cy="3437467"/>
          </a:xfrm>
          <a:custGeom>
            <a:avLst/>
            <a:gdLst>
              <a:gd name="connsiteX0" fmla="*/ 1485229 w 2707261"/>
              <a:gd name="connsiteY0" fmla="*/ 33867 h 3437467"/>
              <a:gd name="connsiteX1" fmla="*/ 1485229 w 2707261"/>
              <a:gd name="connsiteY1" fmla="*/ 33867 h 3437467"/>
              <a:gd name="connsiteX2" fmla="*/ 1756162 w 2707261"/>
              <a:gd name="connsiteY2" fmla="*/ 16933 h 3437467"/>
              <a:gd name="connsiteX3" fmla="*/ 1806962 w 2707261"/>
              <a:gd name="connsiteY3" fmla="*/ 0 h 3437467"/>
              <a:gd name="connsiteX4" fmla="*/ 2094829 w 2707261"/>
              <a:gd name="connsiteY4" fmla="*/ 16933 h 3437467"/>
              <a:gd name="connsiteX5" fmla="*/ 2145629 w 2707261"/>
              <a:gd name="connsiteY5" fmla="*/ 33867 h 3437467"/>
              <a:gd name="connsiteX6" fmla="*/ 2281095 w 2707261"/>
              <a:gd name="connsiteY6" fmla="*/ 135467 h 3437467"/>
              <a:gd name="connsiteX7" fmla="*/ 2382695 w 2707261"/>
              <a:gd name="connsiteY7" fmla="*/ 169333 h 3437467"/>
              <a:gd name="connsiteX8" fmla="*/ 2450429 w 2707261"/>
              <a:gd name="connsiteY8" fmla="*/ 220133 h 3437467"/>
              <a:gd name="connsiteX9" fmla="*/ 2518162 w 2707261"/>
              <a:gd name="connsiteY9" fmla="*/ 254000 h 3437467"/>
              <a:gd name="connsiteX10" fmla="*/ 2619762 w 2707261"/>
              <a:gd name="connsiteY10" fmla="*/ 338667 h 3437467"/>
              <a:gd name="connsiteX11" fmla="*/ 2704429 w 2707261"/>
              <a:gd name="connsiteY11" fmla="*/ 474133 h 3437467"/>
              <a:gd name="connsiteX12" fmla="*/ 2687495 w 2707261"/>
              <a:gd name="connsiteY12" fmla="*/ 965200 h 3437467"/>
              <a:gd name="connsiteX13" fmla="*/ 2670562 w 2707261"/>
              <a:gd name="connsiteY13" fmla="*/ 1066800 h 3437467"/>
              <a:gd name="connsiteX14" fmla="*/ 2636695 w 2707261"/>
              <a:gd name="connsiteY14" fmla="*/ 1134533 h 3437467"/>
              <a:gd name="connsiteX15" fmla="*/ 2619762 w 2707261"/>
              <a:gd name="connsiteY15" fmla="*/ 1202267 h 3437467"/>
              <a:gd name="connsiteX16" fmla="*/ 2501229 w 2707261"/>
              <a:gd name="connsiteY16" fmla="*/ 1371600 h 3437467"/>
              <a:gd name="connsiteX17" fmla="*/ 2433495 w 2707261"/>
              <a:gd name="connsiteY17" fmla="*/ 1473200 h 3437467"/>
              <a:gd name="connsiteX18" fmla="*/ 2348829 w 2707261"/>
              <a:gd name="connsiteY18" fmla="*/ 1676400 h 3437467"/>
              <a:gd name="connsiteX19" fmla="*/ 2298029 w 2707261"/>
              <a:gd name="connsiteY19" fmla="*/ 1744133 h 3437467"/>
              <a:gd name="connsiteX20" fmla="*/ 2230295 w 2707261"/>
              <a:gd name="connsiteY20" fmla="*/ 1845733 h 3437467"/>
              <a:gd name="connsiteX21" fmla="*/ 2179495 w 2707261"/>
              <a:gd name="connsiteY21" fmla="*/ 1896533 h 3437467"/>
              <a:gd name="connsiteX22" fmla="*/ 2145629 w 2707261"/>
              <a:gd name="connsiteY22" fmla="*/ 1947333 h 3437467"/>
              <a:gd name="connsiteX23" fmla="*/ 2077895 w 2707261"/>
              <a:gd name="connsiteY23" fmla="*/ 1998133 h 3437467"/>
              <a:gd name="connsiteX24" fmla="*/ 1959362 w 2707261"/>
              <a:gd name="connsiteY24" fmla="*/ 2133600 h 3437467"/>
              <a:gd name="connsiteX25" fmla="*/ 1891629 w 2707261"/>
              <a:gd name="connsiteY25" fmla="*/ 2184400 h 3437467"/>
              <a:gd name="connsiteX26" fmla="*/ 1756162 w 2707261"/>
              <a:gd name="connsiteY26" fmla="*/ 2336800 h 3437467"/>
              <a:gd name="connsiteX27" fmla="*/ 1722295 w 2707261"/>
              <a:gd name="connsiteY27" fmla="*/ 2404533 h 3437467"/>
              <a:gd name="connsiteX28" fmla="*/ 1671495 w 2707261"/>
              <a:gd name="connsiteY28" fmla="*/ 2455333 h 3437467"/>
              <a:gd name="connsiteX29" fmla="*/ 1569895 w 2707261"/>
              <a:gd name="connsiteY29" fmla="*/ 2607733 h 3437467"/>
              <a:gd name="connsiteX30" fmla="*/ 1519095 w 2707261"/>
              <a:gd name="connsiteY30" fmla="*/ 2675467 h 3437467"/>
              <a:gd name="connsiteX31" fmla="*/ 1451362 w 2707261"/>
              <a:gd name="connsiteY31" fmla="*/ 2777067 h 3437467"/>
              <a:gd name="connsiteX32" fmla="*/ 1417495 w 2707261"/>
              <a:gd name="connsiteY32" fmla="*/ 2827867 h 3437467"/>
              <a:gd name="connsiteX33" fmla="*/ 1315895 w 2707261"/>
              <a:gd name="connsiteY33" fmla="*/ 2929467 h 3437467"/>
              <a:gd name="connsiteX34" fmla="*/ 1248162 w 2707261"/>
              <a:gd name="connsiteY34" fmla="*/ 3031067 h 3437467"/>
              <a:gd name="connsiteX35" fmla="*/ 1078829 w 2707261"/>
              <a:gd name="connsiteY35" fmla="*/ 3234267 h 3437467"/>
              <a:gd name="connsiteX36" fmla="*/ 1028029 w 2707261"/>
              <a:gd name="connsiteY36" fmla="*/ 3251200 h 3437467"/>
              <a:gd name="connsiteX37" fmla="*/ 892562 w 2707261"/>
              <a:gd name="connsiteY37" fmla="*/ 3335867 h 3437467"/>
              <a:gd name="connsiteX38" fmla="*/ 841762 w 2707261"/>
              <a:gd name="connsiteY38" fmla="*/ 3369733 h 3437467"/>
              <a:gd name="connsiteX39" fmla="*/ 723229 w 2707261"/>
              <a:gd name="connsiteY39" fmla="*/ 3403600 h 3437467"/>
              <a:gd name="connsiteX40" fmla="*/ 469229 w 2707261"/>
              <a:gd name="connsiteY40" fmla="*/ 3437467 h 3437467"/>
              <a:gd name="connsiteX41" fmla="*/ 232162 w 2707261"/>
              <a:gd name="connsiteY41" fmla="*/ 3403600 h 3437467"/>
              <a:gd name="connsiteX42" fmla="*/ 198295 w 2707261"/>
              <a:gd name="connsiteY42" fmla="*/ 3318933 h 3437467"/>
              <a:gd name="connsiteX43" fmla="*/ 96695 w 2707261"/>
              <a:gd name="connsiteY43" fmla="*/ 3149600 h 3437467"/>
              <a:gd name="connsiteX44" fmla="*/ 45895 w 2707261"/>
              <a:gd name="connsiteY44" fmla="*/ 3031067 h 3437467"/>
              <a:gd name="connsiteX45" fmla="*/ 113629 w 2707261"/>
              <a:gd name="connsiteY45" fmla="*/ 2286000 h 3437467"/>
              <a:gd name="connsiteX46" fmla="*/ 164429 w 2707261"/>
              <a:gd name="connsiteY46" fmla="*/ 2252133 h 3437467"/>
              <a:gd name="connsiteX47" fmla="*/ 198295 w 2707261"/>
              <a:gd name="connsiteY47" fmla="*/ 2201333 h 3437467"/>
              <a:gd name="connsiteX48" fmla="*/ 266029 w 2707261"/>
              <a:gd name="connsiteY48" fmla="*/ 2150533 h 3437467"/>
              <a:gd name="connsiteX49" fmla="*/ 350695 w 2707261"/>
              <a:gd name="connsiteY49" fmla="*/ 1981200 h 3437467"/>
              <a:gd name="connsiteX50" fmla="*/ 503095 w 2707261"/>
              <a:gd name="connsiteY50" fmla="*/ 1744133 h 3437467"/>
              <a:gd name="connsiteX51" fmla="*/ 604695 w 2707261"/>
              <a:gd name="connsiteY51" fmla="*/ 1591733 h 3437467"/>
              <a:gd name="connsiteX52" fmla="*/ 638562 w 2707261"/>
              <a:gd name="connsiteY52" fmla="*/ 1473200 h 3437467"/>
              <a:gd name="connsiteX53" fmla="*/ 757095 w 2707261"/>
              <a:gd name="connsiteY53" fmla="*/ 1337733 h 3437467"/>
              <a:gd name="connsiteX54" fmla="*/ 807895 w 2707261"/>
              <a:gd name="connsiteY54" fmla="*/ 1219200 h 3437467"/>
              <a:gd name="connsiteX55" fmla="*/ 824829 w 2707261"/>
              <a:gd name="connsiteY55" fmla="*/ 1151467 h 3437467"/>
              <a:gd name="connsiteX56" fmla="*/ 858695 w 2707261"/>
              <a:gd name="connsiteY56" fmla="*/ 1083733 h 3437467"/>
              <a:gd name="connsiteX57" fmla="*/ 926429 w 2707261"/>
              <a:gd name="connsiteY57" fmla="*/ 914400 h 3437467"/>
              <a:gd name="connsiteX58" fmla="*/ 1011095 w 2707261"/>
              <a:gd name="connsiteY58" fmla="*/ 694267 h 3437467"/>
              <a:gd name="connsiteX59" fmla="*/ 1044962 w 2707261"/>
              <a:gd name="connsiteY59" fmla="*/ 609600 h 3437467"/>
              <a:gd name="connsiteX60" fmla="*/ 1078829 w 2707261"/>
              <a:gd name="connsiteY60" fmla="*/ 558800 h 3437467"/>
              <a:gd name="connsiteX61" fmla="*/ 1112695 w 2707261"/>
              <a:gd name="connsiteY61" fmla="*/ 440267 h 3437467"/>
              <a:gd name="connsiteX62" fmla="*/ 1146562 w 2707261"/>
              <a:gd name="connsiteY62" fmla="*/ 389467 h 3437467"/>
              <a:gd name="connsiteX63" fmla="*/ 1197362 w 2707261"/>
              <a:gd name="connsiteY63" fmla="*/ 372533 h 3437467"/>
              <a:gd name="connsiteX64" fmla="*/ 1248162 w 2707261"/>
              <a:gd name="connsiteY64" fmla="*/ 338667 h 3437467"/>
              <a:gd name="connsiteX65" fmla="*/ 1282029 w 2707261"/>
              <a:gd name="connsiteY65" fmla="*/ 287867 h 3437467"/>
              <a:gd name="connsiteX66" fmla="*/ 1383629 w 2707261"/>
              <a:gd name="connsiteY66" fmla="*/ 186267 h 3437467"/>
              <a:gd name="connsiteX67" fmla="*/ 1434429 w 2707261"/>
              <a:gd name="connsiteY67" fmla="*/ 118533 h 3437467"/>
              <a:gd name="connsiteX68" fmla="*/ 1468295 w 2707261"/>
              <a:gd name="connsiteY68" fmla="*/ 67733 h 3437467"/>
              <a:gd name="connsiteX69" fmla="*/ 1485229 w 2707261"/>
              <a:gd name="connsiteY69" fmla="*/ 33867 h 34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707261" h="3437467">
                <a:moveTo>
                  <a:pt x="1485229" y="33867"/>
                </a:moveTo>
                <a:lnTo>
                  <a:pt x="1485229" y="33867"/>
                </a:lnTo>
                <a:cubicBezTo>
                  <a:pt x="1575540" y="28222"/>
                  <a:pt x="1666172" y="26406"/>
                  <a:pt x="1756162" y="16933"/>
                </a:cubicBezTo>
                <a:cubicBezTo>
                  <a:pt x="1773913" y="15064"/>
                  <a:pt x="1789113" y="0"/>
                  <a:pt x="1806962" y="0"/>
                </a:cubicBezTo>
                <a:cubicBezTo>
                  <a:pt x="1903084" y="0"/>
                  <a:pt x="1998873" y="11289"/>
                  <a:pt x="2094829" y="16933"/>
                </a:cubicBezTo>
                <a:cubicBezTo>
                  <a:pt x="2111762" y="22578"/>
                  <a:pt x="2130777" y="23966"/>
                  <a:pt x="2145629" y="33867"/>
                </a:cubicBezTo>
                <a:cubicBezTo>
                  <a:pt x="2283606" y="125852"/>
                  <a:pt x="2088067" y="47727"/>
                  <a:pt x="2281095" y="135467"/>
                </a:cubicBezTo>
                <a:cubicBezTo>
                  <a:pt x="2313594" y="150239"/>
                  <a:pt x="2382695" y="169333"/>
                  <a:pt x="2382695" y="169333"/>
                </a:cubicBezTo>
                <a:cubicBezTo>
                  <a:pt x="2405273" y="186266"/>
                  <a:pt x="2426496" y="205175"/>
                  <a:pt x="2450429" y="220133"/>
                </a:cubicBezTo>
                <a:cubicBezTo>
                  <a:pt x="2471835" y="233512"/>
                  <a:pt x="2498770" y="237840"/>
                  <a:pt x="2518162" y="254000"/>
                </a:cubicBezTo>
                <a:cubicBezTo>
                  <a:pt x="2661768" y="373672"/>
                  <a:pt x="2415080" y="236324"/>
                  <a:pt x="2619762" y="338667"/>
                </a:cubicBezTo>
                <a:cubicBezTo>
                  <a:pt x="2634406" y="360633"/>
                  <a:pt x="2703770" y="462933"/>
                  <a:pt x="2704429" y="474133"/>
                </a:cubicBezTo>
                <a:cubicBezTo>
                  <a:pt x="2714047" y="637637"/>
                  <a:pt x="2696839" y="801680"/>
                  <a:pt x="2687495" y="965200"/>
                </a:cubicBezTo>
                <a:cubicBezTo>
                  <a:pt x="2685536" y="999478"/>
                  <a:pt x="2680428" y="1033914"/>
                  <a:pt x="2670562" y="1066800"/>
                </a:cubicBezTo>
                <a:cubicBezTo>
                  <a:pt x="2663309" y="1090978"/>
                  <a:pt x="2647984" y="1111955"/>
                  <a:pt x="2636695" y="1134533"/>
                </a:cubicBezTo>
                <a:cubicBezTo>
                  <a:pt x="2631051" y="1157111"/>
                  <a:pt x="2630170" y="1181451"/>
                  <a:pt x="2619762" y="1202267"/>
                </a:cubicBezTo>
                <a:cubicBezTo>
                  <a:pt x="2591257" y="1259277"/>
                  <a:pt x="2538396" y="1318505"/>
                  <a:pt x="2501229" y="1371600"/>
                </a:cubicBezTo>
                <a:cubicBezTo>
                  <a:pt x="2477887" y="1404945"/>
                  <a:pt x="2456073" y="1439333"/>
                  <a:pt x="2433495" y="1473200"/>
                </a:cubicBezTo>
                <a:cubicBezTo>
                  <a:pt x="2413323" y="1553890"/>
                  <a:pt x="2407434" y="1598260"/>
                  <a:pt x="2348829" y="1676400"/>
                </a:cubicBezTo>
                <a:cubicBezTo>
                  <a:pt x="2331896" y="1698978"/>
                  <a:pt x="2314213" y="1721013"/>
                  <a:pt x="2298029" y="1744133"/>
                </a:cubicBezTo>
                <a:cubicBezTo>
                  <a:pt x="2274687" y="1777478"/>
                  <a:pt x="2255284" y="1813604"/>
                  <a:pt x="2230295" y="1845733"/>
                </a:cubicBezTo>
                <a:cubicBezTo>
                  <a:pt x="2215593" y="1864636"/>
                  <a:pt x="2194826" y="1878136"/>
                  <a:pt x="2179495" y="1896533"/>
                </a:cubicBezTo>
                <a:cubicBezTo>
                  <a:pt x="2166467" y="1912167"/>
                  <a:pt x="2160019" y="1932943"/>
                  <a:pt x="2145629" y="1947333"/>
                </a:cubicBezTo>
                <a:cubicBezTo>
                  <a:pt x="2125673" y="1967289"/>
                  <a:pt x="2099134" y="1979548"/>
                  <a:pt x="2077895" y="1998133"/>
                </a:cubicBezTo>
                <a:cubicBezTo>
                  <a:pt x="1866841" y="2182806"/>
                  <a:pt x="2138360" y="1954602"/>
                  <a:pt x="1959362" y="2133600"/>
                </a:cubicBezTo>
                <a:cubicBezTo>
                  <a:pt x="1939406" y="2153556"/>
                  <a:pt x="1914207" y="2167467"/>
                  <a:pt x="1891629" y="2184400"/>
                </a:cubicBezTo>
                <a:cubicBezTo>
                  <a:pt x="1756452" y="2409696"/>
                  <a:pt x="1938766" y="2128111"/>
                  <a:pt x="1756162" y="2336800"/>
                </a:cubicBezTo>
                <a:cubicBezTo>
                  <a:pt x="1739539" y="2355797"/>
                  <a:pt x="1736967" y="2383992"/>
                  <a:pt x="1722295" y="2404533"/>
                </a:cubicBezTo>
                <a:cubicBezTo>
                  <a:pt x="1708376" y="2424020"/>
                  <a:pt x="1686197" y="2436430"/>
                  <a:pt x="1671495" y="2455333"/>
                </a:cubicBezTo>
                <a:cubicBezTo>
                  <a:pt x="1553039" y="2607634"/>
                  <a:pt x="1646057" y="2506183"/>
                  <a:pt x="1569895" y="2607733"/>
                </a:cubicBezTo>
                <a:cubicBezTo>
                  <a:pt x="1552962" y="2630311"/>
                  <a:pt x="1535279" y="2652346"/>
                  <a:pt x="1519095" y="2675467"/>
                </a:cubicBezTo>
                <a:cubicBezTo>
                  <a:pt x="1495754" y="2708812"/>
                  <a:pt x="1473940" y="2743200"/>
                  <a:pt x="1451362" y="2777067"/>
                </a:cubicBezTo>
                <a:cubicBezTo>
                  <a:pt x="1440073" y="2794000"/>
                  <a:pt x="1431886" y="2813476"/>
                  <a:pt x="1417495" y="2827867"/>
                </a:cubicBezTo>
                <a:lnTo>
                  <a:pt x="1315895" y="2929467"/>
                </a:lnTo>
                <a:cubicBezTo>
                  <a:pt x="1283511" y="3026621"/>
                  <a:pt x="1322153" y="2935935"/>
                  <a:pt x="1248162" y="3031067"/>
                </a:cubicBezTo>
                <a:cubicBezTo>
                  <a:pt x="1210206" y="3079868"/>
                  <a:pt x="1142910" y="3212907"/>
                  <a:pt x="1078829" y="3234267"/>
                </a:cubicBezTo>
                <a:lnTo>
                  <a:pt x="1028029" y="3251200"/>
                </a:lnTo>
                <a:cubicBezTo>
                  <a:pt x="911976" y="3328570"/>
                  <a:pt x="1055922" y="3233768"/>
                  <a:pt x="892562" y="3335867"/>
                </a:cubicBezTo>
                <a:cubicBezTo>
                  <a:pt x="875304" y="3346653"/>
                  <a:pt x="859965" y="3360632"/>
                  <a:pt x="841762" y="3369733"/>
                </a:cubicBezTo>
                <a:cubicBezTo>
                  <a:pt x="819130" y="3381049"/>
                  <a:pt x="742766" y="3399258"/>
                  <a:pt x="723229" y="3403600"/>
                </a:cubicBezTo>
                <a:cubicBezTo>
                  <a:pt x="608447" y="3429107"/>
                  <a:pt x="616922" y="3422697"/>
                  <a:pt x="469229" y="3437467"/>
                </a:cubicBezTo>
                <a:cubicBezTo>
                  <a:pt x="390207" y="3426178"/>
                  <a:pt x="305294" y="3435595"/>
                  <a:pt x="232162" y="3403600"/>
                </a:cubicBezTo>
                <a:cubicBezTo>
                  <a:pt x="204314" y="3391417"/>
                  <a:pt x="212599" y="3345753"/>
                  <a:pt x="198295" y="3318933"/>
                </a:cubicBezTo>
                <a:cubicBezTo>
                  <a:pt x="167319" y="3260852"/>
                  <a:pt x="117510" y="3212047"/>
                  <a:pt x="96695" y="3149600"/>
                </a:cubicBezTo>
                <a:cubicBezTo>
                  <a:pt x="71780" y="3074853"/>
                  <a:pt x="87745" y="3114765"/>
                  <a:pt x="45895" y="3031067"/>
                </a:cubicBezTo>
                <a:cubicBezTo>
                  <a:pt x="54809" y="2665588"/>
                  <a:pt x="-99970" y="2464000"/>
                  <a:pt x="113629" y="2286000"/>
                </a:cubicBezTo>
                <a:cubicBezTo>
                  <a:pt x="129263" y="2272971"/>
                  <a:pt x="147496" y="2263422"/>
                  <a:pt x="164429" y="2252133"/>
                </a:cubicBezTo>
                <a:cubicBezTo>
                  <a:pt x="175718" y="2235200"/>
                  <a:pt x="183905" y="2215723"/>
                  <a:pt x="198295" y="2201333"/>
                </a:cubicBezTo>
                <a:cubicBezTo>
                  <a:pt x="218251" y="2181377"/>
                  <a:pt x="248399" y="2172571"/>
                  <a:pt x="266029" y="2150533"/>
                </a:cubicBezTo>
                <a:cubicBezTo>
                  <a:pt x="488227" y="1872787"/>
                  <a:pt x="262259" y="2131542"/>
                  <a:pt x="350695" y="1981200"/>
                </a:cubicBezTo>
                <a:cubicBezTo>
                  <a:pt x="398326" y="1900228"/>
                  <a:pt x="446729" y="1819287"/>
                  <a:pt x="503095" y="1744133"/>
                </a:cubicBezTo>
                <a:cubicBezTo>
                  <a:pt x="573643" y="1650070"/>
                  <a:pt x="539375" y="1700600"/>
                  <a:pt x="604695" y="1591733"/>
                </a:cubicBezTo>
                <a:cubicBezTo>
                  <a:pt x="615984" y="1552222"/>
                  <a:pt x="620185" y="1509954"/>
                  <a:pt x="638562" y="1473200"/>
                </a:cubicBezTo>
                <a:cubicBezTo>
                  <a:pt x="659236" y="1431852"/>
                  <a:pt x="721832" y="1372996"/>
                  <a:pt x="757095" y="1337733"/>
                </a:cubicBezTo>
                <a:cubicBezTo>
                  <a:pt x="805711" y="1143276"/>
                  <a:pt x="737731" y="1382916"/>
                  <a:pt x="807895" y="1219200"/>
                </a:cubicBezTo>
                <a:cubicBezTo>
                  <a:pt x="817063" y="1197809"/>
                  <a:pt x="816657" y="1173258"/>
                  <a:pt x="824829" y="1151467"/>
                </a:cubicBezTo>
                <a:cubicBezTo>
                  <a:pt x="833692" y="1127831"/>
                  <a:pt x="848751" y="1106935"/>
                  <a:pt x="858695" y="1083733"/>
                </a:cubicBezTo>
                <a:cubicBezTo>
                  <a:pt x="882642" y="1027856"/>
                  <a:pt x="903851" y="970844"/>
                  <a:pt x="926429" y="914400"/>
                </a:cubicBezTo>
                <a:cubicBezTo>
                  <a:pt x="1004009" y="720449"/>
                  <a:pt x="908682" y="960539"/>
                  <a:pt x="1011095" y="694267"/>
                </a:cubicBezTo>
                <a:cubicBezTo>
                  <a:pt x="1022007" y="665897"/>
                  <a:pt x="1028101" y="634891"/>
                  <a:pt x="1044962" y="609600"/>
                </a:cubicBezTo>
                <a:lnTo>
                  <a:pt x="1078829" y="558800"/>
                </a:lnTo>
                <a:cubicBezTo>
                  <a:pt x="1084254" y="537100"/>
                  <a:pt x="1100549" y="464559"/>
                  <a:pt x="1112695" y="440267"/>
                </a:cubicBezTo>
                <a:cubicBezTo>
                  <a:pt x="1121796" y="422064"/>
                  <a:pt x="1130670" y="402180"/>
                  <a:pt x="1146562" y="389467"/>
                </a:cubicBezTo>
                <a:cubicBezTo>
                  <a:pt x="1160500" y="378317"/>
                  <a:pt x="1181397" y="380515"/>
                  <a:pt x="1197362" y="372533"/>
                </a:cubicBezTo>
                <a:cubicBezTo>
                  <a:pt x="1215565" y="363432"/>
                  <a:pt x="1231229" y="349956"/>
                  <a:pt x="1248162" y="338667"/>
                </a:cubicBezTo>
                <a:cubicBezTo>
                  <a:pt x="1259451" y="321734"/>
                  <a:pt x="1268508" y="303078"/>
                  <a:pt x="1282029" y="287867"/>
                </a:cubicBezTo>
                <a:cubicBezTo>
                  <a:pt x="1313849" y="252070"/>
                  <a:pt x="1354892" y="224583"/>
                  <a:pt x="1383629" y="186267"/>
                </a:cubicBezTo>
                <a:cubicBezTo>
                  <a:pt x="1400562" y="163689"/>
                  <a:pt x="1418025" y="141499"/>
                  <a:pt x="1434429" y="118533"/>
                </a:cubicBezTo>
                <a:cubicBezTo>
                  <a:pt x="1446258" y="101972"/>
                  <a:pt x="1453905" y="82123"/>
                  <a:pt x="1468295" y="67733"/>
                </a:cubicBezTo>
                <a:cubicBezTo>
                  <a:pt x="1477220" y="58808"/>
                  <a:pt x="1482407" y="39511"/>
                  <a:pt x="1485229" y="338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6533" y="612844"/>
            <a:ext cx="47074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mt-MT" sz="7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Nifirħu </a:t>
            </a:r>
            <a:r>
              <a:rPr lang="mt-MT" sz="7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għax ħuk kien mitluf u nstab</a:t>
            </a:r>
            <a:r>
              <a:rPr lang="mt-MT" sz="7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-GB" sz="7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41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682" y="-677870"/>
            <a:ext cx="11988800" cy="8813801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3200401" y="3318933"/>
            <a:ext cx="4487332" cy="4816998"/>
          </a:xfrm>
          <a:custGeom>
            <a:avLst/>
            <a:gdLst>
              <a:gd name="connsiteX0" fmla="*/ 2421466 w 4284133"/>
              <a:gd name="connsiteY0" fmla="*/ 101600 h 4707466"/>
              <a:gd name="connsiteX1" fmla="*/ 2421466 w 4284133"/>
              <a:gd name="connsiteY1" fmla="*/ 101600 h 4707466"/>
              <a:gd name="connsiteX2" fmla="*/ 2235200 w 4284133"/>
              <a:gd name="connsiteY2" fmla="*/ 84666 h 4707466"/>
              <a:gd name="connsiteX3" fmla="*/ 2184400 w 4284133"/>
              <a:gd name="connsiteY3" fmla="*/ 67733 h 4707466"/>
              <a:gd name="connsiteX4" fmla="*/ 2048933 w 4284133"/>
              <a:gd name="connsiteY4" fmla="*/ 50800 h 4707466"/>
              <a:gd name="connsiteX5" fmla="*/ 1879600 w 4284133"/>
              <a:gd name="connsiteY5" fmla="*/ 16933 h 4707466"/>
              <a:gd name="connsiteX6" fmla="*/ 1202266 w 4284133"/>
              <a:gd name="connsiteY6" fmla="*/ 33866 h 4707466"/>
              <a:gd name="connsiteX7" fmla="*/ 1100666 w 4284133"/>
              <a:gd name="connsiteY7" fmla="*/ 67733 h 4707466"/>
              <a:gd name="connsiteX8" fmla="*/ 1032933 w 4284133"/>
              <a:gd name="connsiteY8" fmla="*/ 84666 h 4707466"/>
              <a:gd name="connsiteX9" fmla="*/ 863600 w 4284133"/>
              <a:gd name="connsiteY9" fmla="*/ 169333 h 4707466"/>
              <a:gd name="connsiteX10" fmla="*/ 812800 w 4284133"/>
              <a:gd name="connsiteY10" fmla="*/ 220133 h 4707466"/>
              <a:gd name="connsiteX11" fmla="*/ 745066 w 4284133"/>
              <a:gd name="connsiteY11" fmla="*/ 270933 h 4707466"/>
              <a:gd name="connsiteX12" fmla="*/ 711200 w 4284133"/>
              <a:gd name="connsiteY12" fmla="*/ 321733 h 4707466"/>
              <a:gd name="connsiteX13" fmla="*/ 660400 w 4284133"/>
              <a:gd name="connsiteY13" fmla="*/ 372533 h 4707466"/>
              <a:gd name="connsiteX14" fmla="*/ 643466 w 4284133"/>
              <a:gd name="connsiteY14" fmla="*/ 440266 h 4707466"/>
              <a:gd name="connsiteX15" fmla="*/ 626533 w 4284133"/>
              <a:gd name="connsiteY15" fmla="*/ 491066 h 4707466"/>
              <a:gd name="connsiteX16" fmla="*/ 609600 w 4284133"/>
              <a:gd name="connsiteY16" fmla="*/ 558800 h 4707466"/>
              <a:gd name="connsiteX17" fmla="*/ 575733 w 4284133"/>
              <a:gd name="connsiteY17" fmla="*/ 609600 h 4707466"/>
              <a:gd name="connsiteX18" fmla="*/ 508000 w 4284133"/>
              <a:gd name="connsiteY18" fmla="*/ 728133 h 4707466"/>
              <a:gd name="connsiteX19" fmla="*/ 457200 w 4284133"/>
              <a:gd name="connsiteY19" fmla="*/ 829733 h 4707466"/>
              <a:gd name="connsiteX20" fmla="*/ 406400 w 4284133"/>
              <a:gd name="connsiteY20" fmla="*/ 846666 h 4707466"/>
              <a:gd name="connsiteX21" fmla="*/ 355600 w 4284133"/>
              <a:gd name="connsiteY21" fmla="*/ 880533 h 4707466"/>
              <a:gd name="connsiteX22" fmla="*/ 304800 w 4284133"/>
              <a:gd name="connsiteY22" fmla="*/ 897466 h 4707466"/>
              <a:gd name="connsiteX23" fmla="*/ 203200 w 4284133"/>
              <a:gd name="connsiteY23" fmla="*/ 965200 h 4707466"/>
              <a:gd name="connsiteX24" fmla="*/ 135466 w 4284133"/>
              <a:gd name="connsiteY24" fmla="*/ 1066800 h 4707466"/>
              <a:gd name="connsiteX25" fmla="*/ 84666 w 4284133"/>
              <a:gd name="connsiteY25" fmla="*/ 1168400 h 4707466"/>
              <a:gd name="connsiteX26" fmla="*/ 67733 w 4284133"/>
              <a:gd name="connsiteY26" fmla="*/ 1337733 h 4707466"/>
              <a:gd name="connsiteX27" fmla="*/ 0 w 4284133"/>
              <a:gd name="connsiteY27" fmla="*/ 1557866 h 4707466"/>
              <a:gd name="connsiteX28" fmla="*/ 33866 w 4284133"/>
              <a:gd name="connsiteY28" fmla="*/ 1964266 h 4707466"/>
              <a:gd name="connsiteX29" fmla="*/ 67733 w 4284133"/>
              <a:gd name="connsiteY29" fmla="*/ 2099733 h 4707466"/>
              <a:gd name="connsiteX30" fmla="*/ 84666 w 4284133"/>
              <a:gd name="connsiteY30" fmla="*/ 3471333 h 4707466"/>
              <a:gd name="connsiteX31" fmla="*/ 169333 w 4284133"/>
              <a:gd name="connsiteY31" fmla="*/ 3589866 h 4707466"/>
              <a:gd name="connsiteX32" fmla="*/ 237066 w 4284133"/>
              <a:gd name="connsiteY32" fmla="*/ 3691466 h 4707466"/>
              <a:gd name="connsiteX33" fmla="*/ 270933 w 4284133"/>
              <a:gd name="connsiteY33" fmla="*/ 3742266 h 4707466"/>
              <a:gd name="connsiteX34" fmla="*/ 304800 w 4284133"/>
              <a:gd name="connsiteY34" fmla="*/ 3894666 h 4707466"/>
              <a:gd name="connsiteX35" fmla="*/ 355600 w 4284133"/>
              <a:gd name="connsiteY35" fmla="*/ 3928533 h 4707466"/>
              <a:gd name="connsiteX36" fmla="*/ 423333 w 4284133"/>
              <a:gd name="connsiteY36" fmla="*/ 3979333 h 4707466"/>
              <a:gd name="connsiteX37" fmla="*/ 575733 w 4284133"/>
              <a:gd name="connsiteY37" fmla="*/ 4030133 h 4707466"/>
              <a:gd name="connsiteX38" fmla="*/ 626533 w 4284133"/>
              <a:gd name="connsiteY38" fmla="*/ 4047066 h 4707466"/>
              <a:gd name="connsiteX39" fmla="*/ 677333 w 4284133"/>
              <a:gd name="connsiteY39" fmla="*/ 4080933 h 4707466"/>
              <a:gd name="connsiteX40" fmla="*/ 626533 w 4284133"/>
              <a:gd name="connsiteY40" fmla="*/ 4131733 h 4707466"/>
              <a:gd name="connsiteX41" fmla="*/ 524933 w 4284133"/>
              <a:gd name="connsiteY41" fmla="*/ 4199466 h 4707466"/>
              <a:gd name="connsiteX42" fmla="*/ 508000 w 4284133"/>
              <a:gd name="connsiteY42" fmla="*/ 4250266 h 4707466"/>
              <a:gd name="connsiteX43" fmla="*/ 575733 w 4284133"/>
              <a:gd name="connsiteY43" fmla="*/ 4402666 h 4707466"/>
              <a:gd name="connsiteX44" fmla="*/ 626533 w 4284133"/>
              <a:gd name="connsiteY44" fmla="*/ 4453466 h 4707466"/>
              <a:gd name="connsiteX45" fmla="*/ 677333 w 4284133"/>
              <a:gd name="connsiteY45" fmla="*/ 4487333 h 4707466"/>
              <a:gd name="connsiteX46" fmla="*/ 728133 w 4284133"/>
              <a:gd name="connsiteY46" fmla="*/ 4504266 h 4707466"/>
              <a:gd name="connsiteX47" fmla="*/ 829733 w 4284133"/>
              <a:gd name="connsiteY47" fmla="*/ 4555066 h 4707466"/>
              <a:gd name="connsiteX48" fmla="*/ 880533 w 4284133"/>
              <a:gd name="connsiteY48" fmla="*/ 4588933 h 4707466"/>
              <a:gd name="connsiteX49" fmla="*/ 1507066 w 4284133"/>
              <a:gd name="connsiteY49" fmla="*/ 4639733 h 4707466"/>
              <a:gd name="connsiteX50" fmla="*/ 1676400 w 4284133"/>
              <a:gd name="connsiteY50" fmla="*/ 4656666 h 4707466"/>
              <a:gd name="connsiteX51" fmla="*/ 1794933 w 4284133"/>
              <a:gd name="connsiteY51" fmla="*/ 4690533 h 4707466"/>
              <a:gd name="connsiteX52" fmla="*/ 1862666 w 4284133"/>
              <a:gd name="connsiteY52" fmla="*/ 4707466 h 4707466"/>
              <a:gd name="connsiteX53" fmla="*/ 2675466 w 4284133"/>
              <a:gd name="connsiteY53" fmla="*/ 4690533 h 4707466"/>
              <a:gd name="connsiteX54" fmla="*/ 3318933 w 4284133"/>
              <a:gd name="connsiteY54" fmla="*/ 4656666 h 4707466"/>
              <a:gd name="connsiteX55" fmla="*/ 3369733 w 4284133"/>
              <a:gd name="connsiteY55" fmla="*/ 4639733 h 4707466"/>
              <a:gd name="connsiteX56" fmla="*/ 3437466 w 4284133"/>
              <a:gd name="connsiteY56" fmla="*/ 4622800 h 4707466"/>
              <a:gd name="connsiteX57" fmla="*/ 3522133 w 4284133"/>
              <a:gd name="connsiteY57" fmla="*/ 4588933 h 4707466"/>
              <a:gd name="connsiteX58" fmla="*/ 3623733 w 4284133"/>
              <a:gd name="connsiteY58" fmla="*/ 4555066 h 4707466"/>
              <a:gd name="connsiteX59" fmla="*/ 3691466 w 4284133"/>
              <a:gd name="connsiteY59" fmla="*/ 4521200 h 4707466"/>
              <a:gd name="connsiteX60" fmla="*/ 3877733 w 4284133"/>
              <a:gd name="connsiteY60" fmla="*/ 4470400 h 4707466"/>
              <a:gd name="connsiteX61" fmla="*/ 3860800 w 4284133"/>
              <a:gd name="connsiteY61" fmla="*/ 4402666 h 4707466"/>
              <a:gd name="connsiteX62" fmla="*/ 3843866 w 4284133"/>
              <a:gd name="connsiteY62" fmla="*/ 4351866 h 4707466"/>
              <a:gd name="connsiteX63" fmla="*/ 3810000 w 4284133"/>
              <a:gd name="connsiteY63" fmla="*/ 4165600 h 4707466"/>
              <a:gd name="connsiteX64" fmla="*/ 3826933 w 4284133"/>
              <a:gd name="connsiteY64" fmla="*/ 3759200 h 4707466"/>
              <a:gd name="connsiteX65" fmla="*/ 3928533 w 4284133"/>
              <a:gd name="connsiteY65" fmla="*/ 3691466 h 4707466"/>
              <a:gd name="connsiteX66" fmla="*/ 3979333 w 4284133"/>
              <a:gd name="connsiteY66" fmla="*/ 3640666 h 4707466"/>
              <a:gd name="connsiteX67" fmla="*/ 4097866 w 4284133"/>
              <a:gd name="connsiteY67" fmla="*/ 3471333 h 4707466"/>
              <a:gd name="connsiteX68" fmla="*/ 4165600 w 4284133"/>
              <a:gd name="connsiteY68" fmla="*/ 3352800 h 4707466"/>
              <a:gd name="connsiteX69" fmla="*/ 4148666 w 4284133"/>
              <a:gd name="connsiteY69" fmla="*/ 3048000 h 4707466"/>
              <a:gd name="connsiteX70" fmla="*/ 4114800 w 4284133"/>
              <a:gd name="connsiteY70" fmla="*/ 2726266 h 4707466"/>
              <a:gd name="connsiteX71" fmla="*/ 4131733 w 4284133"/>
              <a:gd name="connsiteY71" fmla="*/ 2573866 h 4707466"/>
              <a:gd name="connsiteX72" fmla="*/ 4165600 w 4284133"/>
              <a:gd name="connsiteY72" fmla="*/ 2472266 h 4707466"/>
              <a:gd name="connsiteX73" fmla="*/ 4199466 w 4284133"/>
              <a:gd name="connsiteY73" fmla="*/ 2353733 h 4707466"/>
              <a:gd name="connsiteX74" fmla="*/ 4216400 w 4284133"/>
              <a:gd name="connsiteY74" fmla="*/ 2082800 h 4707466"/>
              <a:gd name="connsiteX75" fmla="*/ 4233333 w 4284133"/>
              <a:gd name="connsiteY75" fmla="*/ 2032000 h 4707466"/>
              <a:gd name="connsiteX76" fmla="*/ 4250266 w 4284133"/>
              <a:gd name="connsiteY76" fmla="*/ 1947333 h 4707466"/>
              <a:gd name="connsiteX77" fmla="*/ 4250266 w 4284133"/>
              <a:gd name="connsiteY77" fmla="*/ 1303866 h 4707466"/>
              <a:gd name="connsiteX78" fmla="*/ 4284133 w 4284133"/>
              <a:gd name="connsiteY78" fmla="*/ 1016000 h 4707466"/>
              <a:gd name="connsiteX79" fmla="*/ 4267200 w 4284133"/>
              <a:gd name="connsiteY79" fmla="*/ 762000 h 4707466"/>
              <a:gd name="connsiteX80" fmla="*/ 4216400 w 4284133"/>
              <a:gd name="connsiteY80" fmla="*/ 728133 h 4707466"/>
              <a:gd name="connsiteX81" fmla="*/ 4182533 w 4284133"/>
              <a:gd name="connsiteY81" fmla="*/ 677333 h 4707466"/>
              <a:gd name="connsiteX82" fmla="*/ 4114800 w 4284133"/>
              <a:gd name="connsiteY82" fmla="*/ 592666 h 4707466"/>
              <a:gd name="connsiteX83" fmla="*/ 4013200 w 4284133"/>
              <a:gd name="connsiteY83" fmla="*/ 457200 h 4707466"/>
              <a:gd name="connsiteX84" fmla="*/ 3945466 w 4284133"/>
              <a:gd name="connsiteY84" fmla="*/ 372533 h 4707466"/>
              <a:gd name="connsiteX85" fmla="*/ 3911600 w 4284133"/>
              <a:gd name="connsiteY85" fmla="*/ 321733 h 4707466"/>
              <a:gd name="connsiteX86" fmla="*/ 3860800 w 4284133"/>
              <a:gd name="connsiteY86" fmla="*/ 287866 h 4707466"/>
              <a:gd name="connsiteX87" fmla="*/ 3725333 w 4284133"/>
              <a:gd name="connsiteY87" fmla="*/ 203200 h 4707466"/>
              <a:gd name="connsiteX88" fmla="*/ 3589866 w 4284133"/>
              <a:gd name="connsiteY88" fmla="*/ 135466 h 4707466"/>
              <a:gd name="connsiteX89" fmla="*/ 3454400 w 4284133"/>
              <a:gd name="connsiteY89" fmla="*/ 67733 h 4707466"/>
              <a:gd name="connsiteX90" fmla="*/ 3217333 w 4284133"/>
              <a:gd name="connsiteY90" fmla="*/ 16933 h 4707466"/>
              <a:gd name="connsiteX91" fmla="*/ 3064933 w 4284133"/>
              <a:gd name="connsiteY91" fmla="*/ 0 h 4707466"/>
              <a:gd name="connsiteX92" fmla="*/ 2556933 w 4284133"/>
              <a:gd name="connsiteY92" fmla="*/ 16933 h 4707466"/>
              <a:gd name="connsiteX93" fmla="*/ 2506133 w 4284133"/>
              <a:gd name="connsiteY93" fmla="*/ 50800 h 4707466"/>
              <a:gd name="connsiteX94" fmla="*/ 2455333 w 4284133"/>
              <a:gd name="connsiteY94" fmla="*/ 67733 h 4707466"/>
              <a:gd name="connsiteX95" fmla="*/ 2286000 w 4284133"/>
              <a:gd name="connsiteY95" fmla="*/ 118533 h 4707466"/>
              <a:gd name="connsiteX96" fmla="*/ 2286000 w 4284133"/>
              <a:gd name="connsiteY96" fmla="*/ 321733 h 4707466"/>
              <a:gd name="connsiteX97" fmla="*/ 2353733 w 4284133"/>
              <a:gd name="connsiteY97" fmla="*/ 118533 h 470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4284133" h="4707466">
                <a:moveTo>
                  <a:pt x="2421466" y="101600"/>
                </a:moveTo>
                <a:lnTo>
                  <a:pt x="2421466" y="101600"/>
                </a:lnTo>
                <a:cubicBezTo>
                  <a:pt x="2359377" y="95955"/>
                  <a:pt x="2296918" y="93483"/>
                  <a:pt x="2235200" y="84666"/>
                </a:cubicBezTo>
                <a:cubicBezTo>
                  <a:pt x="2217530" y="82142"/>
                  <a:pt x="2201961" y="70926"/>
                  <a:pt x="2184400" y="67733"/>
                </a:cubicBezTo>
                <a:cubicBezTo>
                  <a:pt x="2139627" y="59593"/>
                  <a:pt x="2093821" y="58281"/>
                  <a:pt x="2048933" y="50800"/>
                </a:cubicBezTo>
                <a:cubicBezTo>
                  <a:pt x="1992154" y="41337"/>
                  <a:pt x="1879600" y="16933"/>
                  <a:pt x="1879600" y="16933"/>
                </a:cubicBezTo>
                <a:cubicBezTo>
                  <a:pt x="1653822" y="22577"/>
                  <a:pt x="1427636" y="19168"/>
                  <a:pt x="1202266" y="33866"/>
                </a:cubicBezTo>
                <a:cubicBezTo>
                  <a:pt x="1166643" y="36189"/>
                  <a:pt x="1134859" y="57475"/>
                  <a:pt x="1100666" y="67733"/>
                </a:cubicBezTo>
                <a:cubicBezTo>
                  <a:pt x="1078375" y="74420"/>
                  <a:pt x="1055011" y="77307"/>
                  <a:pt x="1032933" y="84666"/>
                </a:cubicBezTo>
                <a:cubicBezTo>
                  <a:pt x="972960" y="104657"/>
                  <a:pt x="914506" y="131154"/>
                  <a:pt x="863600" y="169333"/>
                </a:cubicBezTo>
                <a:cubicBezTo>
                  <a:pt x="844442" y="183701"/>
                  <a:pt x="830982" y="204548"/>
                  <a:pt x="812800" y="220133"/>
                </a:cubicBezTo>
                <a:cubicBezTo>
                  <a:pt x="791372" y="238500"/>
                  <a:pt x="767644" y="254000"/>
                  <a:pt x="745066" y="270933"/>
                </a:cubicBezTo>
                <a:cubicBezTo>
                  <a:pt x="733777" y="287866"/>
                  <a:pt x="724228" y="306099"/>
                  <a:pt x="711200" y="321733"/>
                </a:cubicBezTo>
                <a:cubicBezTo>
                  <a:pt x="695869" y="340130"/>
                  <a:pt x="672281" y="351741"/>
                  <a:pt x="660400" y="372533"/>
                </a:cubicBezTo>
                <a:cubicBezTo>
                  <a:pt x="648853" y="392739"/>
                  <a:pt x="649860" y="417889"/>
                  <a:pt x="643466" y="440266"/>
                </a:cubicBezTo>
                <a:cubicBezTo>
                  <a:pt x="638562" y="457428"/>
                  <a:pt x="631436" y="473903"/>
                  <a:pt x="626533" y="491066"/>
                </a:cubicBezTo>
                <a:cubicBezTo>
                  <a:pt x="620140" y="513443"/>
                  <a:pt x="618768" y="537409"/>
                  <a:pt x="609600" y="558800"/>
                </a:cubicBezTo>
                <a:cubicBezTo>
                  <a:pt x="601583" y="577506"/>
                  <a:pt x="587022" y="592667"/>
                  <a:pt x="575733" y="609600"/>
                </a:cubicBezTo>
                <a:cubicBezTo>
                  <a:pt x="539921" y="752852"/>
                  <a:pt x="588707" y="607074"/>
                  <a:pt x="508000" y="728133"/>
                </a:cubicBezTo>
                <a:cubicBezTo>
                  <a:pt x="472943" y="780718"/>
                  <a:pt x="514292" y="784059"/>
                  <a:pt x="457200" y="829733"/>
                </a:cubicBezTo>
                <a:cubicBezTo>
                  <a:pt x="443262" y="840883"/>
                  <a:pt x="423333" y="841022"/>
                  <a:pt x="406400" y="846666"/>
                </a:cubicBezTo>
                <a:cubicBezTo>
                  <a:pt x="389467" y="857955"/>
                  <a:pt x="373803" y="871432"/>
                  <a:pt x="355600" y="880533"/>
                </a:cubicBezTo>
                <a:cubicBezTo>
                  <a:pt x="339635" y="888515"/>
                  <a:pt x="319652" y="887565"/>
                  <a:pt x="304800" y="897466"/>
                </a:cubicBezTo>
                <a:cubicBezTo>
                  <a:pt x="177953" y="982030"/>
                  <a:pt x="323993" y="924934"/>
                  <a:pt x="203200" y="965200"/>
                </a:cubicBezTo>
                <a:cubicBezTo>
                  <a:pt x="173440" y="1054477"/>
                  <a:pt x="205935" y="982236"/>
                  <a:pt x="135466" y="1066800"/>
                </a:cubicBezTo>
                <a:cubicBezTo>
                  <a:pt x="98995" y="1110566"/>
                  <a:pt x="101637" y="1117488"/>
                  <a:pt x="84666" y="1168400"/>
                </a:cubicBezTo>
                <a:cubicBezTo>
                  <a:pt x="79022" y="1224844"/>
                  <a:pt x="77059" y="1281779"/>
                  <a:pt x="67733" y="1337733"/>
                </a:cubicBezTo>
                <a:cubicBezTo>
                  <a:pt x="50060" y="1443773"/>
                  <a:pt x="35763" y="1468457"/>
                  <a:pt x="0" y="1557866"/>
                </a:cubicBezTo>
                <a:cubicBezTo>
                  <a:pt x="11289" y="1693333"/>
                  <a:pt x="17005" y="1829379"/>
                  <a:pt x="33866" y="1964266"/>
                </a:cubicBezTo>
                <a:cubicBezTo>
                  <a:pt x="39639" y="2010452"/>
                  <a:pt x="67733" y="2099733"/>
                  <a:pt x="67733" y="2099733"/>
                </a:cubicBezTo>
                <a:cubicBezTo>
                  <a:pt x="73377" y="2556933"/>
                  <a:pt x="68538" y="3014383"/>
                  <a:pt x="84666" y="3471333"/>
                </a:cubicBezTo>
                <a:cubicBezTo>
                  <a:pt x="86608" y="3526344"/>
                  <a:pt x="141131" y="3553606"/>
                  <a:pt x="169333" y="3589866"/>
                </a:cubicBezTo>
                <a:cubicBezTo>
                  <a:pt x="194322" y="3621995"/>
                  <a:pt x="214488" y="3657599"/>
                  <a:pt x="237066" y="3691466"/>
                </a:cubicBezTo>
                <a:lnTo>
                  <a:pt x="270933" y="3742266"/>
                </a:lnTo>
                <a:cubicBezTo>
                  <a:pt x="271307" y="3744136"/>
                  <a:pt x="297965" y="3884414"/>
                  <a:pt x="304800" y="3894666"/>
                </a:cubicBezTo>
                <a:cubicBezTo>
                  <a:pt x="316089" y="3911599"/>
                  <a:pt x="339039" y="3916704"/>
                  <a:pt x="355600" y="3928533"/>
                </a:cubicBezTo>
                <a:cubicBezTo>
                  <a:pt x="378565" y="3944937"/>
                  <a:pt x="398090" y="3966712"/>
                  <a:pt x="423333" y="3979333"/>
                </a:cubicBezTo>
                <a:cubicBezTo>
                  <a:pt x="423340" y="3979336"/>
                  <a:pt x="550329" y="4021665"/>
                  <a:pt x="575733" y="4030133"/>
                </a:cubicBezTo>
                <a:lnTo>
                  <a:pt x="626533" y="4047066"/>
                </a:lnTo>
                <a:cubicBezTo>
                  <a:pt x="643466" y="4058355"/>
                  <a:pt x="677333" y="4060582"/>
                  <a:pt x="677333" y="4080933"/>
                </a:cubicBezTo>
                <a:cubicBezTo>
                  <a:pt x="677333" y="4104880"/>
                  <a:pt x="645436" y="4117031"/>
                  <a:pt x="626533" y="4131733"/>
                </a:cubicBezTo>
                <a:cubicBezTo>
                  <a:pt x="594404" y="4156722"/>
                  <a:pt x="524933" y="4199466"/>
                  <a:pt x="524933" y="4199466"/>
                </a:cubicBezTo>
                <a:cubicBezTo>
                  <a:pt x="519289" y="4216399"/>
                  <a:pt x="506029" y="4232526"/>
                  <a:pt x="508000" y="4250266"/>
                </a:cubicBezTo>
                <a:cubicBezTo>
                  <a:pt x="513680" y="4301386"/>
                  <a:pt x="541801" y="4361948"/>
                  <a:pt x="575733" y="4402666"/>
                </a:cubicBezTo>
                <a:cubicBezTo>
                  <a:pt x="591064" y="4421063"/>
                  <a:pt x="608136" y="4438135"/>
                  <a:pt x="626533" y="4453466"/>
                </a:cubicBezTo>
                <a:cubicBezTo>
                  <a:pt x="642167" y="4466495"/>
                  <a:pt x="659130" y="4478232"/>
                  <a:pt x="677333" y="4487333"/>
                </a:cubicBezTo>
                <a:cubicBezTo>
                  <a:pt x="693298" y="4495315"/>
                  <a:pt x="711200" y="4498622"/>
                  <a:pt x="728133" y="4504266"/>
                </a:cubicBezTo>
                <a:cubicBezTo>
                  <a:pt x="873719" y="4601324"/>
                  <a:pt x="689519" y="4484959"/>
                  <a:pt x="829733" y="4555066"/>
                </a:cubicBezTo>
                <a:cubicBezTo>
                  <a:pt x="847936" y="4564167"/>
                  <a:pt x="861407" y="4581978"/>
                  <a:pt x="880533" y="4588933"/>
                </a:cubicBezTo>
                <a:cubicBezTo>
                  <a:pt x="1073271" y="4659020"/>
                  <a:pt x="1327085" y="4633527"/>
                  <a:pt x="1507066" y="4639733"/>
                </a:cubicBezTo>
                <a:cubicBezTo>
                  <a:pt x="1563511" y="4645377"/>
                  <a:pt x="1620244" y="4648644"/>
                  <a:pt x="1676400" y="4656666"/>
                </a:cubicBezTo>
                <a:cubicBezTo>
                  <a:pt x="1729328" y="4664227"/>
                  <a:pt x="1746691" y="4676750"/>
                  <a:pt x="1794933" y="4690533"/>
                </a:cubicBezTo>
                <a:cubicBezTo>
                  <a:pt x="1817310" y="4696926"/>
                  <a:pt x="1840088" y="4701822"/>
                  <a:pt x="1862666" y="4707466"/>
                </a:cubicBezTo>
                <a:lnTo>
                  <a:pt x="2675466" y="4690533"/>
                </a:lnTo>
                <a:cubicBezTo>
                  <a:pt x="3138589" y="4678346"/>
                  <a:pt x="3016524" y="4686908"/>
                  <a:pt x="3318933" y="4656666"/>
                </a:cubicBezTo>
                <a:cubicBezTo>
                  <a:pt x="3335866" y="4651022"/>
                  <a:pt x="3352570" y="4644636"/>
                  <a:pt x="3369733" y="4639733"/>
                </a:cubicBezTo>
                <a:cubicBezTo>
                  <a:pt x="3392110" y="4633340"/>
                  <a:pt x="3415388" y="4630159"/>
                  <a:pt x="3437466" y="4622800"/>
                </a:cubicBezTo>
                <a:cubicBezTo>
                  <a:pt x="3466303" y="4613188"/>
                  <a:pt x="3493567" y="4599321"/>
                  <a:pt x="3522133" y="4588933"/>
                </a:cubicBezTo>
                <a:cubicBezTo>
                  <a:pt x="3555682" y="4576733"/>
                  <a:pt x="3591803" y="4571031"/>
                  <a:pt x="3623733" y="4555066"/>
                </a:cubicBezTo>
                <a:cubicBezTo>
                  <a:pt x="3646311" y="4543777"/>
                  <a:pt x="3668264" y="4531144"/>
                  <a:pt x="3691466" y="4521200"/>
                </a:cubicBezTo>
                <a:cubicBezTo>
                  <a:pt x="3735787" y="4502205"/>
                  <a:pt x="3856990" y="4475586"/>
                  <a:pt x="3877733" y="4470400"/>
                </a:cubicBezTo>
                <a:cubicBezTo>
                  <a:pt x="3872089" y="4447822"/>
                  <a:pt x="3867194" y="4425043"/>
                  <a:pt x="3860800" y="4402666"/>
                </a:cubicBezTo>
                <a:cubicBezTo>
                  <a:pt x="3855896" y="4385503"/>
                  <a:pt x="3848195" y="4369182"/>
                  <a:pt x="3843866" y="4351866"/>
                </a:cubicBezTo>
                <a:cubicBezTo>
                  <a:pt x="3832033" y="4304535"/>
                  <a:pt x="3817548" y="4210888"/>
                  <a:pt x="3810000" y="4165600"/>
                </a:cubicBezTo>
                <a:cubicBezTo>
                  <a:pt x="3815644" y="4030133"/>
                  <a:pt x="3794049" y="3890736"/>
                  <a:pt x="3826933" y="3759200"/>
                </a:cubicBezTo>
                <a:cubicBezTo>
                  <a:pt x="3836805" y="3719712"/>
                  <a:pt x="3899752" y="3720247"/>
                  <a:pt x="3928533" y="3691466"/>
                </a:cubicBezTo>
                <a:cubicBezTo>
                  <a:pt x="3945466" y="3674533"/>
                  <a:pt x="3963564" y="3658688"/>
                  <a:pt x="3979333" y="3640666"/>
                </a:cubicBezTo>
                <a:cubicBezTo>
                  <a:pt x="4058047" y="3550707"/>
                  <a:pt x="4037194" y="3568407"/>
                  <a:pt x="4097866" y="3471333"/>
                </a:cubicBezTo>
                <a:cubicBezTo>
                  <a:pt x="4157705" y="3375591"/>
                  <a:pt x="4107785" y="3468428"/>
                  <a:pt x="4165600" y="3352800"/>
                </a:cubicBezTo>
                <a:cubicBezTo>
                  <a:pt x="4159955" y="3251200"/>
                  <a:pt x="4155013" y="3149559"/>
                  <a:pt x="4148666" y="3048000"/>
                </a:cubicBezTo>
                <a:cubicBezTo>
                  <a:pt x="4133133" y="2799480"/>
                  <a:pt x="4146016" y="2882350"/>
                  <a:pt x="4114800" y="2726266"/>
                </a:cubicBezTo>
                <a:cubicBezTo>
                  <a:pt x="4120444" y="2675466"/>
                  <a:pt x="4121709" y="2623986"/>
                  <a:pt x="4131733" y="2573866"/>
                </a:cubicBezTo>
                <a:cubicBezTo>
                  <a:pt x="4138734" y="2538861"/>
                  <a:pt x="4154311" y="2506133"/>
                  <a:pt x="4165600" y="2472266"/>
                </a:cubicBezTo>
                <a:cubicBezTo>
                  <a:pt x="4189891" y="2399393"/>
                  <a:pt x="4178206" y="2438775"/>
                  <a:pt x="4199466" y="2353733"/>
                </a:cubicBezTo>
                <a:cubicBezTo>
                  <a:pt x="4205111" y="2263422"/>
                  <a:pt x="4206927" y="2172790"/>
                  <a:pt x="4216400" y="2082800"/>
                </a:cubicBezTo>
                <a:cubicBezTo>
                  <a:pt x="4218269" y="2065049"/>
                  <a:pt x="4229004" y="2049316"/>
                  <a:pt x="4233333" y="2032000"/>
                </a:cubicBezTo>
                <a:cubicBezTo>
                  <a:pt x="4240313" y="2004078"/>
                  <a:pt x="4244622" y="1975555"/>
                  <a:pt x="4250266" y="1947333"/>
                </a:cubicBezTo>
                <a:cubicBezTo>
                  <a:pt x="4213857" y="1656051"/>
                  <a:pt x="4226091" y="1811538"/>
                  <a:pt x="4250266" y="1303866"/>
                </a:cubicBezTo>
                <a:cubicBezTo>
                  <a:pt x="4258720" y="1126337"/>
                  <a:pt x="4258474" y="1144299"/>
                  <a:pt x="4284133" y="1016000"/>
                </a:cubicBezTo>
                <a:cubicBezTo>
                  <a:pt x="4278489" y="931333"/>
                  <a:pt x="4286635" y="844599"/>
                  <a:pt x="4267200" y="762000"/>
                </a:cubicBezTo>
                <a:cubicBezTo>
                  <a:pt x="4262539" y="742190"/>
                  <a:pt x="4230791" y="742524"/>
                  <a:pt x="4216400" y="728133"/>
                </a:cubicBezTo>
                <a:cubicBezTo>
                  <a:pt x="4202009" y="713742"/>
                  <a:pt x="4194744" y="693614"/>
                  <a:pt x="4182533" y="677333"/>
                </a:cubicBezTo>
                <a:cubicBezTo>
                  <a:pt x="4160848" y="648419"/>
                  <a:pt x="4135526" y="622275"/>
                  <a:pt x="4114800" y="592666"/>
                </a:cubicBezTo>
                <a:cubicBezTo>
                  <a:pt x="4016614" y="452400"/>
                  <a:pt x="4112786" y="556786"/>
                  <a:pt x="4013200" y="457200"/>
                </a:cubicBezTo>
                <a:cubicBezTo>
                  <a:pt x="3980233" y="358302"/>
                  <a:pt x="4022060" y="449128"/>
                  <a:pt x="3945466" y="372533"/>
                </a:cubicBezTo>
                <a:cubicBezTo>
                  <a:pt x="3931076" y="358142"/>
                  <a:pt x="3925990" y="336124"/>
                  <a:pt x="3911600" y="321733"/>
                </a:cubicBezTo>
                <a:cubicBezTo>
                  <a:pt x="3897209" y="307342"/>
                  <a:pt x="3877081" y="300077"/>
                  <a:pt x="3860800" y="287866"/>
                </a:cubicBezTo>
                <a:cubicBezTo>
                  <a:pt x="3750364" y="205039"/>
                  <a:pt x="3816263" y="233510"/>
                  <a:pt x="3725333" y="203200"/>
                </a:cubicBezTo>
                <a:cubicBezTo>
                  <a:pt x="3628441" y="138605"/>
                  <a:pt x="3724496" y="197603"/>
                  <a:pt x="3589866" y="135466"/>
                </a:cubicBezTo>
                <a:cubicBezTo>
                  <a:pt x="3544028" y="114310"/>
                  <a:pt x="3503378" y="79977"/>
                  <a:pt x="3454400" y="67733"/>
                </a:cubicBezTo>
                <a:cubicBezTo>
                  <a:pt x="3380548" y="49271"/>
                  <a:pt x="3286498" y="24618"/>
                  <a:pt x="3217333" y="16933"/>
                </a:cubicBezTo>
                <a:lnTo>
                  <a:pt x="3064933" y="0"/>
                </a:lnTo>
                <a:cubicBezTo>
                  <a:pt x="2895600" y="5644"/>
                  <a:pt x="2725665" y="1594"/>
                  <a:pt x="2556933" y="16933"/>
                </a:cubicBezTo>
                <a:cubicBezTo>
                  <a:pt x="2536665" y="18776"/>
                  <a:pt x="2524336" y="41699"/>
                  <a:pt x="2506133" y="50800"/>
                </a:cubicBezTo>
                <a:cubicBezTo>
                  <a:pt x="2490168" y="58782"/>
                  <a:pt x="2472894" y="64540"/>
                  <a:pt x="2455333" y="67733"/>
                </a:cubicBezTo>
                <a:cubicBezTo>
                  <a:pt x="2293518" y="97153"/>
                  <a:pt x="2355730" y="48801"/>
                  <a:pt x="2286000" y="118533"/>
                </a:cubicBezTo>
                <a:lnTo>
                  <a:pt x="2286000" y="321733"/>
                </a:lnTo>
                <a:lnTo>
                  <a:pt x="2353733" y="118533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0400" y="3055932"/>
            <a:ext cx="46905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6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Anke Alla lest li jaħfrilna </a:t>
            </a:r>
            <a:r>
              <a:rPr lang="mt-MT" sz="6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dejjem</a:t>
            </a:r>
            <a:r>
              <a:rPr lang="en-GB" sz="6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30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963" r="3333"/>
          <a:stretch/>
        </p:blipFill>
        <p:spPr>
          <a:xfrm>
            <a:off x="211666" y="406400"/>
            <a:ext cx="7819293" cy="6231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30959" y="203200"/>
            <a:ext cx="38731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7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Wieħed raġel kellu żewġt itfal.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2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3" r="47890" b="-1"/>
          <a:stretch/>
        </p:blipFill>
        <p:spPr>
          <a:xfrm>
            <a:off x="787664" y="668040"/>
            <a:ext cx="2988469" cy="5695190"/>
          </a:xfrm>
        </p:spPr>
      </p:pic>
      <p:sp>
        <p:nvSpPr>
          <p:cNvPr id="7" name="TextBox 6"/>
          <p:cNvSpPr txBox="1"/>
          <p:nvPr/>
        </p:nvSpPr>
        <p:spPr>
          <a:xfrm>
            <a:off x="5418667" y="145481"/>
            <a:ext cx="621453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7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It-tifel iż-żgħir ried li missieru jagħtih il-flus u jitlaq mid-dar.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22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593" b="-1482"/>
          <a:stretch/>
        </p:blipFill>
        <p:spPr>
          <a:xfrm>
            <a:off x="0" y="-220133"/>
            <a:ext cx="4622800" cy="695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05200" y="3742266"/>
            <a:ext cx="1388533" cy="279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8667" y="745067"/>
            <a:ext cx="62145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7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Il-missier tah il-flus u </a:t>
            </a:r>
            <a:r>
              <a:rPr lang="mt-MT" sz="7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ħalli</a:t>
            </a:r>
            <a:r>
              <a:rPr lang="en-GB" sz="7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mt-MT" sz="7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 </a:t>
            </a:r>
            <a:r>
              <a:rPr lang="mt-MT" sz="7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imur.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866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05" b="23457"/>
          <a:stretch/>
        </p:blipFill>
        <p:spPr>
          <a:xfrm>
            <a:off x="313267" y="558799"/>
            <a:ext cx="6747933" cy="5249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61200" y="203201"/>
            <a:ext cx="463973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72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It-tifel ħaseb li se jkun kuntent jgħix kif irid hu.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3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64" b="13580"/>
          <a:stretch/>
        </p:blipFill>
        <p:spPr>
          <a:xfrm>
            <a:off x="194733" y="118533"/>
            <a:ext cx="6798734" cy="5926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1" y="812800"/>
            <a:ext cx="43857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8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Beda jonfoq ħafna </a:t>
            </a:r>
            <a:r>
              <a:rPr lang="mt-MT" sz="8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flus</a:t>
            </a:r>
            <a:r>
              <a:rPr lang="en-GB" sz="8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13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0" y="406399"/>
            <a:ext cx="2802466" cy="218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7333" y="778932"/>
            <a:ext cx="46566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8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Fl-aħħar il-flus spiċċawlu kollha</a:t>
            </a:r>
            <a:r>
              <a:rPr lang="mt-MT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51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67" y="0"/>
            <a:ext cx="6858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49333" y="304800"/>
            <a:ext cx="2235200" cy="2827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6533" y="931333"/>
            <a:ext cx="38777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8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Ħadd ma ħenn għalih!</a:t>
            </a:r>
            <a:endParaRPr lang="en-US" sz="8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00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4" y="0"/>
            <a:ext cx="6858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68800" y="3945467"/>
            <a:ext cx="2861733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33067" y="2523067"/>
            <a:ext cx="54017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80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Beda jirgħa </a:t>
            </a:r>
          </a:p>
          <a:p>
            <a:pPr algn="ctr"/>
            <a:r>
              <a:rPr lang="mt-MT" sz="80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l-annimali.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34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129</Words>
  <Application>Microsoft Office PowerPoint</Application>
  <PresentationFormat>Custom</PresentationFormat>
  <Paragraphs>18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Pace Parascandalo</dc:creator>
  <cp:lastModifiedBy>Kathleen</cp:lastModifiedBy>
  <cp:revision>9</cp:revision>
  <dcterms:created xsi:type="dcterms:W3CDTF">2014-01-12T12:12:44Z</dcterms:created>
  <dcterms:modified xsi:type="dcterms:W3CDTF">2014-11-18T17:42:26Z</dcterms:modified>
</cp:coreProperties>
</file>